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13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64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44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79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72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44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91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26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2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03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07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3974E-F94A-452E-A000-0B69B0376FAA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5158-27F9-4E2E-8707-96FD385BF1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356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GB" sz="3200"/>
              <a:t>What can a nursing and/or AHP learner do for you and your service?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619739"/>
              </p:ext>
            </p:extLst>
          </p:nvPr>
        </p:nvGraphicFramePr>
        <p:xfrm>
          <a:off x="251520" y="1268760"/>
          <a:ext cx="864096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2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8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r>
                        <a:rPr lang="en-GB" sz="1800"/>
                        <a:t>Type of Learner that</a:t>
                      </a:r>
                      <a:r>
                        <a:rPr lang="en-GB" sz="1800" baseline="0"/>
                        <a:t> you could have on placement at your service?</a:t>
                      </a:r>
                      <a:endParaRPr lang="en-GB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What they could do/opportunity</a:t>
                      </a:r>
                      <a:r>
                        <a:rPr lang="en-GB" sz="1800" baseline="0"/>
                        <a:t> for you to use them to benefit your service?</a:t>
                      </a:r>
                      <a:endParaRPr lang="en-GB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792">
                <a:tc>
                  <a:txBody>
                    <a:bodyPr/>
                    <a:lstStyle/>
                    <a:p>
                      <a:r>
                        <a:rPr lang="en-GB" sz="1600"/>
                        <a:t>Paramedic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/>
                        <a:t>Assist with reviewing procedures should you need to get emergency services for the person you are looking after and to help identify what could be in place that isn’t (</a:t>
                      </a:r>
                      <a:r>
                        <a:rPr lang="en-GB" sz="1600" baseline="0" err="1"/>
                        <a:t>Eg</a:t>
                      </a:r>
                      <a:r>
                        <a:rPr lang="en-GB" sz="1600" baseline="0"/>
                        <a:t>, Hospital Passports)</a:t>
                      </a:r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920">
                <a:tc>
                  <a:txBody>
                    <a:bodyPr/>
                    <a:lstStyle/>
                    <a:p>
                      <a:r>
                        <a:rPr lang="en-GB" sz="1600">
                          <a:latin typeface="+mj-lt"/>
                        </a:rPr>
                        <a:t>Occupational</a:t>
                      </a:r>
                      <a:r>
                        <a:rPr lang="en-GB" sz="1600" baseline="0">
                          <a:latin typeface="+mj-lt"/>
                        </a:rPr>
                        <a:t> Therapist</a:t>
                      </a:r>
                      <a:endParaRPr lang="en-GB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+mj-lt"/>
                        </a:rPr>
                        <a:t>Utilise</a:t>
                      </a:r>
                      <a:r>
                        <a:rPr lang="en-GB" sz="1600" baseline="0">
                          <a:latin typeface="+mj-lt"/>
                        </a:rPr>
                        <a:t> the learner to complete a review of your service to ensure that it is ‘user friendly’ and they could help create an action plan to assist with achieving this</a:t>
                      </a:r>
                      <a:endParaRPr lang="en-GB" sz="16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024">
                <a:tc>
                  <a:txBody>
                    <a:bodyPr/>
                    <a:lstStyle/>
                    <a:p>
                      <a:r>
                        <a:rPr lang="en-GB" sz="1600">
                          <a:latin typeface="+mj-lt"/>
                        </a:rPr>
                        <a:t>Nurse</a:t>
                      </a:r>
                      <a:r>
                        <a:rPr lang="en-GB" sz="1600" baseline="0">
                          <a:latin typeface="+mj-lt"/>
                        </a:rPr>
                        <a:t> </a:t>
                      </a:r>
                      <a:endParaRPr lang="en-GB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+mj-lt"/>
                        </a:rPr>
                        <a:t>Third years</a:t>
                      </a:r>
                      <a:r>
                        <a:rPr lang="en-GB" sz="1600" baseline="0">
                          <a:latin typeface="+mj-lt"/>
                        </a:rPr>
                        <a:t> nurses could do a service evaluation and review as a part of their leadership and management module</a:t>
                      </a:r>
                      <a:endParaRPr lang="en-GB" sz="16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812">
                <a:tc>
                  <a:txBody>
                    <a:bodyPr/>
                    <a:lstStyle/>
                    <a:p>
                      <a:r>
                        <a:rPr lang="en-GB" sz="1600">
                          <a:latin typeface="+mj-lt"/>
                        </a:rPr>
                        <a:t>Physiotherapist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i="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Can give general advice about things that can affect your daily lives, such as posture and correct lifting or carrying techniques to help prevent injuries which could prevent workforce</a:t>
                      </a:r>
                      <a:r>
                        <a:rPr lang="en-GB" sz="1600" b="0" i="0" kern="1200" baseline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sickness</a:t>
                      </a:r>
                      <a:endParaRPr lang="en-GB" sz="16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812">
                <a:tc>
                  <a:txBody>
                    <a:bodyPr/>
                    <a:lstStyle/>
                    <a:p>
                      <a:r>
                        <a:rPr lang="en-GB" sz="1600"/>
                        <a:t>Dietitian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Analyse</a:t>
                      </a:r>
                      <a:r>
                        <a:rPr lang="en-GB" sz="1600" baseline="0"/>
                        <a:t> menus/meal plans, provide tailored dietary information for clients with long term conditions, calculate, monitor and manage risk of malnutrition. Signpost to education and support groups.  </a:t>
                      </a:r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47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8212338455974C9493537563954CF3" ma:contentTypeVersion="13" ma:contentTypeDescription="Create a new document." ma:contentTypeScope="" ma:versionID="23a2480600068e6c40387bfd8f74ea4e">
  <xsd:schema xmlns:xsd="http://www.w3.org/2001/XMLSchema" xmlns:xs="http://www.w3.org/2001/XMLSchema" xmlns:p="http://schemas.microsoft.com/office/2006/metadata/properties" xmlns:ns1="http://schemas.microsoft.com/sharepoint/v3" xmlns:ns2="20cd233a-5ebc-4dd1-b419-979aa78702d8" xmlns:ns3="41829c28-7166-4a7a-ac3e-b9ab64584b8c" targetNamespace="http://schemas.microsoft.com/office/2006/metadata/properties" ma:root="true" ma:fieldsID="dc4c9f038f239565caabe9b56c661797" ns1:_="" ns2:_="" ns3:_="">
    <xsd:import namespace="http://schemas.microsoft.com/sharepoint/v3"/>
    <xsd:import namespace="20cd233a-5ebc-4dd1-b419-979aa78702d8"/>
    <xsd:import namespace="41829c28-7166-4a7a-ac3e-b9ab64584b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d233a-5ebc-4dd1-b419-979aa78702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829c28-7166-4a7a-ac3e-b9ab64584b8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834A2A-5A0A-4868-87F6-13702C7ACC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B2C72D-130E-4310-A90F-3AF221D25D81}">
  <ds:schemaRefs>
    <ds:schemaRef ds:uri="20cd233a-5ebc-4dd1-b419-979aa78702d8"/>
    <ds:schemaRef ds:uri="41829c28-7166-4a7a-ac3e-b9ab64584b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What can a nursing and/or AHP learner do for you and your service?</vt:lpstr>
    </vt:vector>
  </TitlesOfParts>
  <Company>University Hospitals Plymouth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a nursing and/or AHP learner do for you and your service?</dc:title>
  <dc:creator>OWEN Stacey, Project Worker</dc:creator>
  <cp:lastModifiedBy>SEWELL, Vicky (SENTINEL HEALTHCARE SOUTHWEST COMMUNITY INTEREST COMPANY)</cp:lastModifiedBy>
  <cp:revision>1</cp:revision>
  <dcterms:created xsi:type="dcterms:W3CDTF">2021-05-13T08:36:41Z</dcterms:created>
  <dcterms:modified xsi:type="dcterms:W3CDTF">2023-02-10T13:14:34Z</dcterms:modified>
</cp:coreProperties>
</file>