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0" r:id="rId6"/>
    <p:sldId id="282" r:id="rId7"/>
    <p:sldId id="281" r:id="rId8"/>
    <p:sldId id="283" r:id="rId9"/>
    <p:sldId id="284" r:id="rId10"/>
    <p:sldId id="2147470408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D28"/>
    <a:srgbClr val="7D726D"/>
    <a:srgbClr val="4B285F"/>
    <a:srgbClr val="9C968E"/>
    <a:srgbClr val="726963"/>
    <a:srgbClr val="352E28"/>
    <a:srgbClr val="C0167A"/>
    <a:srgbClr val="D4CEC3"/>
    <a:srgbClr val="070807"/>
    <a:srgbClr val="706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4D75C3-8CAC-4C5D-A692-F2544F5123A6}" v="1" dt="2022-12-30T15:15:56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4"/>
  </p:normalViewPr>
  <p:slideViewPr>
    <p:cSldViewPr snapToGrid="0" snapToObjects="1">
      <p:cViewPr varScale="1">
        <p:scale>
          <a:sx n="135" d="100"/>
          <a:sy n="135" d="100"/>
        </p:scale>
        <p:origin x="88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21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C7D43C-FA0F-946C-F9F0-3C9409BA81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728E3-F37B-20BC-6069-D4D905C8E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1E246-D389-4A5D-B49E-506B54E51C3C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C9C25-4EFB-10C4-5485-59C52F91B9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32245-CCA1-E3B4-1655-DB0721852C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E4DDE-6E2E-4F28-B972-0B18FB4A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7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E28B3CD-935C-3747-9185-26B20C085F02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6E94F5F-26CA-8142-AB59-277271014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4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94F5F-26CA-8142-AB59-2772710149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a room with laptops&#10;&#10;Description automatically generated with low confidence">
            <a:extLst>
              <a:ext uri="{FF2B5EF4-FFF2-40B4-BE49-F238E27FC236}">
                <a16:creationId xmlns:a16="http://schemas.microsoft.com/office/drawing/2014/main" id="{D9A59930-0A09-3DF9-B554-58C3B8442E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A366348-1D46-A331-8C50-DF67BD61D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851" y="314321"/>
            <a:ext cx="1365274" cy="70145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238772" y="3785692"/>
            <a:ext cx="8687465" cy="7014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0" i="0">
                <a:solidFill>
                  <a:srgbClr val="352D28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/>
          </p:nvPr>
        </p:nvSpPr>
        <p:spPr>
          <a:xfrm>
            <a:off x="238772" y="4490570"/>
            <a:ext cx="8687466" cy="360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52D28"/>
                </a:solidFill>
                <a:latin typeface="Arial Regular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83943D-C1EA-764C-8580-BB8FE758A8A2}"/>
              </a:ext>
            </a:extLst>
          </p:cNvPr>
          <p:cNvSpPr txBox="1"/>
          <p:nvPr userDrawn="1"/>
        </p:nvSpPr>
        <p:spPr>
          <a:xfrm>
            <a:off x="3327911" y="4851514"/>
            <a:ext cx="52822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A38D2-302D-CF4A-A534-E65475973947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FAC7C5E-F195-1786-56BA-F59FE7E18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A780C5-413A-524D-CE7F-B7FE8AFF0006}"/>
              </a:ext>
            </a:extLst>
          </p:cNvPr>
          <p:cNvSpPr/>
          <p:nvPr userDrawn="1"/>
        </p:nvSpPr>
        <p:spPr>
          <a:xfrm>
            <a:off x="263027" y="1342952"/>
            <a:ext cx="522146" cy="99777"/>
          </a:xfrm>
          <a:prstGeom prst="rect">
            <a:avLst/>
          </a:prstGeom>
          <a:solidFill>
            <a:srgbClr val="C01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360642-79B7-260A-CE13-6D337F3862C5}"/>
              </a:ext>
            </a:extLst>
          </p:cNvPr>
          <p:cNvSpPr txBox="1"/>
          <p:nvPr userDrawn="1"/>
        </p:nvSpPr>
        <p:spPr>
          <a:xfrm>
            <a:off x="6598024" y="4803821"/>
            <a:ext cx="206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b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F2B8F-40F1-498A-00B5-9FF8CD0D5E2D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62169A-06DC-1810-A040-F50163359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67" y="1331100"/>
            <a:ext cx="5441867" cy="2488213"/>
          </a:xfrm>
          <a:prstGeom prst="snip2Diag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A15AD82-9B67-9091-91A9-AA7809299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851" y="314321"/>
            <a:ext cx="1365274" cy="70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0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w angle view of tall buildings&#10;&#10;Description automatically generated with medium confidence">
            <a:extLst>
              <a:ext uri="{FF2B5EF4-FFF2-40B4-BE49-F238E27FC236}">
                <a16:creationId xmlns:a16="http://schemas.microsoft.com/office/drawing/2014/main" id="{36E87F25-9AC5-9376-0E8D-B56DCF9C1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A780C5-413A-524D-CE7F-B7FE8AFF0006}"/>
              </a:ext>
            </a:extLst>
          </p:cNvPr>
          <p:cNvSpPr/>
          <p:nvPr userDrawn="1"/>
        </p:nvSpPr>
        <p:spPr>
          <a:xfrm>
            <a:off x="263027" y="1342952"/>
            <a:ext cx="522146" cy="99777"/>
          </a:xfrm>
          <a:prstGeom prst="rect">
            <a:avLst/>
          </a:prstGeom>
          <a:solidFill>
            <a:srgbClr val="C01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92504-A749-5382-56FD-F3821F46D90D}"/>
              </a:ext>
            </a:extLst>
          </p:cNvPr>
          <p:cNvSpPr txBox="1"/>
          <p:nvPr userDrawn="1"/>
        </p:nvSpPr>
        <p:spPr>
          <a:xfrm>
            <a:off x="6598024" y="4803821"/>
            <a:ext cx="206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b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60DFD-0F0B-A5AC-4D27-A1BA00B67FBB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45CC192-1B9E-37E0-B933-151135F5DB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851" y="314321"/>
            <a:ext cx="1365274" cy="7014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A8C382-2431-A6E6-C6B4-2F66F1410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67" y="1331100"/>
            <a:ext cx="5441867" cy="2488213"/>
          </a:xfrm>
          <a:prstGeom prst="snip2Diag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ilding&#10;&#10;Description automatically generated with low confidence">
            <a:extLst>
              <a:ext uri="{FF2B5EF4-FFF2-40B4-BE49-F238E27FC236}">
                <a16:creationId xmlns:a16="http://schemas.microsoft.com/office/drawing/2014/main" id="{9AC09790-4A5F-006D-C566-6B0E6E3E1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A780C5-413A-524D-CE7F-B7FE8AFF0006}"/>
              </a:ext>
            </a:extLst>
          </p:cNvPr>
          <p:cNvSpPr/>
          <p:nvPr userDrawn="1"/>
        </p:nvSpPr>
        <p:spPr>
          <a:xfrm>
            <a:off x="263027" y="1342952"/>
            <a:ext cx="522146" cy="99777"/>
          </a:xfrm>
          <a:prstGeom prst="rect">
            <a:avLst/>
          </a:prstGeom>
          <a:solidFill>
            <a:srgbClr val="C01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AB4C0-9251-DAEE-4162-823CBB4841EB}"/>
              </a:ext>
            </a:extLst>
          </p:cNvPr>
          <p:cNvSpPr txBox="1"/>
          <p:nvPr userDrawn="1"/>
        </p:nvSpPr>
        <p:spPr>
          <a:xfrm>
            <a:off x="6598024" y="4803821"/>
            <a:ext cx="206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b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F3CFA-8279-0FFE-4935-A4E4F68C3C98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9F66A1D-2B09-3B3E-18BB-B448F2120F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851" y="314321"/>
            <a:ext cx="1365274" cy="7014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2F0CCA-D195-1F82-B866-E2C0174A8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67" y="1331100"/>
            <a:ext cx="5441867" cy="2488213"/>
          </a:xfrm>
          <a:prstGeom prst="snip2Diag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0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BAE14F9D-F9C9-5CB9-C1A5-DC1592426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A780C5-413A-524D-CE7F-B7FE8AFF0006}"/>
              </a:ext>
            </a:extLst>
          </p:cNvPr>
          <p:cNvSpPr/>
          <p:nvPr userDrawn="1"/>
        </p:nvSpPr>
        <p:spPr>
          <a:xfrm>
            <a:off x="263027" y="1342952"/>
            <a:ext cx="522146" cy="99777"/>
          </a:xfrm>
          <a:prstGeom prst="rect">
            <a:avLst/>
          </a:prstGeom>
          <a:solidFill>
            <a:srgbClr val="4B2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63724-6F0A-8D84-F42B-CFE71FB4375A}"/>
              </a:ext>
            </a:extLst>
          </p:cNvPr>
          <p:cNvSpPr txBox="1"/>
          <p:nvPr userDrawn="1"/>
        </p:nvSpPr>
        <p:spPr>
          <a:xfrm>
            <a:off x="6598024" y="4803821"/>
            <a:ext cx="206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b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b="0" i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765DC-D504-574F-6D38-D783AE459A3B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chemeClr val="bg1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chemeClr val="bg1"/>
              </a:solidFill>
              <a:latin typeface="Arial Regular"/>
              <a:cs typeface="Verdana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AE34830-150B-1D46-78CB-040E3C2304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62" y="317522"/>
            <a:ext cx="1358742" cy="69809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2080D06-37B5-34B1-ABF4-EA9D4C8C0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68" y="1331100"/>
            <a:ext cx="5366752" cy="2585292"/>
          </a:xfrm>
          <a:prstGeom prst="snip2Diag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algn="l">
              <a:defRPr sz="3600" b="1" i="0">
                <a:solidFill>
                  <a:srgbClr val="352D28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20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clipart, businesscard&#10;&#10;Description automatically generated">
            <a:extLst>
              <a:ext uri="{FF2B5EF4-FFF2-40B4-BE49-F238E27FC236}">
                <a16:creationId xmlns:a16="http://schemas.microsoft.com/office/drawing/2014/main" id="{016AB41F-47BC-5389-8653-8DB5F59695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A780C5-413A-524D-CE7F-B7FE8AFF0006}"/>
              </a:ext>
            </a:extLst>
          </p:cNvPr>
          <p:cNvSpPr/>
          <p:nvPr userDrawn="1"/>
        </p:nvSpPr>
        <p:spPr>
          <a:xfrm>
            <a:off x="263027" y="1342952"/>
            <a:ext cx="522146" cy="99777"/>
          </a:xfrm>
          <a:prstGeom prst="rect">
            <a:avLst/>
          </a:prstGeom>
          <a:solidFill>
            <a:srgbClr val="C01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58BD9-45F7-DC74-FA26-91524C6F1517}"/>
              </a:ext>
            </a:extLst>
          </p:cNvPr>
          <p:cNvSpPr txBox="1"/>
          <p:nvPr userDrawn="1"/>
        </p:nvSpPr>
        <p:spPr>
          <a:xfrm>
            <a:off x="6598024" y="4803821"/>
            <a:ext cx="206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b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b="0" i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9795A-39ED-2B87-1847-BD8C4C83C927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chemeClr val="bg1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chemeClr val="bg1"/>
              </a:solidFill>
              <a:latin typeface="Arial Regular"/>
              <a:cs typeface="Verdana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762C8EB-F886-1709-6062-CA883BCDA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62" y="317522"/>
            <a:ext cx="1358742" cy="69809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75FAAD-7124-35A7-EA97-D5C0394C7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68" y="1331100"/>
            <a:ext cx="5366752" cy="2585292"/>
          </a:xfrm>
          <a:prstGeom prst="snip2Diag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algn="l">
              <a:defRPr sz="3600" b="1" i="0">
                <a:solidFill>
                  <a:srgbClr val="352D28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27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, businesscard&#10;&#10;Description automatically generated">
            <a:extLst>
              <a:ext uri="{FF2B5EF4-FFF2-40B4-BE49-F238E27FC236}">
                <a16:creationId xmlns:a16="http://schemas.microsoft.com/office/drawing/2014/main" id="{BDD20BF4-0C6B-BA77-DCC6-060BD6DA6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A780C5-413A-524D-CE7F-B7FE8AFF0006}"/>
              </a:ext>
            </a:extLst>
          </p:cNvPr>
          <p:cNvSpPr/>
          <p:nvPr userDrawn="1"/>
        </p:nvSpPr>
        <p:spPr>
          <a:xfrm>
            <a:off x="263027" y="1342952"/>
            <a:ext cx="522146" cy="99777"/>
          </a:xfrm>
          <a:prstGeom prst="rect">
            <a:avLst/>
          </a:prstGeom>
          <a:solidFill>
            <a:srgbClr val="C01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3CD25-D9DC-53AE-26F3-357478AB1D23}"/>
              </a:ext>
            </a:extLst>
          </p:cNvPr>
          <p:cNvSpPr txBox="1"/>
          <p:nvPr userDrawn="1"/>
        </p:nvSpPr>
        <p:spPr>
          <a:xfrm>
            <a:off x="6598024" y="4803821"/>
            <a:ext cx="206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b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b="0" i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534FC-0EB7-3D98-8756-BACC470D4898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chemeClr val="bg1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chemeClr val="bg1"/>
              </a:solidFill>
              <a:latin typeface="Arial Regular"/>
              <a:cs typeface="Verdana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DBE6233-1318-0E60-A262-95E91C432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62" y="317522"/>
            <a:ext cx="1358742" cy="69809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FB95952-E79D-DEEE-FACA-A5260952B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68" y="1331100"/>
            <a:ext cx="5366752" cy="2585292"/>
          </a:xfrm>
          <a:prstGeom prst="snip2Diag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algn="l">
              <a:defRPr sz="3600" b="1" i="0">
                <a:solidFill>
                  <a:srgbClr val="352D28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06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62420AB6-F784-7712-8100-F42634963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AC0D0B1-BFB6-09C7-1127-9FEEC428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37" y="219831"/>
            <a:ext cx="50292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B76358-E667-524A-FF6C-EE40D824A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37" y="986155"/>
            <a:ext cx="50292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E28"/>
                </a:solidFill>
              </a:defRPr>
            </a:lvl1pPr>
            <a:lvl2pPr>
              <a:defRPr b="0" i="0">
                <a:solidFill>
                  <a:srgbClr val="352E28"/>
                </a:solidFill>
              </a:defRPr>
            </a:lvl2pPr>
            <a:lvl3pPr>
              <a:defRPr b="0" i="0">
                <a:solidFill>
                  <a:srgbClr val="352E28"/>
                </a:solidFill>
              </a:defRPr>
            </a:lvl3pPr>
            <a:lvl4pPr>
              <a:defRPr b="0" i="0">
                <a:solidFill>
                  <a:srgbClr val="352E28"/>
                </a:solidFill>
              </a:defRPr>
            </a:lvl4pPr>
            <a:lvl5pPr>
              <a:defRPr b="0" i="0">
                <a:solidFill>
                  <a:srgbClr val="352E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32246-66BA-D5DD-07FA-28B977540B25}"/>
              </a:ext>
            </a:extLst>
          </p:cNvPr>
          <p:cNvSpPr txBox="1"/>
          <p:nvPr userDrawn="1"/>
        </p:nvSpPr>
        <p:spPr>
          <a:xfrm>
            <a:off x="6598024" y="4803821"/>
            <a:ext cx="206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b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b="0" i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981A0-7B48-CA93-7CC8-8E72775DB064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chemeClr val="bg1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chemeClr val="bg1"/>
              </a:solidFill>
              <a:latin typeface="Arial Regular"/>
              <a:cs typeface="Verdana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B371E06-36C2-DF02-0F6F-205CACB6CE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62" y="317522"/>
            <a:ext cx="1358742" cy="69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90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D571E3-5542-E64C-F340-4D34BC55B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ED6A49-4F13-15EC-34EE-ABBC3BD8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37" y="219831"/>
            <a:ext cx="50292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C9166-7D6F-C7F3-56E3-ADF207287496}"/>
              </a:ext>
            </a:extLst>
          </p:cNvPr>
          <p:cNvSpPr txBox="1"/>
          <p:nvPr userDrawn="1"/>
        </p:nvSpPr>
        <p:spPr>
          <a:xfrm>
            <a:off x="6598024" y="4803821"/>
            <a:ext cx="206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b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b="0" i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DA6C4-93DE-393C-A384-C808134871A3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chemeClr val="bg1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chemeClr val="bg1"/>
              </a:solidFill>
              <a:latin typeface="Arial Regular"/>
              <a:cs typeface="Verdana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AD7282D-0DFA-BCB3-BBFD-11CB45C7E9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62" y="317522"/>
            <a:ext cx="1358742" cy="69809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141BCD9-F854-C21C-A0A9-D1DDECAF3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37" y="986155"/>
            <a:ext cx="50292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E28"/>
                </a:solidFill>
              </a:defRPr>
            </a:lvl1pPr>
            <a:lvl2pPr>
              <a:defRPr b="0" i="0">
                <a:solidFill>
                  <a:srgbClr val="352E28"/>
                </a:solidFill>
              </a:defRPr>
            </a:lvl2pPr>
            <a:lvl3pPr>
              <a:defRPr b="0" i="0">
                <a:solidFill>
                  <a:srgbClr val="352E28"/>
                </a:solidFill>
              </a:defRPr>
            </a:lvl3pPr>
            <a:lvl4pPr>
              <a:defRPr b="0" i="0">
                <a:solidFill>
                  <a:srgbClr val="352E28"/>
                </a:solidFill>
              </a:defRPr>
            </a:lvl4pPr>
            <a:lvl5pPr>
              <a:defRPr b="0" i="0">
                <a:solidFill>
                  <a:srgbClr val="352E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59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092FD17-9A1F-084A-5250-52DF7614D8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81081" cy="516435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5F83F8C-016B-7234-059E-CF5A3D3F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37" y="219831"/>
            <a:ext cx="50292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5A64B-EC8C-ED3B-611B-54CF7421F9DF}"/>
              </a:ext>
            </a:extLst>
          </p:cNvPr>
          <p:cNvSpPr txBox="1"/>
          <p:nvPr userDrawn="1"/>
        </p:nvSpPr>
        <p:spPr>
          <a:xfrm>
            <a:off x="6598024" y="4803821"/>
            <a:ext cx="206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b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b="0" i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3EEEA3-8467-7937-C2E7-8DE3A95761DF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chemeClr val="bg1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chemeClr val="bg1"/>
              </a:solidFill>
              <a:latin typeface="Arial Regular"/>
              <a:cs typeface="Verdana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1BAD9C6-74C2-0986-107F-960C8065F1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62" y="317522"/>
            <a:ext cx="1358742" cy="69809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29F536-81AB-A044-CF04-CBA43F35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37" y="986155"/>
            <a:ext cx="50292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E28"/>
                </a:solidFill>
              </a:defRPr>
            </a:lvl1pPr>
            <a:lvl2pPr>
              <a:defRPr b="0" i="0">
                <a:solidFill>
                  <a:srgbClr val="352E28"/>
                </a:solidFill>
              </a:defRPr>
            </a:lvl2pPr>
            <a:lvl3pPr>
              <a:defRPr b="0" i="0">
                <a:solidFill>
                  <a:srgbClr val="352E28"/>
                </a:solidFill>
              </a:defRPr>
            </a:lvl3pPr>
            <a:lvl4pPr>
              <a:defRPr b="0" i="0">
                <a:solidFill>
                  <a:srgbClr val="352E28"/>
                </a:solidFill>
              </a:defRPr>
            </a:lvl4pPr>
            <a:lvl5pPr>
              <a:defRPr b="0" i="0">
                <a:solidFill>
                  <a:srgbClr val="352E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72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E4FCD21-9B28-111B-A4EB-A57EA41CF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1F04C81-8D97-9B96-C4C6-92BFB9B9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52" y="219831"/>
            <a:ext cx="493776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6D624A-90F2-4E97-F7EA-5CC793235C10}"/>
              </a:ext>
            </a:extLst>
          </p:cNvPr>
          <p:cNvSpPr txBox="1"/>
          <p:nvPr userDrawn="1"/>
        </p:nvSpPr>
        <p:spPr>
          <a:xfrm>
            <a:off x="8568850" y="4613035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chemeClr val="bg1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chemeClr val="bg1"/>
              </a:solidFill>
              <a:latin typeface="Arial Regular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77515-BA51-467F-51A7-F5B2820B6DFB}"/>
              </a:ext>
            </a:extLst>
          </p:cNvPr>
          <p:cNvSpPr txBox="1"/>
          <p:nvPr userDrawn="1"/>
        </p:nvSpPr>
        <p:spPr>
          <a:xfrm>
            <a:off x="6598024" y="4579058"/>
            <a:ext cx="206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b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b="0" i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ED24F-8CE8-98CD-0A2D-4536AB1FF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60" y="4682607"/>
            <a:ext cx="1251123" cy="458897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BEB3E5E-35C8-5144-D49B-3589EE6A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37" y="986155"/>
            <a:ext cx="5029200" cy="3592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E28"/>
                </a:solidFill>
              </a:defRPr>
            </a:lvl1pPr>
            <a:lvl2pPr>
              <a:defRPr b="0" i="0">
                <a:solidFill>
                  <a:srgbClr val="352E28"/>
                </a:solidFill>
              </a:defRPr>
            </a:lvl2pPr>
            <a:lvl3pPr>
              <a:defRPr b="0" i="0">
                <a:solidFill>
                  <a:srgbClr val="352E28"/>
                </a:solidFill>
              </a:defRPr>
            </a:lvl3pPr>
            <a:lvl4pPr>
              <a:defRPr b="0" i="0">
                <a:solidFill>
                  <a:srgbClr val="352E28"/>
                </a:solidFill>
              </a:defRPr>
            </a:lvl4pPr>
            <a:lvl5pPr>
              <a:defRPr b="0" i="0">
                <a:solidFill>
                  <a:srgbClr val="352E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9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326750EA-75FE-7A42-0929-AE495AB68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A366348-1D46-A331-8C50-DF67BD61D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851" y="314321"/>
            <a:ext cx="1365274" cy="7014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8E26556-3E95-23B7-77A9-A7BCE1001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72" y="3785692"/>
            <a:ext cx="8687465" cy="7014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0" i="0">
                <a:solidFill>
                  <a:srgbClr val="352D28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89A90FB-357F-0B70-4A2A-B92EA80A4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72" y="4490570"/>
            <a:ext cx="8687466" cy="360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52D28"/>
                </a:solidFill>
                <a:latin typeface="Arial Regular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DB47B-6E96-643B-E0C3-85E0E0DA263E}"/>
              </a:ext>
            </a:extLst>
          </p:cNvPr>
          <p:cNvSpPr txBox="1"/>
          <p:nvPr userDrawn="1"/>
        </p:nvSpPr>
        <p:spPr>
          <a:xfrm>
            <a:off x="3327911" y="4851514"/>
            <a:ext cx="52822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85A90-3EA4-42E0-566A-4DCF384CAF44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2460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C02BCD1B-E94C-A4E0-FAE3-0B1110983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7E0FBA-FEDD-21E0-7372-92B415FB1A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60" y="4682607"/>
            <a:ext cx="1251123" cy="4588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7EFF46-4631-ABE0-44E5-2BFAEC6E80F2}"/>
              </a:ext>
            </a:extLst>
          </p:cNvPr>
          <p:cNvSpPr txBox="1"/>
          <p:nvPr userDrawn="1"/>
        </p:nvSpPr>
        <p:spPr>
          <a:xfrm>
            <a:off x="8568850" y="4613035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chemeClr val="bg1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chemeClr val="bg1"/>
              </a:solidFill>
              <a:latin typeface="Arial Regular"/>
              <a:cs typeface="Verdana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53249C3-4AB1-0497-147C-CC7F2F43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52" y="219831"/>
            <a:ext cx="493776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3EBFB-0336-A141-0FF1-CD8AA8F816FC}"/>
              </a:ext>
            </a:extLst>
          </p:cNvPr>
          <p:cNvSpPr txBox="1"/>
          <p:nvPr userDrawn="1"/>
        </p:nvSpPr>
        <p:spPr>
          <a:xfrm>
            <a:off x="6598024" y="4579058"/>
            <a:ext cx="206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b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b="0" i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AB3E9-BAB8-F792-D1B2-D8E25E6A6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37" y="986155"/>
            <a:ext cx="5029200" cy="3592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E28"/>
                </a:solidFill>
              </a:defRPr>
            </a:lvl1pPr>
            <a:lvl2pPr>
              <a:defRPr b="0" i="0">
                <a:solidFill>
                  <a:srgbClr val="352E28"/>
                </a:solidFill>
              </a:defRPr>
            </a:lvl2pPr>
            <a:lvl3pPr>
              <a:defRPr b="0" i="0">
                <a:solidFill>
                  <a:srgbClr val="352E28"/>
                </a:solidFill>
              </a:defRPr>
            </a:lvl3pPr>
            <a:lvl4pPr>
              <a:defRPr b="0" i="0">
                <a:solidFill>
                  <a:srgbClr val="352E28"/>
                </a:solidFill>
              </a:defRPr>
            </a:lvl4pPr>
            <a:lvl5pPr>
              <a:defRPr b="0" i="0">
                <a:solidFill>
                  <a:srgbClr val="352E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57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desk with a computer&#10;&#10;Description automatically generated with low confidence">
            <a:extLst>
              <a:ext uri="{FF2B5EF4-FFF2-40B4-BE49-F238E27FC236}">
                <a16:creationId xmlns:a16="http://schemas.microsoft.com/office/drawing/2014/main" id="{40ED0F04-55AE-F5AA-9B7D-6F8B93614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" y="0"/>
            <a:ext cx="9140452" cy="51415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7E0FBA-FEDD-21E0-7372-92B415FB1A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60" y="4682607"/>
            <a:ext cx="1251123" cy="4588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7EFF46-4631-ABE0-44E5-2BFAEC6E80F2}"/>
              </a:ext>
            </a:extLst>
          </p:cNvPr>
          <p:cNvSpPr txBox="1"/>
          <p:nvPr userDrawn="1"/>
        </p:nvSpPr>
        <p:spPr>
          <a:xfrm>
            <a:off x="8568850" y="4613035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chemeClr val="bg1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chemeClr val="bg1"/>
              </a:solidFill>
              <a:latin typeface="Arial Regular"/>
              <a:cs typeface="Verdana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88F2771-7884-5CDB-B6EC-8A63EBE9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52" y="219831"/>
            <a:ext cx="493776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5AD6F-12CC-4843-9B05-D5E8DCACA488}"/>
              </a:ext>
            </a:extLst>
          </p:cNvPr>
          <p:cNvSpPr txBox="1"/>
          <p:nvPr userDrawn="1"/>
        </p:nvSpPr>
        <p:spPr>
          <a:xfrm>
            <a:off x="6598024" y="4579058"/>
            <a:ext cx="206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b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b="0" i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0ADFC-5770-7B4B-FDF3-6EF0AB76C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37" y="986155"/>
            <a:ext cx="5029200" cy="3592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E28"/>
                </a:solidFill>
              </a:defRPr>
            </a:lvl1pPr>
            <a:lvl2pPr>
              <a:defRPr b="0" i="0">
                <a:solidFill>
                  <a:srgbClr val="352E28"/>
                </a:solidFill>
              </a:defRPr>
            </a:lvl2pPr>
            <a:lvl3pPr>
              <a:defRPr b="0" i="0">
                <a:solidFill>
                  <a:srgbClr val="352E28"/>
                </a:solidFill>
              </a:defRPr>
            </a:lvl3pPr>
            <a:lvl4pPr>
              <a:defRPr b="0" i="0">
                <a:solidFill>
                  <a:srgbClr val="352E28"/>
                </a:solidFill>
              </a:defRPr>
            </a:lvl4pPr>
            <a:lvl5pPr>
              <a:defRPr b="0" i="0">
                <a:solidFill>
                  <a:srgbClr val="352E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36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A0A73F-3AD8-F843-A753-A8D57C16E66C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47C2E94-F9F8-704B-83A7-44157EC952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54037"/>
            <a:ext cx="8686800" cy="1585685"/>
          </a:xfrm>
          <a:prstGeom prst="rect">
            <a:avLst/>
          </a:prstGeom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A0D83110-79E9-6141-B7BA-9FCF75DA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20707"/>
            <a:ext cx="86868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7B1CD-97AD-D5CA-4F33-426235C6C8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60" y="4682607"/>
            <a:ext cx="1251123" cy="458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FFB50B-7A8F-4019-F6C9-659D0827B632}"/>
              </a:ext>
            </a:extLst>
          </p:cNvPr>
          <p:cNvSpPr txBox="1"/>
          <p:nvPr userDrawn="1"/>
        </p:nvSpPr>
        <p:spPr>
          <a:xfrm>
            <a:off x="3327911" y="4851514"/>
            <a:ext cx="52822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7A335-B461-53F5-2D55-29533AE00592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C88D27-F14F-7609-2FDB-B5078C48BC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8600" y="2663244"/>
            <a:ext cx="8686800" cy="192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5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A0A73F-3AD8-F843-A753-A8D57C16E66C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218C988-357E-B8A1-1D6A-0027B3B12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50969"/>
            <a:ext cx="8686800" cy="1585685"/>
          </a:xfrm>
          <a:prstGeom prst="rect">
            <a:avLst/>
          </a:prstGeom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A0D83110-79E9-6141-B7BA-9FCF75DA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20707"/>
            <a:ext cx="86868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2601F5-D891-F8F9-79A1-A8566844B9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60" y="4682607"/>
            <a:ext cx="1251123" cy="4588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02D565-84EE-7DC4-3CD3-7978C31665A6}"/>
              </a:ext>
            </a:extLst>
          </p:cNvPr>
          <p:cNvSpPr txBox="1"/>
          <p:nvPr userDrawn="1"/>
        </p:nvSpPr>
        <p:spPr>
          <a:xfrm>
            <a:off x="3327911" y="4851514"/>
            <a:ext cx="52822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A77D4-A91E-B599-F4FB-94A50C361DD2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9B67F-54F7-79E8-11B9-EF226519B3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8600" y="2663244"/>
            <a:ext cx="8686800" cy="192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81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D846B81-9461-08B8-C4B4-A9038BF47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50969"/>
            <a:ext cx="8686800" cy="1585685"/>
          </a:xfrm>
          <a:prstGeom prst="rect">
            <a:avLst/>
          </a:prstGeom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A0D83110-79E9-6141-B7BA-9FCF75DA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20707"/>
            <a:ext cx="86868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D064F39-9DA7-2246-E0FF-923B2E161F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8600" y="2663244"/>
            <a:ext cx="8686800" cy="192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34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A219AC-BC4A-10C0-B14E-C6F576D9E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474"/>
            <a:ext cx="9144000" cy="1019953"/>
          </a:xfrm>
          <a:prstGeom prst="rect">
            <a:avLst/>
          </a:prstGeom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A0D83110-79E9-6141-B7BA-9FCF75DA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87"/>
            <a:ext cx="86868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4642C8B-E7D8-06EE-48D1-09CCDC7AD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75565"/>
            <a:ext cx="8686800" cy="33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45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A219AC-BC4A-10C0-B14E-C6F576D9E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474"/>
            <a:ext cx="9144000" cy="1019953"/>
          </a:xfrm>
          <a:prstGeom prst="rect">
            <a:avLst/>
          </a:prstGeom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A0D83110-79E9-6141-B7BA-9FCF75DA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87"/>
            <a:ext cx="86868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25F8C0-9B02-1758-4CD6-63A5DE2CD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75565"/>
            <a:ext cx="4206240" cy="33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D757AB4-D406-328B-06E9-D0B04BD2D48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09161" y="1170472"/>
            <a:ext cx="4206240" cy="33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50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A219AC-BC4A-10C0-B14E-C6F576D9E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474"/>
            <a:ext cx="9144000" cy="1019953"/>
          </a:xfrm>
          <a:prstGeom prst="rect">
            <a:avLst/>
          </a:prstGeom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A0D83110-79E9-6141-B7BA-9FCF75DA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87"/>
            <a:ext cx="86868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25F8C0-9B02-1758-4CD6-63A5DE2CD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75565"/>
            <a:ext cx="4206240" cy="33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D757AB4-D406-328B-06E9-D0B04BD2D48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09161" y="1170472"/>
            <a:ext cx="4206240" cy="33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35FBB-DF9F-EBE5-20DE-430C06E683FD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39471"/>
            <a:ext cx="0" cy="3474720"/>
          </a:xfrm>
          <a:prstGeom prst="line">
            <a:avLst/>
          </a:prstGeom>
          <a:ln w="12700" cap="rnd">
            <a:solidFill>
              <a:srgbClr val="C0167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002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A219AC-BC4A-10C0-B14E-C6F576D9E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474"/>
            <a:ext cx="9144000" cy="1019953"/>
          </a:xfrm>
          <a:prstGeom prst="rect">
            <a:avLst/>
          </a:prstGeom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A0D83110-79E9-6141-B7BA-9FCF75DA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87"/>
            <a:ext cx="86868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8AE70D7-A51A-F8B0-7EC8-6E841EA41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51158"/>
            <a:ext cx="2743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290E0D-3698-2B5C-12CC-0CB5B9B5877A}"/>
              </a:ext>
            </a:extLst>
          </p:cNvPr>
          <p:cNvCxnSpPr>
            <a:cxnSpLocks/>
          </p:cNvCxnSpPr>
          <p:nvPr userDrawn="1"/>
        </p:nvCxnSpPr>
        <p:spPr>
          <a:xfrm>
            <a:off x="3092073" y="1139474"/>
            <a:ext cx="0" cy="3566160"/>
          </a:xfrm>
          <a:prstGeom prst="line">
            <a:avLst/>
          </a:prstGeom>
          <a:ln w="12700" cap="rnd">
            <a:solidFill>
              <a:srgbClr val="C0167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187A5CB-13E0-3FB4-F7EB-578FC4D243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00400" y="1151158"/>
            <a:ext cx="2743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D900301-E954-7C80-2D8E-FF1BCF5892B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200" y="1146349"/>
            <a:ext cx="2743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5B7DAA-3674-025E-8177-F015140026FF}"/>
              </a:ext>
            </a:extLst>
          </p:cNvPr>
          <p:cNvCxnSpPr>
            <a:cxnSpLocks/>
          </p:cNvCxnSpPr>
          <p:nvPr userDrawn="1"/>
        </p:nvCxnSpPr>
        <p:spPr>
          <a:xfrm>
            <a:off x="6070175" y="1131939"/>
            <a:ext cx="0" cy="3566160"/>
          </a:xfrm>
          <a:prstGeom prst="line">
            <a:avLst/>
          </a:prstGeom>
          <a:ln w="12700" cap="rnd">
            <a:solidFill>
              <a:srgbClr val="C0167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043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F908002A-0873-9F53-FE1A-3D022E78C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14" y="-15757"/>
            <a:ext cx="9158114" cy="1365996"/>
          </a:xfrm>
          <a:prstGeom prst="rect">
            <a:avLst/>
          </a:prstGeom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A0D83110-79E9-6141-B7BA-9FCF75DA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86"/>
            <a:ext cx="86868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105637-D276-FAB1-7F33-7F66B866BAD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8600" y="1485038"/>
            <a:ext cx="8686800" cy="301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7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around a table with laptops&#10;&#10;Description automatically generated">
            <a:extLst>
              <a:ext uri="{FF2B5EF4-FFF2-40B4-BE49-F238E27FC236}">
                <a16:creationId xmlns:a16="http://schemas.microsoft.com/office/drawing/2014/main" id="{38045765-F6DA-D58D-AF5C-2C7CDF7298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A366348-1D46-A331-8C50-DF67BD61D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851" y="314321"/>
            <a:ext cx="1365274" cy="701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886035-1BCF-19D3-B082-A1B906B99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72" y="3785692"/>
            <a:ext cx="8687465" cy="7014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0" i="0">
                <a:solidFill>
                  <a:srgbClr val="352D28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0F9B88-EAFE-FE53-A9F2-3128A78F7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72" y="4490570"/>
            <a:ext cx="8687466" cy="360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52D28"/>
                </a:solidFill>
                <a:latin typeface="Arial Regular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92FD9-9363-B15D-61EF-50F4AEEEFFA4}"/>
              </a:ext>
            </a:extLst>
          </p:cNvPr>
          <p:cNvSpPr txBox="1"/>
          <p:nvPr userDrawn="1"/>
        </p:nvSpPr>
        <p:spPr>
          <a:xfrm>
            <a:off x="3327911" y="4851514"/>
            <a:ext cx="52822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632AD-D784-747C-B5A3-ABCAAE4EA595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5596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04887-452A-D844-9B49-3D6249CB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9831"/>
            <a:ext cx="86868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FB7AF-B533-D34B-957D-15BA4887C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6155"/>
            <a:ext cx="868680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77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04887-452A-D844-9B49-3D6249CB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9831"/>
            <a:ext cx="86868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FB7AF-B533-D34B-957D-15BA4887C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6155"/>
            <a:ext cx="420624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8BBBE7D-C227-B499-57D4-0F61E2DAEF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03776" y="986155"/>
            <a:ext cx="420624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74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04887-452A-D844-9B49-3D6249CB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9831"/>
            <a:ext cx="86868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FB7AF-B533-D34B-957D-15BA4887C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6155"/>
            <a:ext cx="420624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8BBBE7D-C227-B499-57D4-0F61E2DAEF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03776" y="986155"/>
            <a:ext cx="420624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AC7612-ED3F-76C8-60AC-EF7850B4AF47}"/>
              </a:ext>
            </a:extLst>
          </p:cNvPr>
          <p:cNvCxnSpPr>
            <a:cxnSpLocks/>
          </p:cNvCxnSpPr>
          <p:nvPr userDrawn="1"/>
        </p:nvCxnSpPr>
        <p:spPr>
          <a:xfrm>
            <a:off x="4572000" y="953846"/>
            <a:ext cx="0" cy="3657600"/>
          </a:xfrm>
          <a:prstGeom prst="line">
            <a:avLst/>
          </a:prstGeom>
          <a:ln w="12700" cap="rnd">
            <a:solidFill>
              <a:srgbClr val="C0167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762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04887-452A-D844-9B49-3D6249CB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9831"/>
            <a:ext cx="86868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FB7AF-B533-D34B-957D-15BA4887C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6155"/>
            <a:ext cx="274320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F07D-202B-7F4B-62CE-E9EF528E2AD3}"/>
              </a:ext>
            </a:extLst>
          </p:cNvPr>
          <p:cNvCxnSpPr>
            <a:cxnSpLocks/>
          </p:cNvCxnSpPr>
          <p:nvPr userDrawn="1"/>
        </p:nvCxnSpPr>
        <p:spPr>
          <a:xfrm>
            <a:off x="3092073" y="974471"/>
            <a:ext cx="0" cy="3657600"/>
          </a:xfrm>
          <a:prstGeom prst="line">
            <a:avLst/>
          </a:prstGeom>
          <a:ln w="12700" cap="rnd">
            <a:solidFill>
              <a:srgbClr val="C0167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1C00255-2959-50A9-314F-4D93673CAC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00400" y="986155"/>
            <a:ext cx="274320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9F61454-D8D9-6530-7C0D-7F38E7F8F2E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200" y="981346"/>
            <a:ext cx="274320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271620-8B15-CE5F-E9E1-40D2BE971A6D}"/>
              </a:ext>
            </a:extLst>
          </p:cNvPr>
          <p:cNvCxnSpPr>
            <a:cxnSpLocks/>
          </p:cNvCxnSpPr>
          <p:nvPr userDrawn="1"/>
        </p:nvCxnSpPr>
        <p:spPr>
          <a:xfrm>
            <a:off x="6070175" y="966936"/>
            <a:ext cx="0" cy="3657600"/>
          </a:xfrm>
          <a:prstGeom prst="line">
            <a:avLst/>
          </a:prstGeom>
          <a:ln w="12700" cap="rnd">
            <a:solidFill>
              <a:srgbClr val="C0167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569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04887-452A-D844-9B49-3D6249CB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9831"/>
            <a:ext cx="86868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FB7AF-B533-D34B-957D-15BA4887C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6155"/>
            <a:ext cx="4206240" cy="1737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25849-DDF9-8817-1B45-C06F40717C49}"/>
              </a:ext>
            </a:extLst>
          </p:cNvPr>
          <p:cNvCxnSpPr>
            <a:cxnSpLocks/>
          </p:cNvCxnSpPr>
          <p:nvPr userDrawn="1"/>
        </p:nvCxnSpPr>
        <p:spPr>
          <a:xfrm>
            <a:off x="182880" y="2823856"/>
            <a:ext cx="8778240" cy="0"/>
          </a:xfrm>
          <a:prstGeom prst="line">
            <a:avLst/>
          </a:prstGeom>
          <a:ln w="12700" cap="rnd">
            <a:solidFill>
              <a:srgbClr val="C0167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1CB5F1-6B06-A4E9-620E-2E86FC4FAEFD}"/>
              </a:ext>
            </a:extLst>
          </p:cNvPr>
          <p:cNvCxnSpPr>
            <a:cxnSpLocks/>
          </p:cNvCxnSpPr>
          <p:nvPr userDrawn="1"/>
        </p:nvCxnSpPr>
        <p:spPr>
          <a:xfrm>
            <a:off x="4572000" y="981797"/>
            <a:ext cx="0" cy="1737360"/>
          </a:xfrm>
          <a:prstGeom prst="line">
            <a:avLst/>
          </a:prstGeom>
          <a:ln w="12700" cap="sq">
            <a:solidFill>
              <a:srgbClr val="C0167A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8EF746-BFC9-D98F-D0C7-A32C56CFF2A9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904042"/>
            <a:ext cx="0" cy="1737360"/>
          </a:xfrm>
          <a:prstGeom prst="line">
            <a:avLst/>
          </a:prstGeom>
          <a:ln w="12700" cap="rnd">
            <a:solidFill>
              <a:srgbClr val="C0167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C1F5AE4-8941-36DB-5EE3-19D8DF2ADA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8600" y="2911500"/>
            <a:ext cx="4206240" cy="1737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B7A21B9-2F89-D42C-E8CD-548F578BCE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14121" y="979566"/>
            <a:ext cx="4206240" cy="1737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D7E1FFA-536A-B412-507A-C7F2EC53DB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09160" y="2901191"/>
            <a:ext cx="4206240" cy="1737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="0" i="0">
                <a:solidFill>
                  <a:srgbClr val="352D28"/>
                </a:solidFill>
              </a:defRPr>
            </a:lvl1pPr>
            <a:lvl2pPr>
              <a:defRPr b="0" i="0">
                <a:solidFill>
                  <a:srgbClr val="352D28"/>
                </a:solidFill>
              </a:defRPr>
            </a:lvl2pPr>
            <a:lvl3pPr>
              <a:defRPr b="0" i="0">
                <a:solidFill>
                  <a:srgbClr val="352D28"/>
                </a:solidFill>
              </a:defRPr>
            </a:lvl3pPr>
            <a:lvl4pPr>
              <a:defRPr b="0" i="0">
                <a:solidFill>
                  <a:srgbClr val="352D28"/>
                </a:solidFill>
              </a:defRPr>
            </a:lvl4pPr>
            <a:lvl5pPr>
              <a:defRPr b="0" i="0">
                <a:solidFill>
                  <a:srgbClr val="352D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92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04887-452A-D844-9B49-3D6249CB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9831"/>
            <a:ext cx="86868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rgbClr val="352D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57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45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people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666444A4-E517-9F53-DBC6-24EF7E9C9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A366348-1D46-A331-8C50-DF67BD61D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851" y="314321"/>
            <a:ext cx="1365274" cy="7014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FD53BDB-E958-8052-9ED8-71AA657CF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72" y="3785692"/>
            <a:ext cx="8687465" cy="7014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0" i="0">
                <a:solidFill>
                  <a:srgbClr val="352D28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310FF6-97F1-C3E9-0BAA-8113A0B5B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72" y="4490570"/>
            <a:ext cx="8687466" cy="360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52D28"/>
                </a:solidFill>
                <a:latin typeface="Arial Regular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C9EC6-0C68-5963-EF71-BC4023AC35EB}"/>
              </a:ext>
            </a:extLst>
          </p:cNvPr>
          <p:cNvSpPr txBox="1"/>
          <p:nvPr userDrawn="1"/>
        </p:nvSpPr>
        <p:spPr>
          <a:xfrm>
            <a:off x="3327911" y="4851514"/>
            <a:ext cx="52822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FFF6C-B335-AE09-00B2-9777E51BD0F1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8314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4BB7EB71-5B89-E3AD-4E05-7F72FEB0BA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A366348-1D46-A331-8C50-DF67BD61D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851" y="314321"/>
            <a:ext cx="1365274" cy="7014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ADB1E62-3FBE-5E40-6F17-83B8EB3F2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72" y="3785692"/>
            <a:ext cx="8687465" cy="7014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0" i="0">
                <a:solidFill>
                  <a:srgbClr val="352D28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B0608B1-4554-81E3-AE26-1807FE0E9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72" y="4490570"/>
            <a:ext cx="8687466" cy="360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52D28"/>
                </a:solidFill>
                <a:latin typeface="Arial Regular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AE466-666B-A27E-CC4A-88DFA38C0324}"/>
              </a:ext>
            </a:extLst>
          </p:cNvPr>
          <p:cNvSpPr txBox="1"/>
          <p:nvPr userDrawn="1"/>
        </p:nvSpPr>
        <p:spPr>
          <a:xfrm>
            <a:off x="3327911" y="4851514"/>
            <a:ext cx="52822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36C6E-7F40-DA51-F611-E4058E7AA048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983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B6DA937-E6FF-6343-82AD-61E6430F153A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128" cy="51663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2C6B0D-DFAA-AB4D-8446-0EB27753FE87}"/>
              </a:ext>
            </a:extLst>
          </p:cNvPr>
          <p:cNvSpPr/>
          <p:nvPr userDrawn="1"/>
        </p:nvSpPr>
        <p:spPr>
          <a:xfrm>
            <a:off x="0" y="3669475"/>
            <a:ext cx="9144000" cy="1496885"/>
          </a:xfrm>
          <a:prstGeom prst="rect">
            <a:avLst/>
          </a:prstGeom>
          <a:solidFill>
            <a:srgbClr val="070807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4F3CE27-FD57-D224-136B-C8E8A9D014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62" y="317522"/>
            <a:ext cx="1358742" cy="69809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60B2CB2-950C-4EA7-3BF2-16B6E2CCE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72" y="3785692"/>
            <a:ext cx="8687465" cy="7014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0" i="0">
                <a:solidFill>
                  <a:schemeClr val="bg1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6DCFAD-3C40-6437-F62E-96E01A452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72" y="4490570"/>
            <a:ext cx="8687466" cy="360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 Regular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5EFC5-70F3-C92A-4CC8-080007AF4101}"/>
              </a:ext>
            </a:extLst>
          </p:cNvPr>
          <p:cNvSpPr txBox="1"/>
          <p:nvPr userDrawn="1"/>
        </p:nvSpPr>
        <p:spPr>
          <a:xfrm>
            <a:off x="3327911" y="4851514"/>
            <a:ext cx="52822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8AC35-2877-2E4D-ED4B-45F6147C0B66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2569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E6CACAA0-BA9D-BEDB-1075-71467BE52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9059E77-5821-1C44-F6D4-F4B88A86C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62" y="317522"/>
            <a:ext cx="1358742" cy="698094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342545" y="2492860"/>
            <a:ext cx="5890167" cy="101567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0" i="0">
                <a:solidFill>
                  <a:schemeClr val="bg1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/>
          </p:nvPr>
        </p:nvSpPr>
        <p:spPr>
          <a:xfrm>
            <a:off x="342545" y="3511962"/>
            <a:ext cx="6898696" cy="320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 Regular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665FE-54B5-3E73-ED6D-031DD31AF170}"/>
              </a:ext>
            </a:extLst>
          </p:cNvPr>
          <p:cNvSpPr txBox="1"/>
          <p:nvPr userDrawn="1"/>
        </p:nvSpPr>
        <p:spPr>
          <a:xfrm>
            <a:off x="3327911" y="4851514"/>
            <a:ext cx="52822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94DDAA-9CE4-81D0-CD7B-23B55163CD7B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7404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urple&#10;&#10;Description automatically generated">
            <a:extLst>
              <a:ext uri="{FF2B5EF4-FFF2-40B4-BE49-F238E27FC236}">
                <a16:creationId xmlns:a16="http://schemas.microsoft.com/office/drawing/2014/main" id="{AAEEBA93-1E1D-4146-5285-639420E63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B16251-0A7A-4C05-9115-537A91355F70}"/>
              </a:ext>
            </a:extLst>
          </p:cNvPr>
          <p:cNvSpPr txBox="1"/>
          <p:nvPr userDrawn="1"/>
        </p:nvSpPr>
        <p:spPr>
          <a:xfrm>
            <a:off x="3327911" y="4851514"/>
            <a:ext cx="52822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90A71-FDBA-E8C7-B416-42A96C51C45D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AD2FE1-873C-DED9-F32A-820429FAC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545" y="2492860"/>
            <a:ext cx="5890167" cy="101567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0" i="0">
                <a:solidFill>
                  <a:schemeClr val="bg1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B0926B-C7B5-ADAC-529B-484A4FCCD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545" y="3511962"/>
            <a:ext cx="6898696" cy="320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 Regular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3969DBE-8705-49E7-A000-C9FDBF7C61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62" y="317522"/>
            <a:ext cx="1358742" cy="69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0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1BD7FAA-271E-C2CB-D39F-A70B8BA20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9FDBC5-27B8-7577-22D1-55A1F187ED5E}"/>
              </a:ext>
            </a:extLst>
          </p:cNvPr>
          <p:cNvSpPr txBox="1"/>
          <p:nvPr userDrawn="1"/>
        </p:nvSpPr>
        <p:spPr>
          <a:xfrm>
            <a:off x="3327911" y="4851514"/>
            <a:ext cx="52822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E903D-B975-DDD5-981E-BB940503F3C3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FB1452-20E9-7F85-567F-BF8C49FC8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545" y="2492860"/>
            <a:ext cx="5890167" cy="101567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0" i="0">
                <a:solidFill>
                  <a:schemeClr val="bg1"/>
                </a:solidFill>
                <a:latin typeface="Arial Regular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B1A1C6-5C14-21B2-589F-052324F12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545" y="3511962"/>
            <a:ext cx="6898696" cy="320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 Regular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ABFB6D-83C5-5DF2-6BEE-5759798F06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62" y="317522"/>
            <a:ext cx="1358742" cy="69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1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28600" y="228144"/>
            <a:ext cx="8686800" cy="68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4468"/>
            <a:ext cx="868680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B43739-5DE0-5289-5EA5-10F7597797B2}"/>
              </a:ext>
            </a:extLst>
          </p:cNvPr>
          <p:cNvSpPr>
            <a:spLocks noChangeAspect="1"/>
          </p:cNvSpPr>
          <p:nvPr userDrawn="1"/>
        </p:nvSpPr>
        <p:spPr>
          <a:xfrm>
            <a:off x="197431" y="-281868"/>
            <a:ext cx="195375" cy="195555"/>
          </a:xfrm>
          <a:prstGeom prst="rect">
            <a:avLst/>
          </a:prstGeom>
          <a:solidFill>
            <a:srgbClr val="D30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B51EB-94FA-46DF-A7D2-DBD0E42244CA}"/>
              </a:ext>
            </a:extLst>
          </p:cNvPr>
          <p:cNvSpPr>
            <a:spLocks noChangeAspect="1"/>
          </p:cNvSpPr>
          <p:nvPr userDrawn="1"/>
        </p:nvSpPr>
        <p:spPr>
          <a:xfrm>
            <a:off x="550291" y="-281868"/>
            <a:ext cx="195375" cy="195555"/>
          </a:xfrm>
          <a:prstGeom prst="rect">
            <a:avLst/>
          </a:prstGeom>
          <a:solidFill>
            <a:srgbClr val="D40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897104-4A28-7B67-3DCA-DEE644F9935A}"/>
              </a:ext>
            </a:extLst>
          </p:cNvPr>
          <p:cNvSpPr>
            <a:spLocks noChangeAspect="1"/>
          </p:cNvSpPr>
          <p:nvPr userDrawn="1"/>
        </p:nvSpPr>
        <p:spPr>
          <a:xfrm>
            <a:off x="903151" y="-281868"/>
            <a:ext cx="195375" cy="195555"/>
          </a:xfrm>
          <a:prstGeom prst="rect">
            <a:avLst/>
          </a:prstGeom>
          <a:solidFill>
            <a:srgbClr val="B01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E3076-7B37-A5EB-1A92-37BC1D4DCB5E}"/>
              </a:ext>
            </a:extLst>
          </p:cNvPr>
          <p:cNvSpPr>
            <a:spLocks noChangeAspect="1"/>
          </p:cNvSpPr>
          <p:nvPr userDrawn="1"/>
        </p:nvSpPr>
        <p:spPr>
          <a:xfrm>
            <a:off x="1256011" y="-281868"/>
            <a:ext cx="195375" cy="195555"/>
          </a:xfrm>
          <a:prstGeom prst="rect">
            <a:avLst/>
          </a:prstGeom>
          <a:solidFill>
            <a:srgbClr val="58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82EF14-1C79-11D8-A77B-288726C2331E}"/>
              </a:ext>
            </a:extLst>
          </p:cNvPr>
          <p:cNvSpPr>
            <a:spLocks noChangeAspect="1"/>
          </p:cNvSpPr>
          <p:nvPr userDrawn="1"/>
        </p:nvSpPr>
        <p:spPr>
          <a:xfrm>
            <a:off x="1608871" y="-281868"/>
            <a:ext cx="195375" cy="195555"/>
          </a:xfrm>
          <a:prstGeom prst="rect">
            <a:avLst/>
          </a:prstGeom>
          <a:solidFill>
            <a:srgbClr val="352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0D9290-96F4-BB39-1FF3-2189948D1E85}"/>
              </a:ext>
            </a:extLst>
          </p:cNvPr>
          <p:cNvSpPr>
            <a:spLocks noChangeAspect="1"/>
          </p:cNvSpPr>
          <p:nvPr userDrawn="1"/>
        </p:nvSpPr>
        <p:spPr>
          <a:xfrm>
            <a:off x="2667448" y="-281868"/>
            <a:ext cx="195375" cy="195555"/>
          </a:xfrm>
          <a:prstGeom prst="rect">
            <a:avLst/>
          </a:prstGeom>
          <a:solidFill>
            <a:srgbClr val="D4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541A04-CADA-E588-DD56-D50BC50DF260}"/>
              </a:ext>
            </a:extLst>
          </p:cNvPr>
          <p:cNvSpPr>
            <a:spLocks noChangeAspect="1"/>
          </p:cNvSpPr>
          <p:nvPr userDrawn="1"/>
        </p:nvSpPr>
        <p:spPr>
          <a:xfrm>
            <a:off x="2314591" y="-281868"/>
            <a:ext cx="195375" cy="195555"/>
          </a:xfrm>
          <a:prstGeom prst="rect">
            <a:avLst/>
          </a:prstGeom>
          <a:solidFill>
            <a:srgbClr val="A39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D4946E-279D-3099-1774-A65843682B16}"/>
              </a:ext>
            </a:extLst>
          </p:cNvPr>
          <p:cNvSpPr>
            <a:spLocks noChangeAspect="1"/>
          </p:cNvSpPr>
          <p:nvPr userDrawn="1"/>
        </p:nvSpPr>
        <p:spPr>
          <a:xfrm>
            <a:off x="1961731" y="-281868"/>
            <a:ext cx="195375" cy="195555"/>
          </a:xfrm>
          <a:prstGeom prst="rect">
            <a:avLst/>
          </a:prstGeom>
          <a:solidFill>
            <a:srgbClr val="7D7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B62460-8628-9436-D316-0D7E35D7295B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60" y="4682607"/>
            <a:ext cx="1251123" cy="458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243B82-2146-4E02-931B-1F9B3E297A05}"/>
              </a:ext>
            </a:extLst>
          </p:cNvPr>
          <p:cNvSpPr txBox="1"/>
          <p:nvPr userDrawn="1"/>
        </p:nvSpPr>
        <p:spPr>
          <a:xfrm>
            <a:off x="8610192" y="4820737"/>
            <a:ext cx="644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57A718-7638-AA4D-9012-BBF5E9D5FCFE}" type="slidenum">
              <a:rPr lang="en-US" sz="900" b="0" i="0" smtClean="0">
                <a:solidFill>
                  <a:srgbClr val="9C968E"/>
                </a:solidFill>
                <a:latin typeface="Arial Regular"/>
                <a:cs typeface="Verdana"/>
              </a:rPr>
              <a:t>‹#›</a:t>
            </a:fld>
            <a:endParaRPr lang="en-US" sz="900" b="0" i="0" dirty="0" err="1">
              <a:solidFill>
                <a:srgbClr val="9C968E"/>
              </a:solidFill>
              <a:latin typeface="Arial Regular"/>
              <a:cs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1BE367-E4E4-AA6E-B9DD-24861BBF53F1}"/>
              </a:ext>
            </a:extLst>
          </p:cNvPr>
          <p:cNvSpPr txBox="1"/>
          <p:nvPr userDrawn="1"/>
        </p:nvSpPr>
        <p:spPr>
          <a:xfrm>
            <a:off x="3327911" y="4851514"/>
            <a:ext cx="52822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="0" i="1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 Proprietary &amp; Confidential.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Not Copy or Distribute. </a:t>
            </a:r>
            <a:r>
              <a:rPr lang="en-US" sz="500" b="0" i="1" kern="1200" dirty="0">
                <a:solidFill>
                  <a:srgbClr val="9C96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Insight Direct USA, Inc</a:t>
            </a:r>
            <a:r>
              <a:rPr lang="en-US" sz="500" b="0" i="1" baseline="0" dirty="0">
                <a:solidFill>
                  <a:srgbClr val="9C96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All Rights Reserved.</a:t>
            </a:r>
            <a:endParaRPr lang="en-US" sz="500" b="0" i="1" dirty="0">
              <a:solidFill>
                <a:srgbClr val="9C96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2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9" r:id="rId2"/>
    <p:sldLayoutId id="2147483710" r:id="rId3"/>
    <p:sldLayoutId id="2147483728" r:id="rId4"/>
    <p:sldLayoutId id="2147483729" r:id="rId5"/>
    <p:sldLayoutId id="2147483741" r:id="rId6"/>
    <p:sldLayoutId id="2147483713" r:id="rId7"/>
    <p:sldLayoutId id="2147483714" r:id="rId8"/>
    <p:sldLayoutId id="2147483715" r:id="rId9"/>
    <p:sldLayoutId id="2147483740" r:id="rId10"/>
    <p:sldLayoutId id="2147483673" r:id="rId11"/>
    <p:sldLayoutId id="2147483712" r:id="rId12"/>
    <p:sldLayoutId id="2147483716" r:id="rId13"/>
    <p:sldLayoutId id="2147483717" r:id="rId14"/>
    <p:sldLayoutId id="2147483718" r:id="rId15"/>
    <p:sldLayoutId id="2147483724" r:id="rId16"/>
    <p:sldLayoutId id="2147483682" r:id="rId17"/>
    <p:sldLayoutId id="2147483725" r:id="rId18"/>
    <p:sldLayoutId id="2147483719" r:id="rId19"/>
    <p:sldLayoutId id="2147483723" r:id="rId20"/>
    <p:sldLayoutId id="2147483730" r:id="rId21"/>
    <p:sldLayoutId id="2147483722" r:id="rId22"/>
    <p:sldLayoutId id="2147483726" r:id="rId23"/>
    <p:sldLayoutId id="2147483727" r:id="rId24"/>
    <p:sldLayoutId id="2147483721" r:id="rId25"/>
    <p:sldLayoutId id="2147483731" r:id="rId26"/>
    <p:sldLayoutId id="2147483739" r:id="rId27"/>
    <p:sldLayoutId id="2147483734" r:id="rId28"/>
    <p:sldLayoutId id="2147483685" r:id="rId29"/>
    <p:sldLayoutId id="2147483686" r:id="rId30"/>
    <p:sldLayoutId id="2147483737" r:id="rId31"/>
    <p:sldLayoutId id="2147483738" r:id="rId32"/>
    <p:sldLayoutId id="2147483732" r:id="rId33"/>
    <p:sldLayoutId id="2147483733" r:id="rId34"/>
    <p:sldLayoutId id="2147483735" r:id="rId35"/>
    <p:sldLayoutId id="2147483736" r:id="rId3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0" i="0" kern="1200">
          <a:solidFill>
            <a:srgbClr val="352D28"/>
          </a:solidFill>
          <a:latin typeface="Arial Regular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b="0" i="0" kern="1200">
          <a:solidFill>
            <a:srgbClr val="352D28"/>
          </a:solidFill>
          <a:latin typeface="Arial Regular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352D28"/>
          </a:solidFill>
          <a:latin typeface="Arial Regular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352D28"/>
          </a:solidFill>
          <a:latin typeface="Arial Regular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352D28"/>
          </a:solidFill>
          <a:latin typeface="Arial Regular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352D28"/>
          </a:solidFill>
          <a:latin typeface="Arial Regular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1EB8-E863-2B9E-7F34-1D9EAF88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Workshop Output and Examples</a:t>
            </a:r>
          </a:p>
        </p:txBody>
      </p:sp>
    </p:spTree>
    <p:extLst>
      <p:ext uri="{BB962C8B-B14F-4D97-AF65-F5344CB8AC3E}">
        <p14:creationId xmlns:p14="http://schemas.microsoft.com/office/powerpoint/2010/main" val="12394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7C47-3B7C-44D8-9358-AED72D9A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Flow Example – How to boil rice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13C34A-5BDA-8F9B-34C5-3177ED7F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37" y="1217084"/>
            <a:ext cx="6181060" cy="3433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66ED90-D117-DCDB-FE21-70DE18FAE7CC}"/>
              </a:ext>
            </a:extLst>
          </p:cNvPr>
          <p:cNvSpPr txBox="1"/>
          <p:nvPr/>
        </p:nvSpPr>
        <p:spPr>
          <a:xfrm>
            <a:off x="7634177" y="4125433"/>
            <a:ext cx="12812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Continued…..</a:t>
            </a:r>
          </a:p>
        </p:txBody>
      </p:sp>
    </p:spTree>
    <p:extLst>
      <p:ext uri="{BB962C8B-B14F-4D97-AF65-F5344CB8AC3E}">
        <p14:creationId xmlns:p14="http://schemas.microsoft.com/office/powerpoint/2010/main" val="283287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3F930-1417-02CA-FA5E-9D5A194F5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105955-10D5-19C6-38D1-CB87C905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87"/>
            <a:ext cx="8686800" cy="682400"/>
          </a:xfrm>
        </p:spPr>
        <p:txBody>
          <a:bodyPr/>
          <a:lstStyle/>
          <a:p>
            <a:r>
              <a:rPr lang="en-US" dirty="0"/>
              <a:t>Process Flow Example – How to boil rice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67B66-329A-1327-F92F-05F3CC0BB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86828"/>
            <a:ext cx="8686800" cy="28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9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12D5A1-A4DF-FA60-5974-6C0445DA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87"/>
            <a:ext cx="8686800" cy="682400"/>
          </a:xfrm>
        </p:spPr>
        <p:txBody>
          <a:bodyPr/>
          <a:lstStyle/>
          <a:p>
            <a:r>
              <a:rPr lang="en-US" dirty="0"/>
              <a:t>Process Flow Example – Making a cup of tea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15684-A061-2B9E-7F83-642784107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0" y="1261730"/>
            <a:ext cx="8670687" cy="293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5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B0C97-56D1-C845-F07E-43D758A0A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3BC6700-DD46-3D40-9CE6-EA0A0C74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87"/>
            <a:ext cx="8686800" cy="682400"/>
          </a:xfrm>
        </p:spPr>
        <p:txBody>
          <a:bodyPr/>
          <a:lstStyle/>
          <a:p>
            <a:r>
              <a:rPr lang="en-US" dirty="0"/>
              <a:t>Fishbone Example – Joes Bakery Scenario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78057-B88D-7563-A3A1-141BB08A5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49" y="1210836"/>
            <a:ext cx="8144540" cy="32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4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93478-1837-0B67-F2C7-47E56007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B4113CD-F0A4-9F1B-F05C-54C05BD1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87"/>
            <a:ext cx="8686800" cy="682400"/>
          </a:xfrm>
        </p:spPr>
        <p:txBody>
          <a:bodyPr/>
          <a:lstStyle/>
          <a:p>
            <a:r>
              <a:rPr lang="en-US" dirty="0"/>
              <a:t>Fishbone Example – Medical Clinic Scenario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FA15B5-FAF6-073F-374D-2DB91FAE0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74834"/>
            <a:ext cx="7938977" cy="351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1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F52E-A82C-5AC6-D8C8-09953AC72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B655-2403-28F1-AD30-432B63E1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Y’s Analysis - Example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B18D828-C53E-230A-026F-96F96A7E33F6}"/>
              </a:ext>
            </a:extLst>
          </p:cNvPr>
          <p:cNvGrpSpPr/>
          <p:nvPr/>
        </p:nvGrpSpPr>
        <p:grpSpPr>
          <a:xfrm>
            <a:off x="349321" y="1221438"/>
            <a:ext cx="8239875" cy="3542240"/>
            <a:chOff x="349321" y="1221438"/>
            <a:chExt cx="8239875" cy="35422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9BE3DC5-40C7-10AE-F759-D88631D434C6}"/>
                </a:ext>
              </a:extLst>
            </p:cNvPr>
            <p:cNvGrpSpPr/>
            <p:nvPr/>
          </p:nvGrpSpPr>
          <p:grpSpPr>
            <a:xfrm>
              <a:off x="349321" y="2314282"/>
              <a:ext cx="8239875" cy="2449396"/>
              <a:chOff x="636998" y="2743197"/>
              <a:chExt cx="6575460" cy="160277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686A342-D86A-222C-8ADA-9E65E8CA85BC}"/>
                  </a:ext>
                </a:extLst>
              </p:cNvPr>
              <p:cNvSpPr/>
              <p:nvPr/>
            </p:nvSpPr>
            <p:spPr>
              <a:xfrm>
                <a:off x="636998" y="2743200"/>
                <a:ext cx="1315092" cy="160276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6DDF1D-D293-4346-4669-C59F44A41B75}"/>
                  </a:ext>
                </a:extLst>
              </p:cNvPr>
              <p:cNvSpPr/>
              <p:nvPr/>
            </p:nvSpPr>
            <p:spPr>
              <a:xfrm>
                <a:off x="1952090" y="2743200"/>
                <a:ext cx="1315092" cy="160276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5945E1-4235-58CE-510D-E4104D9585C8}"/>
                  </a:ext>
                </a:extLst>
              </p:cNvPr>
              <p:cNvSpPr/>
              <p:nvPr/>
            </p:nvSpPr>
            <p:spPr>
              <a:xfrm>
                <a:off x="3267182" y="2743199"/>
                <a:ext cx="1315092" cy="160276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87F7299-45E7-63F7-A9C1-C97E29C96DB0}"/>
                  </a:ext>
                </a:extLst>
              </p:cNvPr>
              <p:cNvSpPr/>
              <p:nvPr/>
            </p:nvSpPr>
            <p:spPr>
              <a:xfrm>
                <a:off x="4582274" y="2743198"/>
                <a:ext cx="1315092" cy="160276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351C62-20AD-5CCA-DC0B-8F127AD5FA6D}"/>
                  </a:ext>
                </a:extLst>
              </p:cNvPr>
              <p:cNvSpPr/>
              <p:nvPr/>
            </p:nvSpPr>
            <p:spPr>
              <a:xfrm>
                <a:off x="5897366" y="2743197"/>
                <a:ext cx="1315092" cy="160276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666465-70A5-F746-7DA9-7FFBDCB876D5}"/>
                </a:ext>
              </a:extLst>
            </p:cNvPr>
            <p:cNvSpPr/>
            <p:nvPr/>
          </p:nvSpPr>
          <p:spPr>
            <a:xfrm>
              <a:off x="349321" y="1733337"/>
              <a:ext cx="8239875" cy="612347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6CE67A-1889-1CF0-C597-CF013059EDF6}"/>
                </a:ext>
              </a:extLst>
            </p:cNvPr>
            <p:cNvSpPr/>
            <p:nvPr/>
          </p:nvSpPr>
          <p:spPr>
            <a:xfrm>
              <a:off x="349321" y="1221438"/>
              <a:ext cx="8239875" cy="47787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15F166-4184-548E-DFC9-A994A5F93A26}"/>
                </a:ext>
              </a:extLst>
            </p:cNvPr>
            <p:cNvSpPr txBox="1"/>
            <p:nvPr/>
          </p:nvSpPr>
          <p:spPr>
            <a:xfrm>
              <a:off x="349321" y="1289773"/>
              <a:ext cx="7705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Problem: Why were almonds added to the coconut cake instead of coconut?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13DF4A-0783-559E-993E-F12BE686E3CE}"/>
                </a:ext>
              </a:extLst>
            </p:cNvPr>
            <p:cNvSpPr txBox="1"/>
            <p:nvPr/>
          </p:nvSpPr>
          <p:spPr>
            <a:xfrm>
              <a:off x="851436" y="1810214"/>
              <a:ext cx="1055734" cy="45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Why1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739ABC-4B66-3D69-D6E6-93CD7E1D4EDF}"/>
                </a:ext>
              </a:extLst>
            </p:cNvPr>
            <p:cNvSpPr txBox="1"/>
            <p:nvPr/>
          </p:nvSpPr>
          <p:spPr>
            <a:xfrm>
              <a:off x="2409285" y="1822652"/>
              <a:ext cx="1055734" cy="45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Why2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A1A28C-B48B-EC6C-7047-0F0792A141BB}"/>
                </a:ext>
              </a:extLst>
            </p:cNvPr>
            <p:cNvSpPr txBox="1"/>
            <p:nvPr/>
          </p:nvSpPr>
          <p:spPr>
            <a:xfrm>
              <a:off x="4076577" y="1822652"/>
              <a:ext cx="1055734" cy="45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Why3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616CF4-7E13-E7DC-53E4-6B29BB938EE7}"/>
                </a:ext>
              </a:extLst>
            </p:cNvPr>
            <p:cNvSpPr txBox="1"/>
            <p:nvPr/>
          </p:nvSpPr>
          <p:spPr>
            <a:xfrm>
              <a:off x="5743869" y="1855689"/>
              <a:ext cx="1055734" cy="45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Why4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7D3712-A0AF-1D29-5DD3-A8E733AEF807}"/>
                </a:ext>
              </a:extLst>
            </p:cNvPr>
            <p:cNvSpPr txBox="1"/>
            <p:nvPr/>
          </p:nvSpPr>
          <p:spPr>
            <a:xfrm>
              <a:off x="7404723" y="1866790"/>
              <a:ext cx="1055734" cy="45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Why5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06F6E6-FA2B-9602-C015-4FBF0E16AF4A}"/>
                </a:ext>
              </a:extLst>
            </p:cNvPr>
            <p:cNvSpPr txBox="1"/>
            <p:nvPr/>
          </p:nvSpPr>
          <p:spPr>
            <a:xfrm>
              <a:off x="354870" y="2391164"/>
              <a:ext cx="1625043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 baker couldn’t tell them apart.  They both looked similar, and neither were labelled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372B96-4621-0253-6B0C-3A9D6827EBF2}"/>
              </a:ext>
            </a:extLst>
          </p:cNvPr>
          <p:cNvSpPr txBox="1"/>
          <p:nvPr/>
        </p:nvSpPr>
        <p:spPr>
          <a:xfrm>
            <a:off x="1997296" y="2403566"/>
            <a:ext cx="16653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were the ingredients not labelled?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86B339-B4CB-077A-5A42-EB61B35FAF34}"/>
              </a:ext>
            </a:extLst>
          </p:cNvPr>
          <p:cNvSpPr txBox="1"/>
          <p:nvPr/>
        </p:nvSpPr>
        <p:spPr>
          <a:xfrm>
            <a:off x="3687005" y="2403566"/>
            <a:ext cx="16653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were they not replaced?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F1929-63A0-A486-CF02-AA2057941CC6}"/>
              </a:ext>
            </a:extLst>
          </p:cNvPr>
          <p:cNvSpPr txBox="1"/>
          <p:nvPr/>
        </p:nvSpPr>
        <p:spPr>
          <a:xfrm>
            <a:off x="5293246" y="2411212"/>
            <a:ext cx="16653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did the baker not spot the error?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F28222-8940-1837-1CAA-A0C5C03FF036}"/>
              </a:ext>
            </a:extLst>
          </p:cNvPr>
          <p:cNvSpPr txBox="1"/>
          <p:nvPr/>
        </p:nvSpPr>
        <p:spPr>
          <a:xfrm>
            <a:off x="6941221" y="2403565"/>
            <a:ext cx="17199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was the baker unfamiliar with the procedure?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2F7C29-7553-0666-FFFB-92C1030A2A6D}"/>
              </a:ext>
            </a:extLst>
          </p:cNvPr>
          <p:cNvGrpSpPr/>
          <p:nvPr/>
        </p:nvGrpSpPr>
        <p:grpSpPr>
          <a:xfrm>
            <a:off x="3650607" y="3183543"/>
            <a:ext cx="1613208" cy="1563229"/>
            <a:chOff x="3627888" y="3164072"/>
            <a:chExt cx="1613208" cy="15632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2C4DC0-146A-7F0B-D586-D66750698F06}"/>
                </a:ext>
              </a:extLst>
            </p:cNvPr>
            <p:cNvSpPr txBox="1"/>
            <p:nvPr/>
          </p:nvSpPr>
          <p:spPr>
            <a:xfrm>
              <a:off x="3627888" y="3596222"/>
              <a:ext cx="1613208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 cleaning staff didn’t consider the impact of this and didn’t have it on their checklist</a:t>
              </a: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26474A0F-49A6-998F-6BB6-898B929389DA}"/>
                </a:ext>
              </a:extLst>
            </p:cNvPr>
            <p:cNvSpPr/>
            <p:nvPr/>
          </p:nvSpPr>
          <p:spPr>
            <a:xfrm>
              <a:off x="4361346" y="3164072"/>
              <a:ext cx="135619" cy="381891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DDBB83-16BD-538E-F742-D2F9058B9FC5}"/>
              </a:ext>
            </a:extLst>
          </p:cNvPr>
          <p:cNvGrpSpPr/>
          <p:nvPr/>
        </p:nvGrpSpPr>
        <p:grpSpPr>
          <a:xfrm>
            <a:off x="5334037" y="3209517"/>
            <a:ext cx="1613208" cy="1398679"/>
            <a:chOff x="5310629" y="3140344"/>
            <a:chExt cx="1613208" cy="13986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6B92B4-EF82-DD29-8677-E273B85CF9E7}"/>
                </a:ext>
              </a:extLst>
            </p:cNvPr>
            <p:cNvSpPr txBox="1"/>
            <p:nvPr/>
          </p:nvSpPr>
          <p:spPr>
            <a:xfrm>
              <a:off x="5310629" y="3615693"/>
              <a:ext cx="16132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He was unfamiliar with the production procedure.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8F44D9E3-CEE0-4957-43A2-D6997B8BE6C5}"/>
                </a:ext>
              </a:extLst>
            </p:cNvPr>
            <p:cNvSpPr/>
            <p:nvPr/>
          </p:nvSpPr>
          <p:spPr>
            <a:xfrm>
              <a:off x="5993943" y="3140344"/>
              <a:ext cx="135619" cy="381891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3B784A-762A-EFCB-8169-3431E0B1C0A9}"/>
              </a:ext>
            </a:extLst>
          </p:cNvPr>
          <p:cNvGrpSpPr/>
          <p:nvPr/>
        </p:nvGrpSpPr>
        <p:grpSpPr>
          <a:xfrm>
            <a:off x="6958604" y="3209517"/>
            <a:ext cx="1613208" cy="1537255"/>
            <a:chOff x="6958604" y="3209517"/>
            <a:chExt cx="1613208" cy="15372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27F6E9-CCEE-7DC1-8D66-8541736BDB10}"/>
                </a:ext>
              </a:extLst>
            </p:cNvPr>
            <p:cNvSpPr txBox="1"/>
            <p:nvPr/>
          </p:nvSpPr>
          <p:spPr>
            <a:xfrm>
              <a:off x="6958604" y="3615693"/>
              <a:ext cx="1613208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He was trained but no sign off procedure to determine it was satisfactory.</a:t>
              </a: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E8B2E696-F31C-7C09-43B3-99FEBA000D4B}"/>
                </a:ext>
              </a:extLst>
            </p:cNvPr>
            <p:cNvSpPr/>
            <p:nvPr/>
          </p:nvSpPr>
          <p:spPr>
            <a:xfrm>
              <a:off x="7664120" y="3209517"/>
              <a:ext cx="135619" cy="381891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1FB7ED-BBBF-E1E2-8574-9EEF2FCE0D11}"/>
              </a:ext>
            </a:extLst>
          </p:cNvPr>
          <p:cNvGrpSpPr/>
          <p:nvPr/>
        </p:nvGrpSpPr>
        <p:grpSpPr>
          <a:xfrm>
            <a:off x="2029395" y="3183543"/>
            <a:ext cx="1613208" cy="1432365"/>
            <a:chOff x="2029395" y="3183543"/>
            <a:chExt cx="1613208" cy="14323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7D64C1-AAB5-0F01-57C3-803FF25A61D0}"/>
                </a:ext>
              </a:extLst>
            </p:cNvPr>
            <p:cNvSpPr txBox="1"/>
            <p:nvPr/>
          </p:nvSpPr>
          <p:spPr>
            <a:xfrm>
              <a:off x="2029395" y="3692578"/>
              <a:ext cx="16132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 labels were removed during the last clean and were not replaced.</a:t>
              </a: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919DFC6C-5814-E90B-2052-9B7AAD4ACBDE}"/>
                </a:ext>
              </a:extLst>
            </p:cNvPr>
            <p:cNvSpPr/>
            <p:nvPr/>
          </p:nvSpPr>
          <p:spPr>
            <a:xfrm>
              <a:off x="2746364" y="3183543"/>
              <a:ext cx="135619" cy="381891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86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01C87"/>
      </a:accent1>
      <a:accent2>
        <a:srgbClr val="7D716D"/>
      </a:accent2>
      <a:accent3>
        <a:srgbClr val="D30EA5"/>
      </a:accent3>
      <a:accent4>
        <a:srgbClr val="D30C55"/>
      </a:accent4>
      <a:accent5>
        <a:srgbClr val="A39DA3"/>
      </a:accent5>
      <a:accent6>
        <a:srgbClr val="582873"/>
      </a:accent6>
      <a:hlink>
        <a:srgbClr val="5CADD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167A"/>
        </a:solidFill>
      </a:spPr>
      <a:bodyPr rtlCol="0" anchor="ctr"/>
      <a:lstStyle>
        <a:defPPr algn="ctr"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sight_2023_PPT_Template" id="{1B94FACE-98CA-471F-8834-77C1B1044B23}" vid="{61D80C5D-3675-43A5-A313-8CFFF3E792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4FAB8A8D05F499E0AEA87C6B2F74B" ma:contentTypeVersion="16" ma:contentTypeDescription="Create a new document." ma:contentTypeScope="" ma:versionID="1f89eeb37c27089d133a8af42c106501">
  <xsd:schema xmlns:xsd="http://www.w3.org/2001/XMLSchema" xmlns:xs="http://www.w3.org/2001/XMLSchema" xmlns:p="http://schemas.microsoft.com/office/2006/metadata/properties" xmlns:ns2="1302c57f-75ba-4e8c-a643-fdf77e793687" xmlns:ns3="7c31d4c3-fbfb-4b5a-97a6-af48d3743e42" targetNamespace="http://schemas.microsoft.com/office/2006/metadata/properties" ma:root="true" ma:fieldsID="5a621d8485e708287ae140e65df80a3e" ns2:_="" ns3:_="">
    <xsd:import namespace="1302c57f-75ba-4e8c-a643-fdf77e793687"/>
    <xsd:import namespace="7c31d4c3-fbfb-4b5a-97a6-af48d3743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2c57f-75ba-4e8c-a643-fdf77e7936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5f0790-b448-4443-8e9a-aed00f2c2b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1d4c3-fbfb-4b5a-97a6-af48d3743e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c3be2d1-20ec-4cb7-aea5-1447a03c0a44}" ma:internalName="TaxCatchAll" ma:showField="CatchAllData" ma:web="7c31d4c3-fbfb-4b5a-97a6-af48d3743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02c57f-75ba-4e8c-a643-fdf77e793687">
      <Terms xmlns="http://schemas.microsoft.com/office/infopath/2007/PartnerControls"/>
    </lcf76f155ced4ddcb4097134ff3c332f>
    <TaxCatchAll xmlns="7c31d4c3-fbfb-4b5a-97a6-af48d3743e42" xsi:nil="true"/>
  </documentManagement>
</p:properties>
</file>

<file path=customXml/itemProps1.xml><?xml version="1.0" encoding="utf-8"?>
<ds:datastoreItem xmlns:ds="http://schemas.openxmlformats.org/officeDocument/2006/customXml" ds:itemID="{836950A8-1EF3-4023-952C-95C5359EF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02c57f-75ba-4e8c-a643-fdf77e793687"/>
    <ds:schemaRef ds:uri="7c31d4c3-fbfb-4b5a-97a6-af48d3743e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A59071-BFB5-488F-B770-4075467BD4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41895F-F710-471B-9A67-4C7884A63304}">
  <ds:schemaRefs>
    <ds:schemaRef ds:uri="7c31d4c3-fbfb-4b5a-97a6-af48d3743e42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1302c57f-75ba-4e8c-a643-fdf77e79368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956267e-7d50-46d0-9b27-8f911a5b38ff}" enabled="1" method="Standard" siteId="{6c637512-c417-4e78-9d62-b61258e4b61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</TotalTime>
  <Words>167</Words>
  <Application>Microsoft Office PowerPoint</Application>
  <PresentationFormat>On-screen Show (16:9)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Regular</vt:lpstr>
      <vt:lpstr>Calibri</vt:lpstr>
      <vt:lpstr>Office Theme</vt:lpstr>
      <vt:lpstr>Learning Workshop Output and Examples</vt:lpstr>
      <vt:lpstr>Process Flow Example – How to boil rice </vt:lpstr>
      <vt:lpstr>Process Flow Example – How to boil rice</vt:lpstr>
      <vt:lpstr>Process Flow Example – Making a cup of tea</vt:lpstr>
      <vt:lpstr>Fishbone Example – Joes Bakery Scenario</vt:lpstr>
      <vt:lpstr>Fishbone Example – Medical Clinic Scenario</vt:lpstr>
      <vt:lpstr>5 Y’s Analysis -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Workshop Output and Examples</dc:title>
  <dc:creator>Mistry, Sheetal</dc:creator>
  <cp:lastModifiedBy>Mistry, Sheetal</cp:lastModifiedBy>
  <cp:revision>1</cp:revision>
  <dcterms:created xsi:type="dcterms:W3CDTF">2024-02-14T12:38:36Z</dcterms:created>
  <dcterms:modified xsi:type="dcterms:W3CDTF">2024-02-14T12:46:44Z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0x010100E8B4FAB8A8D05F499E0AEA87C6B2F74B</vt:lpwstr>
  </property>
  <property fmtid="{D5CDD505-2E9C-101B-9397-08002B2CF9AE}" pid="3" name="MediaServiceImageTags">
    <vt:lpwstr/>
  </property>
</Properties>
</file>