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908" r:id="rId5"/>
    <p:sldMasterId id="2147483983" r:id="rId6"/>
  </p:sldMasterIdLst>
  <p:notesMasterIdLst>
    <p:notesMasterId r:id="rId54"/>
  </p:notesMasterIdLst>
  <p:handoutMasterIdLst>
    <p:handoutMasterId r:id="rId55"/>
  </p:handoutMasterIdLst>
  <p:sldIdLst>
    <p:sldId id="2147470402" r:id="rId7"/>
    <p:sldId id="275" r:id="rId8"/>
    <p:sldId id="2147470346" r:id="rId9"/>
    <p:sldId id="2147470360" r:id="rId10"/>
    <p:sldId id="2147470347" r:id="rId11"/>
    <p:sldId id="2147470348" r:id="rId12"/>
    <p:sldId id="2147470424" r:id="rId13"/>
    <p:sldId id="2147470359" r:id="rId14"/>
    <p:sldId id="2147470423" r:id="rId15"/>
    <p:sldId id="2147470417" r:id="rId16"/>
    <p:sldId id="2147470351" r:id="rId17"/>
    <p:sldId id="2147470400" r:id="rId18"/>
    <p:sldId id="2147470404" r:id="rId19"/>
    <p:sldId id="2147470394" r:id="rId20"/>
    <p:sldId id="2147470406" r:id="rId21"/>
    <p:sldId id="2147470356" r:id="rId22"/>
    <p:sldId id="2147470435" r:id="rId23"/>
    <p:sldId id="2147470437" r:id="rId24"/>
    <p:sldId id="2147470418" r:id="rId25"/>
    <p:sldId id="2147470430" r:id="rId26"/>
    <p:sldId id="2147470384" r:id="rId27"/>
    <p:sldId id="2147470429" r:id="rId28"/>
    <p:sldId id="2147470388" r:id="rId29"/>
    <p:sldId id="2147470411" r:id="rId30"/>
    <p:sldId id="2147470410" r:id="rId31"/>
    <p:sldId id="2147470412" r:id="rId32"/>
    <p:sldId id="2147470451" r:id="rId33"/>
    <p:sldId id="2147470407" r:id="rId34"/>
    <p:sldId id="2147470408" r:id="rId35"/>
    <p:sldId id="2147470414" r:id="rId36"/>
    <p:sldId id="2147470419" r:id="rId37"/>
    <p:sldId id="2147470431" r:id="rId38"/>
    <p:sldId id="2147470420" r:id="rId39"/>
    <p:sldId id="2147470421" r:id="rId40"/>
    <p:sldId id="2147470422" r:id="rId41"/>
    <p:sldId id="2147470358" r:id="rId42"/>
    <p:sldId id="2147470432" r:id="rId43"/>
    <p:sldId id="2147470433" r:id="rId44"/>
    <p:sldId id="2147470439" r:id="rId45"/>
    <p:sldId id="2147470440" r:id="rId46"/>
    <p:sldId id="2147470446" r:id="rId47"/>
    <p:sldId id="2147470441" r:id="rId48"/>
    <p:sldId id="2147470443" r:id="rId49"/>
    <p:sldId id="2147470444" r:id="rId50"/>
    <p:sldId id="2147470448" r:id="rId51"/>
    <p:sldId id="2147470427" r:id="rId52"/>
    <p:sldId id="2147470450" r:id="rId5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E5A60A-23E2-4324-BC68-FEFF760804D0}" name="Mclaughlin, Laura" initials="ML" userId="S::Laura.Mclaughlin@insight.com::cf70d972-a9f4-4467-a7a5-312d47953c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328"/>
    <a:srgbClr val="D40E8C"/>
    <a:srgbClr val="B01C87"/>
    <a:srgbClr val="EC1944"/>
    <a:srgbClr val="D30C55"/>
    <a:srgbClr val="582873"/>
    <a:srgbClr val="F2F2F2"/>
    <a:srgbClr val="FFFFFF"/>
    <a:srgbClr val="DCDCDC"/>
    <a:srgbClr val="2B58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20021-70AE-42C7-B233-5139E3EBE7EF}" v="524" dt="2024-02-14T12:31:01.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31" autoAdjust="0"/>
  </p:normalViewPr>
  <p:slideViewPr>
    <p:cSldViewPr snapToGrid="0">
      <p:cViewPr>
        <p:scale>
          <a:sx n="100" d="100"/>
          <a:sy n="100" d="100"/>
        </p:scale>
        <p:origin x="1836" y="252"/>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try, Sheetal" userId="c4ded6bb-8bc0-4d89-8ccb-de0f350111d3" providerId="ADAL" clId="{163FEE00-F509-4847-811C-5E7B7DDE0ECC}"/>
    <pc:docChg chg="undo custSel addSld delSld modSld sldOrd delMainMaster">
      <pc:chgData name="Mistry, Sheetal" userId="c4ded6bb-8bc0-4d89-8ccb-de0f350111d3" providerId="ADAL" clId="{163FEE00-F509-4847-811C-5E7B7DDE0ECC}" dt="2024-02-12T15:08:18.790" v="22240" actId="47"/>
      <pc:docMkLst>
        <pc:docMk/>
      </pc:docMkLst>
      <pc:sldChg chg="delSp modSp add del mod">
        <pc:chgData name="Mistry, Sheetal" userId="c4ded6bb-8bc0-4d89-8ccb-de0f350111d3" providerId="ADAL" clId="{163FEE00-F509-4847-811C-5E7B7DDE0ECC}" dt="2024-02-07T11:11:13.580" v="287" actId="47"/>
        <pc:sldMkLst>
          <pc:docMk/>
          <pc:sldMk cId="1239458982" sldId="256"/>
        </pc:sldMkLst>
        <pc:spChg chg="mod">
          <ac:chgData name="Mistry, Sheetal" userId="c4ded6bb-8bc0-4d89-8ccb-de0f350111d3" providerId="ADAL" clId="{163FEE00-F509-4847-811C-5E7B7DDE0ECC}" dt="2024-02-06T15:42:45.626" v="207" actId="1076"/>
          <ac:spMkLst>
            <pc:docMk/>
            <pc:sldMk cId="1239458982" sldId="256"/>
            <ac:spMk id="2" creationId="{700D1EB8-E863-2B9E-7F34-1D9EAF88E6B1}"/>
          </ac:spMkLst>
        </pc:spChg>
        <pc:spChg chg="del mod">
          <ac:chgData name="Mistry, Sheetal" userId="c4ded6bb-8bc0-4d89-8ccb-de0f350111d3" providerId="ADAL" clId="{163FEE00-F509-4847-811C-5E7B7DDE0ECC}" dt="2024-02-06T15:42:32.772" v="204" actId="478"/>
          <ac:spMkLst>
            <pc:docMk/>
            <pc:sldMk cId="1239458982" sldId="256"/>
            <ac:spMk id="3" creationId="{0AA46505-BB17-7253-80C3-501603759866}"/>
          </ac:spMkLst>
        </pc:spChg>
      </pc:sldChg>
      <pc:sldChg chg="addSp delSp modSp add del mod">
        <pc:chgData name="Mistry, Sheetal" userId="c4ded6bb-8bc0-4d89-8ccb-de0f350111d3" providerId="ADAL" clId="{163FEE00-F509-4847-811C-5E7B7DDE0ECC}" dt="2024-02-07T11:11:56.242" v="297" actId="47"/>
        <pc:sldMkLst>
          <pc:docMk/>
          <pc:sldMk cId="3461342617" sldId="270"/>
        </pc:sldMkLst>
        <pc:spChg chg="del">
          <ac:chgData name="Mistry, Sheetal" userId="c4ded6bb-8bc0-4d89-8ccb-de0f350111d3" providerId="ADAL" clId="{163FEE00-F509-4847-811C-5E7B7DDE0ECC}" dt="2024-02-06T15:25:06.578" v="6" actId="478"/>
          <ac:spMkLst>
            <pc:docMk/>
            <pc:sldMk cId="3461342617" sldId="270"/>
            <ac:spMk id="3" creationId="{759615F3-34AB-64F5-C2D5-69ABA1F552DF}"/>
          </ac:spMkLst>
        </pc:spChg>
        <pc:spChg chg="add mod">
          <ac:chgData name="Mistry, Sheetal" userId="c4ded6bb-8bc0-4d89-8ccb-de0f350111d3" providerId="ADAL" clId="{163FEE00-F509-4847-811C-5E7B7DDE0ECC}" dt="2024-02-06T15:30:22.742" v="53" actId="207"/>
          <ac:spMkLst>
            <pc:docMk/>
            <pc:sldMk cId="3461342617" sldId="270"/>
            <ac:spMk id="5" creationId="{57A6412E-CE38-A79D-2500-620C063AD273}"/>
          </ac:spMkLst>
        </pc:spChg>
      </pc:sldChg>
      <pc:sldChg chg="addSp delSp modSp add mod">
        <pc:chgData name="Mistry, Sheetal" userId="c4ded6bb-8bc0-4d89-8ccb-de0f350111d3" providerId="ADAL" clId="{163FEE00-F509-4847-811C-5E7B7DDE0ECC}" dt="2024-02-08T12:26:55.051" v="13938" actId="20577"/>
        <pc:sldMkLst>
          <pc:docMk/>
          <pc:sldMk cId="3444979080" sldId="275"/>
        </pc:sldMkLst>
        <pc:spChg chg="del">
          <ac:chgData name="Mistry, Sheetal" userId="c4ded6bb-8bc0-4d89-8ccb-de0f350111d3" providerId="ADAL" clId="{163FEE00-F509-4847-811C-5E7B7DDE0ECC}" dt="2024-02-07T11:11:22.438" v="289" actId="478"/>
          <ac:spMkLst>
            <pc:docMk/>
            <pc:sldMk cId="3444979080" sldId="275"/>
            <ac:spMk id="2" creationId="{594B017C-5CA0-18F3-244E-0667FC18D3E6}"/>
          </ac:spMkLst>
        </pc:spChg>
        <pc:spChg chg="del">
          <ac:chgData name="Mistry, Sheetal" userId="c4ded6bb-8bc0-4d89-8ccb-de0f350111d3" providerId="ADAL" clId="{163FEE00-F509-4847-811C-5E7B7DDE0ECC}" dt="2024-02-07T11:11:20.909" v="288" actId="478"/>
          <ac:spMkLst>
            <pc:docMk/>
            <pc:sldMk cId="3444979080" sldId="275"/>
            <ac:spMk id="3" creationId="{87D2973C-2733-E6EB-7A65-3C2743501079}"/>
          </ac:spMkLst>
        </pc:spChg>
        <pc:spChg chg="add mod">
          <ac:chgData name="Mistry, Sheetal" userId="c4ded6bb-8bc0-4d89-8ccb-de0f350111d3" providerId="ADAL" clId="{163FEE00-F509-4847-811C-5E7B7DDE0ECC}" dt="2024-02-08T12:26:55.051" v="13938" actId="20577"/>
          <ac:spMkLst>
            <pc:docMk/>
            <pc:sldMk cId="3444979080" sldId="275"/>
            <ac:spMk id="4" creationId="{2E20568B-4030-4678-A796-09B7969BA357}"/>
          </ac:spMkLst>
        </pc:spChg>
        <pc:spChg chg="add mod">
          <ac:chgData name="Mistry, Sheetal" userId="c4ded6bb-8bc0-4d89-8ccb-de0f350111d3" providerId="ADAL" clId="{163FEE00-F509-4847-811C-5E7B7DDE0ECC}" dt="2024-02-07T11:11:32.323" v="291"/>
          <ac:spMkLst>
            <pc:docMk/>
            <pc:sldMk cId="3444979080" sldId="275"/>
            <ac:spMk id="5" creationId="{5A853CAD-BBBD-3B73-7F67-05DCB1FA6152}"/>
          </ac:spMkLst>
        </pc:spChg>
      </pc:sldChg>
      <pc:sldChg chg="modSp add del mod">
        <pc:chgData name="Mistry, Sheetal" userId="c4ded6bb-8bc0-4d89-8ccb-de0f350111d3" providerId="ADAL" clId="{163FEE00-F509-4847-811C-5E7B7DDE0ECC}" dt="2024-02-06T15:42:41.460" v="206" actId="47"/>
        <pc:sldMkLst>
          <pc:docMk/>
          <pc:sldMk cId="1839521393" sldId="318"/>
        </pc:sldMkLst>
        <pc:spChg chg="mod">
          <ac:chgData name="Mistry, Sheetal" userId="c4ded6bb-8bc0-4d89-8ccb-de0f350111d3" providerId="ADAL" clId="{163FEE00-F509-4847-811C-5E7B7DDE0ECC}" dt="2024-02-06T15:24:09.376" v="2" actId="6549"/>
          <ac:spMkLst>
            <pc:docMk/>
            <pc:sldMk cId="1839521393" sldId="318"/>
            <ac:spMk id="6" creationId="{58C87778-9B5A-4926-BD6F-A49B4FAA778A}"/>
          </ac:spMkLst>
        </pc:spChg>
      </pc:sldChg>
      <pc:sldChg chg="del">
        <pc:chgData name="Mistry, Sheetal" userId="c4ded6bb-8bc0-4d89-8ccb-de0f350111d3" providerId="ADAL" clId="{163FEE00-F509-4847-811C-5E7B7DDE0ECC}" dt="2024-02-06T15:24:05.574" v="1" actId="47"/>
        <pc:sldMkLst>
          <pc:docMk/>
          <pc:sldMk cId="294927073" sldId="325"/>
        </pc:sldMkLst>
      </pc:sldChg>
      <pc:sldChg chg="del">
        <pc:chgData name="Mistry, Sheetal" userId="c4ded6bb-8bc0-4d89-8ccb-de0f350111d3" providerId="ADAL" clId="{163FEE00-F509-4847-811C-5E7B7DDE0ECC}" dt="2024-02-08T11:20:36.583" v="12217" actId="47"/>
        <pc:sldMkLst>
          <pc:docMk/>
          <pc:sldMk cId="886640294" sldId="3386"/>
        </pc:sldMkLst>
      </pc:sldChg>
      <pc:sldChg chg="addSp delSp modSp mod ord">
        <pc:chgData name="Mistry, Sheetal" userId="c4ded6bb-8bc0-4d89-8ccb-de0f350111d3" providerId="ADAL" clId="{163FEE00-F509-4847-811C-5E7B7DDE0ECC}" dt="2024-02-08T12:16:51.192" v="12565"/>
        <pc:sldMkLst>
          <pc:docMk/>
          <pc:sldMk cId="689242119" sldId="2147470346"/>
        </pc:sldMkLst>
        <pc:spChg chg="mod">
          <ac:chgData name="Mistry, Sheetal" userId="c4ded6bb-8bc0-4d89-8ccb-de0f350111d3" providerId="ADAL" clId="{163FEE00-F509-4847-811C-5E7B7DDE0ECC}" dt="2024-02-06T15:28:44.145" v="22" actId="33524"/>
          <ac:spMkLst>
            <pc:docMk/>
            <pc:sldMk cId="689242119" sldId="2147470346"/>
            <ac:spMk id="3" creationId="{5A56B2E2-B2D5-A604-DAC8-DBD4DC15B227}"/>
          </ac:spMkLst>
        </pc:spChg>
        <pc:spChg chg="mod">
          <ac:chgData name="Mistry, Sheetal" userId="c4ded6bb-8bc0-4d89-8ccb-de0f350111d3" providerId="ADAL" clId="{163FEE00-F509-4847-811C-5E7B7DDE0ECC}" dt="2024-02-07T11:12:45.428" v="302" actId="1076"/>
          <ac:spMkLst>
            <pc:docMk/>
            <pc:sldMk cId="689242119" sldId="2147470346"/>
            <ac:spMk id="6" creationId="{2D686FCA-B10E-356B-D6B4-1CF53D5A9C1C}"/>
          </ac:spMkLst>
        </pc:spChg>
        <pc:spChg chg="mod">
          <ac:chgData name="Mistry, Sheetal" userId="c4ded6bb-8bc0-4d89-8ccb-de0f350111d3" providerId="ADAL" clId="{163FEE00-F509-4847-811C-5E7B7DDE0ECC}" dt="2024-02-07T11:12:45.428" v="302" actId="1076"/>
          <ac:spMkLst>
            <pc:docMk/>
            <pc:sldMk cId="689242119" sldId="2147470346"/>
            <ac:spMk id="7" creationId="{B12BBC1E-0DC3-099F-D530-973A6FC8CF9F}"/>
          </ac:spMkLst>
        </pc:spChg>
        <pc:spChg chg="mod">
          <ac:chgData name="Mistry, Sheetal" userId="c4ded6bb-8bc0-4d89-8ccb-de0f350111d3" providerId="ADAL" clId="{163FEE00-F509-4847-811C-5E7B7DDE0ECC}" dt="2024-02-07T11:12:45.428" v="302" actId="1076"/>
          <ac:spMkLst>
            <pc:docMk/>
            <pc:sldMk cId="689242119" sldId="2147470346"/>
            <ac:spMk id="8" creationId="{B027C363-45B2-2762-C74A-FD2B6E043D34}"/>
          </ac:spMkLst>
        </pc:spChg>
        <pc:spChg chg="mod">
          <ac:chgData name="Mistry, Sheetal" userId="c4ded6bb-8bc0-4d89-8ccb-de0f350111d3" providerId="ADAL" clId="{163FEE00-F509-4847-811C-5E7B7DDE0ECC}" dt="2024-02-07T11:12:45.428" v="302" actId="1076"/>
          <ac:spMkLst>
            <pc:docMk/>
            <pc:sldMk cId="689242119" sldId="2147470346"/>
            <ac:spMk id="9" creationId="{8AC61091-764C-CDD5-5C8C-E559456AAABE}"/>
          </ac:spMkLst>
        </pc:spChg>
        <pc:spChg chg="mod">
          <ac:chgData name="Mistry, Sheetal" userId="c4ded6bb-8bc0-4d89-8ccb-de0f350111d3" providerId="ADAL" clId="{163FEE00-F509-4847-811C-5E7B7DDE0ECC}" dt="2024-02-07T11:12:45.428" v="302" actId="1076"/>
          <ac:spMkLst>
            <pc:docMk/>
            <pc:sldMk cId="689242119" sldId="2147470346"/>
            <ac:spMk id="10" creationId="{AE1134AA-F6C6-1AB9-A1C5-FE81261450B0}"/>
          </ac:spMkLst>
        </pc:spChg>
        <pc:spChg chg="mod">
          <ac:chgData name="Mistry, Sheetal" userId="c4ded6bb-8bc0-4d89-8ccb-de0f350111d3" providerId="ADAL" clId="{163FEE00-F509-4847-811C-5E7B7DDE0ECC}" dt="2024-02-07T11:12:45.428" v="302" actId="1076"/>
          <ac:spMkLst>
            <pc:docMk/>
            <pc:sldMk cId="689242119" sldId="2147470346"/>
            <ac:spMk id="11" creationId="{37CE3B40-4111-3E77-1317-EE4E28B8B6D1}"/>
          </ac:spMkLst>
        </pc:spChg>
        <pc:spChg chg="mod">
          <ac:chgData name="Mistry, Sheetal" userId="c4ded6bb-8bc0-4d89-8ccb-de0f350111d3" providerId="ADAL" clId="{163FEE00-F509-4847-811C-5E7B7DDE0ECC}" dt="2024-02-07T11:12:45.428" v="302" actId="1076"/>
          <ac:spMkLst>
            <pc:docMk/>
            <pc:sldMk cId="689242119" sldId="2147470346"/>
            <ac:spMk id="13" creationId="{9B4D5F4F-D7AB-9AE5-3545-86B8A3BC0297}"/>
          </ac:spMkLst>
        </pc:spChg>
        <pc:spChg chg="mod">
          <ac:chgData name="Mistry, Sheetal" userId="c4ded6bb-8bc0-4d89-8ccb-de0f350111d3" providerId="ADAL" clId="{163FEE00-F509-4847-811C-5E7B7DDE0ECC}" dt="2024-02-07T11:12:45.428" v="302" actId="1076"/>
          <ac:spMkLst>
            <pc:docMk/>
            <pc:sldMk cId="689242119" sldId="2147470346"/>
            <ac:spMk id="14" creationId="{464C5F49-F4F8-F400-BC96-54D16DB5E417}"/>
          </ac:spMkLst>
        </pc:spChg>
        <pc:spChg chg="mod">
          <ac:chgData name="Mistry, Sheetal" userId="c4ded6bb-8bc0-4d89-8ccb-de0f350111d3" providerId="ADAL" clId="{163FEE00-F509-4847-811C-5E7B7DDE0ECC}" dt="2024-02-07T11:12:45.428" v="302" actId="1076"/>
          <ac:spMkLst>
            <pc:docMk/>
            <pc:sldMk cId="689242119" sldId="2147470346"/>
            <ac:spMk id="15" creationId="{D1C51053-A0DB-ACA5-E0B5-09CC26C4D9BC}"/>
          </ac:spMkLst>
        </pc:spChg>
        <pc:spChg chg="mod">
          <ac:chgData name="Mistry, Sheetal" userId="c4ded6bb-8bc0-4d89-8ccb-de0f350111d3" providerId="ADAL" clId="{163FEE00-F509-4847-811C-5E7B7DDE0ECC}" dt="2024-02-07T11:12:45.428" v="302" actId="1076"/>
          <ac:spMkLst>
            <pc:docMk/>
            <pc:sldMk cId="689242119" sldId="2147470346"/>
            <ac:spMk id="16" creationId="{6F9AD2B2-DE7D-EDE6-8139-5123FDB2AD55}"/>
          </ac:spMkLst>
        </pc:spChg>
        <pc:spChg chg="mod">
          <ac:chgData name="Mistry, Sheetal" userId="c4ded6bb-8bc0-4d89-8ccb-de0f350111d3" providerId="ADAL" clId="{163FEE00-F509-4847-811C-5E7B7DDE0ECC}" dt="2024-02-07T11:12:45.428" v="302" actId="1076"/>
          <ac:spMkLst>
            <pc:docMk/>
            <pc:sldMk cId="689242119" sldId="2147470346"/>
            <ac:spMk id="17" creationId="{B4612601-17F5-F0E7-96D8-A565C0D39D65}"/>
          </ac:spMkLst>
        </pc:spChg>
        <pc:spChg chg="mod">
          <ac:chgData name="Mistry, Sheetal" userId="c4ded6bb-8bc0-4d89-8ccb-de0f350111d3" providerId="ADAL" clId="{163FEE00-F509-4847-811C-5E7B7DDE0ECC}" dt="2024-02-07T11:12:45.428" v="302" actId="1076"/>
          <ac:spMkLst>
            <pc:docMk/>
            <pc:sldMk cId="689242119" sldId="2147470346"/>
            <ac:spMk id="18" creationId="{40443F11-C3E4-D30A-36C2-39D77F5B80B1}"/>
          </ac:spMkLst>
        </pc:spChg>
        <pc:spChg chg="mod">
          <ac:chgData name="Mistry, Sheetal" userId="c4ded6bb-8bc0-4d89-8ccb-de0f350111d3" providerId="ADAL" clId="{163FEE00-F509-4847-811C-5E7B7DDE0ECC}" dt="2024-02-07T11:12:45.428" v="302" actId="1076"/>
          <ac:spMkLst>
            <pc:docMk/>
            <pc:sldMk cId="689242119" sldId="2147470346"/>
            <ac:spMk id="19" creationId="{3CB5EAAF-A442-88B1-6BF3-FFDA91B61200}"/>
          </ac:spMkLst>
        </pc:spChg>
        <pc:spChg chg="mod">
          <ac:chgData name="Mistry, Sheetal" userId="c4ded6bb-8bc0-4d89-8ccb-de0f350111d3" providerId="ADAL" clId="{163FEE00-F509-4847-811C-5E7B7DDE0ECC}" dt="2024-02-07T11:12:45.428" v="302" actId="1076"/>
          <ac:spMkLst>
            <pc:docMk/>
            <pc:sldMk cId="689242119" sldId="2147470346"/>
            <ac:spMk id="20" creationId="{D76136AF-4589-2866-B20B-0BAF511D78E3}"/>
          </ac:spMkLst>
        </pc:spChg>
        <pc:spChg chg="mod">
          <ac:chgData name="Mistry, Sheetal" userId="c4ded6bb-8bc0-4d89-8ccb-de0f350111d3" providerId="ADAL" clId="{163FEE00-F509-4847-811C-5E7B7DDE0ECC}" dt="2024-02-07T11:12:45.428" v="302" actId="1076"/>
          <ac:spMkLst>
            <pc:docMk/>
            <pc:sldMk cId="689242119" sldId="2147470346"/>
            <ac:spMk id="21" creationId="{557F12D6-62A0-34F9-9108-2EBE2531E04F}"/>
          </ac:spMkLst>
        </pc:spChg>
        <pc:spChg chg="mod">
          <ac:chgData name="Mistry, Sheetal" userId="c4ded6bb-8bc0-4d89-8ccb-de0f350111d3" providerId="ADAL" clId="{163FEE00-F509-4847-811C-5E7B7DDE0ECC}" dt="2024-02-07T11:12:45.428" v="302" actId="1076"/>
          <ac:spMkLst>
            <pc:docMk/>
            <pc:sldMk cId="689242119" sldId="2147470346"/>
            <ac:spMk id="22" creationId="{7E739292-C954-A5D9-0090-F04D1F967C27}"/>
          </ac:spMkLst>
        </pc:spChg>
        <pc:spChg chg="mod">
          <ac:chgData name="Mistry, Sheetal" userId="c4ded6bb-8bc0-4d89-8ccb-de0f350111d3" providerId="ADAL" clId="{163FEE00-F509-4847-811C-5E7B7DDE0ECC}" dt="2024-02-07T11:12:45.428" v="302" actId="1076"/>
          <ac:spMkLst>
            <pc:docMk/>
            <pc:sldMk cId="689242119" sldId="2147470346"/>
            <ac:spMk id="23" creationId="{62637B20-AFA7-471B-81A6-BC410299F632}"/>
          </ac:spMkLst>
        </pc:spChg>
        <pc:spChg chg="mod">
          <ac:chgData name="Mistry, Sheetal" userId="c4ded6bb-8bc0-4d89-8ccb-de0f350111d3" providerId="ADAL" clId="{163FEE00-F509-4847-811C-5E7B7DDE0ECC}" dt="2024-02-07T11:12:45.428" v="302" actId="1076"/>
          <ac:spMkLst>
            <pc:docMk/>
            <pc:sldMk cId="689242119" sldId="2147470346"/>
            <ac:spMk id="24" creationId="{03EAF8FF-0B8C-B48F-62A5-952B39B7162F}"/>
          </ac:spMkLst>
        </pc:spChg>
        <pc:spChg chg="mod">
          <ac:chgData name="Mistry, Sheetal" userId="c4ded6bb-8bc0-4d89-8ccb-de0f350111d3" providerId="ADAL" clId="{163FEE00-F509-4847-811C-5E7B7DDE0ECC}" dt="2024-02-07T11:12:45.428" v="302" actId="1076"/>
          <ac:spMkLst>
            <pc:docMk/>
            <pc:sldMk cId="689242119" sldId="2147470346"/>
            <ac:spMk id="25" creationId="{F2FA6447-814E-602A-BEF3-21C99351A46B}"/>
          </ac:spMkLst>
        </pc:spChg>
        <pc:spChg chg="mod">
          <ac:chgData name="Mistry, Sheetal" userId="c4ded6bb-8bc0-4d89-8ccb-de0f350111d3" providerId="ADAL" clId="{163FEE00-F509-4847-811C-5E7B7DDE0ECC}" dt="2024-02-07T11:12:45.428" v="302" actId="1076"/>
          <ac:spMkLst>
            <pc:docMk/>
            <pc:sldMk cId="689242119" sldId="2147470346"/>
            <ac:spMk id="26" creationId="{312DC085-B740-D670-A53E-180EFC2DF2AF}"/>
          </ac:spMkLst>
        </pc:spChg>
        <pc:spChg chg="mod">
          <ac:chgData name="Mistry, Sheetal" userId="c4ded6bb-8bc0-4d89-8ccb-de0f350111d3" providerId="ADAL" clId="{163FEE00-F509-4847-811C-5E7B7DDE0ECC}" dt="2024-02-07T11:12:45.428" v="302" actId="1076"/>
          <ac:spMkLst>
            <pc:docMk/>
            <pc:sldMk cId="689242119" sldId="2147470346"/>
            <ac:spMk id="27" creationId="{00C1A95B-4B52-92FD-8AE0-758A611E6320}"/>
          </ac:spMkLst>
        </pc:spChg>
        <pc:spChg chg="mod">
          <ac:chgData name="Mistry, Sheetal" userId="c4ded6bb-8bc0-4d89-8ccb-de0f350111d3" providerId="ADAL" clId="{163FEE00-F509-4847-811C-5E7B7DDE0ECC}" dt="2024-02-07T11:12:45.428" v="302" actId="1076"/>
          <ac:spMkLst>
            <pc:docMk/>
            <pc:sldMk cId="689242119" sldId="2147470346"/>
            <ac:spMk id="28" creationId="{2C732A2F-6345-80A8-C269-FE0AA9529AFC}"/>
          </ac:spMkLst>
        </pc:spChg>
        <pc:spChg chg="mod">
          <ac:chgData name="Mistry, Sheetal" userId="c4ded6bb-8bc0-4d89-8ccb-de0f350111d3" providerId="ADAL" clId="{163FEE00-F509-4847-811C-5E7B7DDE0ECC}" dt="2024-02-07T11:12:45.428" v="302" actId="1076"/>
          <ac:spMkLst>
            <pc:docMk/>
            <pc:sldMk cId="689242119" sldId="2147470346"/>
            <ac:spMk id="29" creationId="{CA3E9731-11B6-A6A4-31D2-DFC3C1379BCF}"/>
          </ac:spMkLst>
        </pc:spChg>
        <pc:spChg chg="mod">
          <ac:chgData name="Mistry, Sheetal" userId="c4ded6bb-8bc0-4d89-8ccb-de0f350111d3" providerId="ADAL" clId="{163FEE00-F509-4847-811C-5E7B7DDE0ECC}" dt="2024-02-07T11:12:45.428" v="302" actId="1076"/>
          <ac:spMkLst>
            <pc:docMk/>
            <pc:sldMk cId="689242119" sldId="2147470346"/>
            <ac:spMk id="30" creationId="{7DEC6DD4-D4B8-26EE-1299-FB6CC41BFDEB}"/>
          </ac:spMkLst>
        </pc:spChg>
        <pc:spChg chg="mod">
          <ac:chgData name="Mistry, Sheetal" userId="c4ded6bb-8bc0-4d89-8ccb-de0f350111d3" providerId="ADAL" clId="{163FEE00-F509-4847-811C-5E7B7DDE0ECC}" dt="2024-02-07T11:12:45.428" v="302" actId="1076"/>
          <ac:spMkLst>
            <pc:docMk/>
            <pc:sldMk cId="689242119" sldId="2147470346"/>
            <ac:spMk id="31" creationId="{25E988A1-8388-9427-94C4-A48B91953D5E}"/>
          </ac:spMkLst>
        </pc:spChg>
        <pc:spChg chg="mod">
          <ac:chgData name="Mistry, Sheetal" userId="c4ded6bb-8bc0-4d89-8ccb-de0f350111d3" providerId="ADAL" clId="{163FEE00-F509-4847-811C-5E7B7DDE0ECC}" dt="2024-02-07T11:12:45.428" v="302" actId="1076"/>
          <ac:spMkLst>
            <pc:docMk/>
            <pc:sldMk cId="689242119" sldId="2147470346"/>
            <ac:spMk id="32" creationId="{A9E6AA05-1A1B-A8BA-4FAF-618D38137AEA}"/>
          </ac:spMkLst>
        </pc:spChg>
        <pc:spChg chg="mod">
          <ac:chgData name="Mistry, Sheetal" userId="c4ded6bb-8bc0-4d89-8ccb-de0f350111d3" providerId="ADAL" clId="{163FEE00-F509-4847-811C-5E7B7DDE0ECC}" dt="2024-02-07T11:12:45.428" v="302" actId="1076"/>
          <ac:spMkLst>
            <pc:docMk/>
            <pc:sldMk cId="689242119" sldId="2147470346"/>
            <ac:spMk id="33" creationId="{DDD85219-C0EA-AAAD-9E4F-8082691D5D83}"/>
          </ac:spMkLst>
        </pc:spChg>
        <pc:spChg chg="mod">
          <ac:chgData name="Mistry, Sheetal" userId="c4ded6bb-8bc0-4d89-8ccb-de0f350111d3" providerId="ADAL" clId="{163FEE00-F509-4847-811C-5E7B7DDE0ECC}" dt="2024-02-07T11:12:45.428" v="302" actId="1076"/>
          <ac:spMkLst>
            <pc:docMk/>
            <pc:sldMk cId="689242119" sldId="2147470346"/>
            <ac:spMk id="34" creationId="{8BE86273-AA1B-17D2-1D12-A50A13C421F1}"/>
          </ac:spMkLst>
        </pc:spChg>
        <pc:spChg chg="mod">
          <ac:chgData name="Mistry, Sheetal" userId="c4ded6bb-8bc0-4d89-8ccb-de0f350111d3" providerId="ADAL" clId="{163FEE00-F509-4847-811C-5E7B7DDE0ECC}" dt="2024-02-07T11:12:45.428" v="302" actId="1076"/>
          <ac:spMkLst>
            <pc:docMk/>
            <pc:sldMk cId="689242119" sldId="2147470346"/>
            <ac:spMk id="35" creationId="{8FDAFCAF-38BF-A6AB-649B-D53490702176}"/>
          </ac:spMkLst>
        </pc:spChg>
        <pc:spChg chg="mod">
          <ac:chgData name="Mistry, Sheetal" userId="c4ded6bb-8bc0-4d89-8ccb-de0f350111d3" providerId="ADAL" clId="{163FEE00-F509-4847-811C-5E7B7DDE0ECC}" dt="2024-02-07T11:12:45.428" v="302" actId="1076"/>
          <ac:spMkLst>
            <pc:docMk/>
            <pc:sldMk cId="689242119" sldId="2147470346"/>
            <ac:spMk id="36" creationId="{BA569522-F3BB-B75D-EBE2-03B5807AB9D4}"/>
          </ac:spMkLst>
        </pc:spChg>
        <pc:spChg chg="mod">
          <ac:chgData name="Mistry, Sheetal" userId="c4ded6bb-8bc0-4d89-8ccb-de0f350111d3" providerId="ADAL" clId="{163FEE00-F509-4847-811C-5E7B7DDE0ECC}" dt="2024-02-07T11:12:45.428" v="302" actId="1076"/>
          <ac:spMkLst>
            <pc:docMk/>
            <pc:sldMk cId="689242119" sldId="2147470346"/>
            <ac:spMk id="37" creationId="{AA15932A-535E-D963-FC20-24686734C3D5}"/>
          </ac:spMkLst>
        </pc:spChg>
        <pc:spChg chg="mod">
          <ac:chgData name="Mistry, Sheetal" userId="c4ded6bb-8bc0-4d89-8ccb-de0f350111d3" providerId="ADAL" clId="{163FEE00-F509-4847-811C-5E7B7DDE0ECC}" dt="2024-02-07T11:12:45.428" v="302" actId="1076"/>
          <ac:spMkLst>
            <pc:docMk/>
            <pc:sldMk cId="689242119" sldId="2147470346"/>
            <ac:spMk id="38" creationId="{1AA2CCA6-9E61-D57A-CD00-CB921AB1A7B8}"/>
          </ac:spMkLst>
        </pc:spChg>
        <pc:spChg chg="mod">
          <ac:chgData name="Mistry, Sheetal" userId="c4ded6bb-8bc0-4d89-8ccb-de0f350111d3" providerId="ADAL" clId="{163FEE00-F509-4847-811C-5E7B7DDE0ECC}" dt="2024-02-07T11:12:45.428" v="302" actId="1076"/>
          <ac:spMkLst>
            <pc:docMk/>
            <pc:sldMk cId="689242119" sldId="2147470346"/>
            <ac:spMk id="39" creationId="{1E3DD861-6E28-C519-256B-8A170E866BCA}"/>
          </ac:spMkLst>
        </pc:spChg>
        <pc:spChg chg="mod">
          <ac:chgData name="Mistry, Sheetal" userId="c4ded6bb-8bc0-4d89-8ccb-de0f350111d3" providerId="ADAL" clId="{163FEE00-F509-4847-811C-5E7B7DDE0ECC}" dt="2024-02-07T11:12:45.428" v="302" actId="1076"/>
          <ac:spMkLst>
            <pc:docMk/>
            <pc:sldMk cId="689242119" sldId="2147470346"/>
            <ac:spMk id="40" creationId="{87447277-61C2-A4D5-5576-FCEA2B5E17CA}"/>
          </ac:spMkLst>
        </pc:spChg>
        <pc:spChg chg="mod">
          <ac:chgData name="Mistry, Sheetal" userId="c4ded6bb-8bc0-4d89-8ccb-de0f350111d3" providerId="ADAL" clId="{163FEE00-F509-4847-811C-5E7B7DDE0ECC}" dt="2024-02-07T11:12:45.428" v="302" actId="1076"/>
          <ac:spMkLst>
            <pc:docMk/>
            <pc:sldMk cId="689242119" sldId="2147470346"/>
            <ac:spMk id="41" creationId="{7E799517-D309-AF3D-98C6-1C3FA807A2B5}"/>
          </ac:spMkLst>
        </pc:spChg>
        <pc:spChg chg="mod">
          <ac:chgData name="Mistry, Sheetal" userId="c4ded6bb-8bc0-4d89-8ccb-de0f350111d3" providerId="ADAL" clId="{163FEE00-F509-4847-811C-5E7B7DDE0ECC}" dt="2024-02-07T11:12:45.428" v="302" actId="1076"/>
          <ac:spMkLst>
            <pc:docMk/>
            <pc:sldMk cId="689242119" sldId="2147470346"/>
            <ac:spMk id="42" creationId="{1AB45051-7E76-5E7E-23FB-DFCD459D2F5E}"/>
          </ac:spMkLst>
        </pc:spChg>
        <pc:spChg chg="mod">
          <ac:chgData name="Mistry, Sheetal" userId="c4ded6bb-8bc0-4d89-8ccb-de0f350111d3" providerId="ADAL" clId="{163FEE00-F509-4847-811C-5E7B7DDE0ECC}" dt="2024-02-07T11:12:45.428" v="302" actId="1076"/>
          <ac:spMkLst>
            <pc:docMk/>
            <pc:sldMk cId="689242119" sldId="2147470346"/>
            <ac:spMk id="43" creationId="{CAD0D4D2-031C-1A94-AFF9-3B1493C5F57D}"/>
          </ac:spMkLst>
        </pc:spChg>
        <pc:spChg chg="mod">
          <ac:chgData name="Mistry, Sheetal" userId="c4ded6bb-8bc0-4d89-8ccb-de0f350111d3" providerId="ADAL" clId="{163FEE00-F509-4847-811C-5E7B7DDE0ECC}" dt="2024-02-07T11:12:45.428" v="302" actId="1076"/>
          <ac:spMkLst>
            <pc:docMk/>
            <pc:sldMk cId="689242119" sldId="2147470346"/>
            <ac:spMk id="44" creationId="{26C437A9-E4BC-77AB-F606-2A70DA43F711}"/>
          </ac:spMkLst>
        </pc:spChg>
        <pc:spChg chg="mod">
          <ac:chgData name="Mistry, Sheetal" userId="c4ded6bb-8bc0-4d89-8ccb-de0f350111d3" providerId="ADAL" clId="{163FEE00-F509-4847-811C-5E7B7DDE0ECC}" dt="2024-02-07T11:12:45.428" v="302" actId="1076"/>
          <ac:spMkLst>
            <pc:docMk/>
            <pc:sldMk cId="689242119" sldId="2147470346"/>
            <ac:spMk id="45" creationId="{9735A73E-4D12-C4C1-9924-2C5EB3FDC54F}"/>
          </ac:spMkLst>
        </pc:spChg>
        <pc:spChg chg="mod">
          <ac:chgData name="Mistry, Sheetal" userId="c4ded6bb-8bc0-4d89-8ccb-de0f350111d3" providerId="ADAL" clId="{163FEE00-F509-4847-811C-5E7B7DDE0ECC}" dt="2024-02-07T11:12:45.428" v="302" actId="1076"/>
          <ac:spMkLst>
            <pc:docMk/>
            <pc:sldMk cId="689242119" sldId="2147470346"/>
            <ac:spMk id="46" creationId="{7F29724D-66BB-8F30-0351-887CB25BEF1D}"/>
          </ac:spMkLst>
        </pc:spChg>
        <pc:spChg chg="mod">
          <ac:chgData name="Mistry, Sheetal" userId="c4ded6bb-8bc0-4d89-8ccb-de0f350111d3" providerId="ADAL" clId="{163FEE00-F509-4847-811C-5E7B7DDE0ECC}" dt="2024-02-07T11:12:45.428" v="302" actId="1076"/>
          <ac:spMkLst>
            <pc:docMk/>
            <pc:sldMk cId="689242119" sldId="2147470346"/>
            <ac:spMk id="47" creationId="{E4DF2B88-A752-7ED3-F0A9-BAD0A9428ACC}"/>
          </ac:spMkLst>
        </pc:spChg>
        <pc:spChg chg="mod">
          <ac:chgData name="Mistry, Sheetal" userId="c4ded6bb-8bc0-4d89-8ccb-de0f350111d3" providerId="ADAL" clId="{163FEE00-F509-4847-811C-5E7B7DDE0ECC}" dt="2024-02-07T11:12:45.428" v="302" actId="1076"/>
          <ac:spMkLst>
            <pc:docMk/>
            <pc:sldMk cId="689242119" sldId="2147470346"/>
            <ac:spMk id="48" creationId="{A62CAE9F-46CE-3353-4706-913D430E08E3}"/>
          </ac:spMkLst>
        </pc:spChg>
        <pc:spChg chg="mod">
          <ac:chgData name="Mistry, Sheetal" userId="c4ded6bb-8bc0-4d89-8ccb-de0f350111d3" providerId="ADAL" clId="{163FEE00-F509-4847-811C-5E7B7DDE0ECC}" dt="2024-02-07T11:12:45.428" v="302" actId="1076"/>
          <ac:spMkLst>
            <pc:docMk/>
            <pc:sldMk cId="689242119" sldId="2147470346"/>
            <ac:spMk id="49" creationId="{F84F313E-A281-B5C2-7FB5-7037D95C83CF}"/>
          </ac:spMkLst>
        </pc:spChg>
        <pc:spChg chg="mod">
          <ac:chgData name="Mistry, Sheetal" userId="c4ded6bb-8bc0-4d89-8ccb-de0f350111d3" providerId="ADAL" clId="{163FEE00-F509-4847-811C-5E7B7DDE0ECC}" dt="2024-02-07T11:12:45.428" v="302" actId="1076"/>
          <ac:spMkLst>
            <pc:docMk/>
            <pc:sldMk cId="689242119" sldId="2147470346"/>
            <ac:spMk id="50" creationId="{21057CC7-12AF-F293-E8D8-2CCAF882F592}"/>
          </ac:spMkLst>
        </pc:spChg>
        <pc:spChg chg="mod">
          <ac:chgData name="Mistry, Sheetal" userId="c4ded6bb-8bc0-4d89-8ccb-de0f350111d3" providerId="ADAL" clId="{163FEE00-F509-4847-811C-5E7B7DDE0ECC}" dt="2024-02-07T11:12:45.428" v="302" actId="1076"/>
          <ac:spMkLst>
            <pc:docMk/>
            <pc:sldMk cId="689242119" sldId="2147470346"/>
            <ac:spMk id="51" creationId="{AD3328F1-BCC3-8BA9-C7DA-3F6E35D07B3C}"/>
          </ac:spMkLst>
        </pc:spChg>
        <pc:spChg chg="mod">
          <ac:chgData name="Mistry, Sheetal" userId="c4ded6bb-8bc0-4d89-8ccb-de0f350111d3" providerId="ADAL" clId="{163FEE00-F509-4847-811C-5E7B7DDE0ECC}" dt="2024-02-07T11:12:45.428" v="302" actId="1076"/>
          <ac:spMkLst>
            <pc:docMk/>
            <pc:sldMk cId="689242119" sldId="2147470346"/>
            <ac:spMk id="52" creationId="{71CC7B1F-271E-2F83-EF0A-977684E09269}"/>
          </ac:spMkLst>
        </pc:spChg>
        <pc:spChg chg="mod">
          <ac:chgData name="Mistry, Sheetal" userId="c4ded6bb-8bc0-4d89-8ccb-de0f350111d3" providerId="ADAL" clId="{163FEE00-F509-4847-811C-5E7B7DDE0ECC}" dt="2024-02-07T11:12:45.428" v="302" actId="1076"/>
          <ac:spMkLst>
            <pc:docMk/>
            <pc:sldMk cId="689242119" sldId="2147470346"/>
            <ac:spMk id="53" creationId="{1ABD4B5A-E62B-8DC9-66C8-01960F5B8D52}"/>
          </ac:spMkLst>
        </pc:spChg>
        <pc:spChg chg="mod">
          <ac:chgData name="Mistry, Sheetal" userId="c4ded6bb-8bc0-4d89-8ccb-de0f350111d3" providerId="ADAL" clId="{163FEE00-F509-4847-811C-5E7B7DDE0ECC}" dt="2024-02-07T11:12:45.428" v="302" actId="1076"/>
          <ac:spMkLst>
            <pc:docMk/>
            <pc:sldMk cId="689242119" sldId="2147470346"/>
            <ac:spMk id="54" creationId="{D798895D-6779-D378-38BE-7D5CDFDB855D}"/>
          </ac:spMkLst>
        </pc:spChg>
        <pc:spChg chg="mod">
          <ac:chgData name="Mistry, Sheetal" userId="c4ded6bb-8bc0-4d89-8ccb-de0f350111d3" providerId="ADAL" clId="{163FEE00-F509-4847-811C-5E7B7DDE0ECC}" dt="2024-02-07T11:12:45.428" v="302" actId="1076"/>
          <ac:spMkLst>
            <pc:docMk/>
            <pc:sldMk cId="689242119" sldId="2147470346"/>
            <ac:spMk id="55" creationId="{159F9AF8-7D51-8687-08C7-0D489517C44C}"/>
          </ac:spMkLst>
        </pc:spChg>
        <pc:spChg chg="mod">
          <ac:chgData name="Mistry, Sheetal" userId="c4ded6bb-8bc0-4d89-8ccb-de0f350111d3" providerId="ADAL" clId="{163FEE00-F509-4847-811C-5E7B7DDE0ECC}" dt="2024-02-07T11:12:45.428" v="302" actId="1076"/>
          <ac:spMkLst>
            <pc:docMk/>
            <pc:sldMk cId="689242119" sldId="2147470346"/>
            <ac:spMk id="56" creationId="{73C679B0-DBD8-7078-D442-8598733386AD}"/>
          </ac:spMkLst>
        </pc:spChg>
        <pc:spChg chg="mod">
          <ac:chgData name="Mistry, Sheetal" userId="c4ded6bb-8bc0-4d89-8ccb-de0f350111d3" providerId="ADAL" clId="{163FEE00-F509-4847-811C-5E7B7DDE0ECC}" dt="2024-02-07T11:12:45.428" v="302" actId="1076"/>
          <ac:spMkLst>
            <pc:docMk/>
            <pc:sldMk cId="689242119" sldId="2147470346"/>
            <ac:spMk id="57" creationId="{8F22DFD2-10DD-0F2B-4E7E-D237C0945BCF}"/>
          </ac:spMkLst>
        </pc:spChg>
        <pc:spChg chg="mod">
          <ac:chgData name="Mistry, Sheetal" userId="c4ded6bb-8bc0-4d89-8ccb-de0f350111d3" providerId="ADAL" clId="{163FEE00-F509-4847-811C-5E7B7DDE0ECC}" dt="2024-02-07T11:12:45.428" v="302" actId="1076"/>
          <ac:spMkLst>
            <pc:docMk/>
            <pc:sldMk cId="689242119" sldId="2147470346"/>
            <ac:spMk id="58" creationId="{78A90B8F-73DF-7177-D4D1-E50BF1DC85B4}"/>
          </ac:spMkLst>
        </pc:spChg>
        <pc:spChg chg="mod">
          <ac:chgData name="Mistry, Sheetal" userId="c4ded6bb-8bc0-4d89-8ccb-de0f350111d3" providerId="ADAL" clId="{163FEE00-F509-4847-811C-5E7B7DDE0ECC}" dt="2024-02-07T11:12:45.428" v="302" actId="1076"/>
          <ac:spMkLst>
            <pc:docMk/>
            <pc:sldMk cId="689242119" sldId="2147470346"/>
            <ac:spMk id="59" creationId="{C1CCF253-162A-E48A-C0BB-D6EFA4F502AC}"/>
          </ac:spMkLst>
        </pc:spChg>
        <pc:spChg chg="mod">
          <ac:chgData name="Mistry, Sheetal" userId="c4ded6bb-8bc0-4d89-8ccb-de0f350111d3" providerId="ADAL" clId="{163FEE00-F509-4847-811C-5E7B7DDE0ECC}" dt="2024-02-07T11:12:45.428" v="302" actId="1076"/>
          <ac:spMkLst>
            <pc:docMk/>
            <pc:sldMk cId="689242119" sldId="2147470346"/>
            <ac:spMk id="60" creationId="{A988DE9E-0E0A-0283-36CA-93E0661957F9}"/>
          </ac:spMkLst>
        </pc:spChg>
        <pc:spChg chg="mod">
          <ac:chgData name="Mistry, Sheetal" userId="c4ded6bb-8bc0-4d89-8ccb-de0f350111d3" providerId="ADAL" clId="{163FEE00-F509-4847-811C-5E7B7DDE0ECC}" dt="2024-02-07T11:12:45.428" v="302" actId="1076"/>
          <ac:spMkLst>
            <pc:docMk/>
            <pc:sldMk cId="689242119" sldId="2147470346"/>
            <ac:spMk id="61" creationId="{7824A73A-83C3-9D22-E05F-9B66C037622D}"/>
          </ac:spMkLst>
        </pc:spChg>
        <pc:spChg chg="mod">
          <ac:chgData name="Mistry, Sheetal" userId="c4ded6bb-8bc0-4d89-8ccb-de0f350111d3" providerId="ADAL" clId="{163FEE00-F509-4847-811C-5E7B7DDE0ECC}" dt="2024-02-07T11:12:45.428" v="302" actId="1076"/>
          <ac:spMkLst>
            <pc:docMk/>
            <pc:sldMk cId="689242119" sldId="2147470346"/>
            <ac:spMk id="62" creationId="{5416FDCA-2A3B-E279-92E4-D74052EECDB7}"/>
          </ac:spMkLst>
        </pc:spChg>
        <pc:spChg chg="mod">
          <ac:chgData name="Mistry, Sheetal" userId="c4ded6bb-8bc0-4d89-8ccb-de0f350111d3" providerId="ADAL" clId="{163FEE00-F509-4847-811C-5E7B7DDE0ECC}" dt="2024-02-07T11:12:45.428" v="302" actId="1076"/>
          <ac:spMkLst>
            <pc:docMk/>
            <pc:sldMk cId="689242119" sldId="2147470346"/>
            <ac:spMk id="63" creationId="{8DCB1B9C-33BB-8B3B-E548-8E15DE795C7A}"/>
          </ac:spMkLst>
        </pc:spChg>
        <pc:spChg chg="mod">
          <ac:chgData name="Mistry, Sheetal" userId="c4ded6bb-8bc0-4d89-8ccb-de0f350111d3" providerId="ADAL" clId="{163FEE00-F509-4847-811C-5E7B7DDE0ECC}" dt="2024-02-07T11:12:45.428" v="302" actId="1076"/>
          <ac:spMkLst>
            <pc:docMk/>
            <pc:sldMk cId="689242119" sldId="2147470346"/>
            <ac:spMk id="64" creationId="{1282E0E8-96E0-2716-B1E3-3D424E2AE9B4}"/>
          </ac:spMkLst>
        </pc:spChg>
        <pc:spChg chg="mod">
          <ac:chgData name="Mistry, Sheetal" userId="c4ded6bb-8bc0-4d89-8ccb-de0f350111d3" providerId="ADAL" clId="{163FEE00-F509-4847-811C-5E7B7DDE0ECC}" dt="2024-02-07T11:12:45.428" v="302" actId="1076"/>
          <ac:spMkLst>
            <pc:docMk/>
            <pc:sldMk cId="689242119" sldId="2147470346"/>
            <ac:spMk id="65" creationId="{08F4D499-86D2-41FA-B75A-D9D8C533CB90}"/>
          </ac:spMkLst>
        </pc:spChg>
        <pc:spChg chg="mod">
          <ac:chgData name="Mistry, Sheetal" userId="c4ded6bb-8bc0-4d89-8ccb-de0f350111d3" providerId="ADAL" clId="{163FEE00-F509-4847-811C-5E7B7DDE0ECC}" dt="2024-02-07T11:12:45.428" v="302" actId="1076"/>
          <ac:spMkLst>
            <pc:docMk/>
            <pc:sldMk cId="689242119" sldId="2147470346"/>
            <ac:spMk id="66" creationId="{6B762246-568C-6E77-72FF-88FB908B2751}"/>
          </ac:spMkLst>
        </pc:spChg>
        <pc:spChg chg="mod">
          <ac:chgData name="Mistry, Sheetal" userId="c4ded6bb-8bc0-4d89-8ccb-de0f350111d3" providerId="ADAL" clId="{163FEE00-F509-4847-811C-5E7B7DDE0ECC}" dt="2024-02-07T11:12:45.428" v="302" actId="1076"/>
          <ac:spMkLst>
            <pc:docMk/>
            <pc:sldMk cId="689242119" sldId="2147470346"/>
            <ac:spMk id="67" creationId="{4172881E-20D6-8AC4-4B99-AE341CE61C22}"/>
          </ac:spMkLst>
        </pc:spChg>
        <pc:spChg chg="mod">
          <ac:chgData name="Mistry, Sheetal" userId="c4ded6bb-8bc0-4d89-8ccb-de0f350111d3" providerId="ADAL" clId="{163FEE00-F509-4847-811C-5E7B7DDE0ECC}" dt="2024-02-07T11:12:45.428" v="302" actId="1076"/>
          <ac:spMkLst>
            <pc:docMk/>
            <pc:sldMk cId="689242119" sldId="2147470346"/>
            <ac:spMk id="68" creationId="{16F976DF-E80F-AE02-14AC-8CA8BFC1EEF4}"/>
          </ac:spMkLst>
        </pc:spChg>
        <pc:spChg chg="mod">
          <ac:chgData name="Mistry, Sheetal" userId="c4ded6bb-8bc0-4d89-8ccb-de0f350111d3" providerId="ADAL" clId="{163FEE00-F509-4847-811C-5E7B7DDE0ECC}" dt="2024-02-07T11:12:45.428" v="302" actId="1076"/>
          <ac:spMkLst>
            <pc:docMk/>
            <pc:sldMk cId="689242119" sldId="2147470346"/>
            <ac:spMk id="69" creationId="{D3B521E6-EF65-50B8-1399-606AC0612195}"/>
          </ac:spMkLst>
        </pc:spChg>
        <pc:spChg chg="mod">
          <ac:chgData name="Mistry, Sheetal" userId="c4ded6bb-8bc0-4d89-8ccb-de0f350111d3" providerId="ADAL" clId="{163FEE00-F509-4847-811C-5E7B7DDE0ECC}" dt="2024-02-07T11:12:45.428" v="302" actId="1076"/>
          <ac:spMkLst>
            <pc:docMk/>
            <pc:sldMk cId="689242119" sldId="2147470346"/>
            <ac:spMk id="70" creationId="{9CA2E537-2F35-4907-4259-FDF5BD03BFD1}"/>
          </ac:spMkLst>
        </pc:spChg>
        <pc:spChg chg="mod">
          <ac:chgData name="Mistry, Sheetal" userId="c4ded6bb-8bc0-4d89-8ccb-de0f350111d3" providerId="ADAL" clId="{163FEE00-F509-4847-811C-5E7B7DDE0ECC}" dt="2024-02-07T11:12:45.428" v="302" actId="1076"/>
          <ac:spMkLst>
            <pc:docMk/>
            <pc:sldMk cId="689242119" sldId="2147470346"/>
            <ac:spMk id="71" creationId="{338BE360-1304-700E-1D14-71FEDC8882FB}"/>
          </ac:spMkLst>
        </pc:spChg>
        <pc:spChg chg="mod">
          <ac:chgData name="Mistry, Sheetal" userId="c4ded6bb-8bc0-4d89-8ccb-de0f350111d3" providerId="ADAL" clId="{163FEE00-F509-4847-811C-5E7B7DDE0ECC}" dt="2024-02-07T11:12:45.428" v="302" actId="1076"/>
          <ac:spMkLst>
            <pc:docMk/>
            <pc:sldMk cId="689242119" sldId="2147470346"/>
            <ac:spMk id="72" creationId="{F9218FF7-E5DE-06D5-4234-D0F9F6182588}"/>
          </ac:spMkLst>
        </pc:spChg>
        <pc:spChg chg="mod">
          <ac:chgData name="Mistry, Sheetal" userId="c4ded6bb-8bc0-4d89-8ccb-de0f350111d3" providerId="ADAL" clId="{163FEE00-F509-4847-811C-5E7B7DDE0ECC}" dt="2024-02-07T11:12:45.428" v="302" actId="1076"/>
          <ac:spMkLst>
            <pc:docMk/>
            <pc:sldMk cId="689242119" sldId="2147470346"/>
            <ac:spMk id="73" creationId="{EBD048C1-61D5-B377-BEC3-1532AD034450}"/>
          </ac:spMkLst>
        </pc:spChg>
        <pc:spChg chg="mod">
          <ac:chgData name="Mistry, Sheetal" userId="c4ded6bb-8bc0-4d89-8ccb-de0f350111d3" providerId="ADAL" clId="{163FEE00-F509-4847-811C-5E7B7DDE0ECC}" dt="2024-02-07T11:12:45.428" v="302" actId="1076"/>
          <ac:spMkLst>
            <pc:docMk/>
            <pc:sldMk cId="689242119" sldId="2147470346"/>
            <ac:spMk id="74" creationId="{376E7D72-A89E-7AB4-774E-3FDA66BE6777}"/>
          </ac:spMkLst>
        </pc:spChg>
        <pc:spChg chg="mod">
          <ac:chgData name="Mistry, Sheetal" userId="c4ded6bb-8bc0-4d89-8ccb-de0f350111d3" providerId="ADAL" clId="{163FEE00-F509-4847-811C-5E7B7DDE0ECC}" dt="2024-02-07T11:12:45.428" v="302" actId="1076"/>
          <ac:spMkLst>
            <pc:docMk/>
            <pc:sldMk cId="689242119" sldId="2147470346"/>
            <ac:spMk id="75" creationId="{6AC2C740-2083-32BC-86B5-40A1FFBFB181}"/>
          </ac:spMkLst>
        </pc:spChg>
        <pc:spChg chg="mod">
          <ac:chgData name="Mistry, Sheetal" userId="c4ded6bb-8bc0-4d89-8ccb-de0f350111d3" providerId="ADAL" clId="{163FEE00-F509-4847-811C-5E7B7DDE0ECC}" dt="2024-02-07T11:12:45.428" v="302" actId="1076"/>
          <ac:spMkLst>
            <pc:docMk/>
            <pc:sldMk cId="689242119" sldId="2147470346"/>
            <ac:spMk id="76" creationId="{C37EDC19-F0D0-7712-F9AC-529FE02949FD}"/>
          </ac:spMkLst>
        </pc:spChg>
        <pc:spChg chg="mod">
          <ac:chgData name="Mistry, Sheetal" userId="c4ded6bb-8bc0-4d89-8ccb-de0f350111d3" providerId="ADAL" clId="{163FEE00-F509-4847-811C-5E7B7DDE0ECC}" dt="2024-02-07T11:12:45.428" v="302" actId="1076"/>
          <ac:spMkLst>
            <pc:docMk/>
            <pc:sldMk cId="689242119" sldId="2147470346"/>
            <ac:spMk id="77" creationId="{BE5F7AF0-30F8-D436-D202-E829B69C3675}"/>
          </ac:spMkLst>
        </pc:spChg>
        <pc:spChg chg="mod">
          <ac:chgData name="Mistry, Sheetal" userId="c4ded6bb-8bc0-4d89-8ccb-de0f350111d3" providerId="ADAL" clId="{163FEE00-F509-4847-811C-5E7B7DDE0ECC}" dt="2024-02-07T11:12:45.428" v="302" actId="1076"/>
          <ac:spMkLst>
            <pc:docMk/>
            <pc:sldMk cId="689242119" sldId="2147470346"/>
            <ac:spMk id="78" creationId="{D31A3C14-C818-9911-C02D-BFA8B7CDEB52}"/>
          </ac:spMkLst>
        </pc:spChg>
        <pc:spChg chg="mod">
          <ac:chgData name="Mistry, Sheetal" userId="c4ded6bb-8bc0-4d89-8ccb-de0f350111d3" providerId="ADAL" clId="{163FEE00-F509-4847-811C-5E7B7DDE0ECC}" dt="2024-02-07T11:12:45.428" v="302" actId="1076"/>
          <ac:spMkLst>
            <pc:docMk/>
            <pc:sldMk cId="689242119" sldId="2147470346"/>
            <ac:spMk id="79" creationId="{784CDFFA-96A5-2515-518A-E6233B6C8A2D}"/>
          </ac:spMkLst>
        </pc:spChg>
        <pc:spChg chg="mod">
          <ac:chgData name="Mistry, Sheetal" userId="c4ded6bb-8bc0-4d89-8ccb-de0f350111d3" providerId="ADAL" clId="{163FEE00-F509-4847-811C-5E7B7DDE0ECC}" dt="2024-02-07T11:12:45.428" v="302" actId="1076"/>
          <ac:spMkLst>
            <pc:docMk/>
            <pc:sldMk cId="689242119" sldId="2147470346"/>
            <ac:spMk id="80" creationId="{0A3C7B3D-57C5-16D7-C306-341D3AEF77A9}"/>
          </ac:spMkLst>
        </pc:spChg>
        <pc:spChg chg="mod">
          <ac:chgData name="Mistry, Sheetal" userId="c4ded6bb-8bc0-4d89-8ccb-de0f350111d3" providerId="ADAL" clId="{163FEE00-F509-4847-811C-5E7B7DDE0ECC}" dt="2024-02-07T11:12:45.428" v="302" actId="1076"/>
          <ac:spMkLst>
            <pc:docMk/>
            <pc:sldMk cId="689242119" sldId="2147470346"/>
            <ac:spMk id="81" creationId="{CEBBED80-C09E-F634-4A7D-74B504D8F010}"/>
          </ac:spMkLst>
        </pc:spChg>
        <pc:spChg chg="mod">
          <ac:chgData name="Mistry, Sheetal" userId="c4ded6bb-8bc0-4d89-8ccb-de0f350111d3" providerId="ADAL" clId="{163FEE00-F509-4847-811C-5E7B7DDE0ECC}" dt="2024-02-07T11:12:45.428" v="302" actId="1076"/>
          <ac:spMkLst>
            <pc:docMk/>
            <pc:sldMk cId="689242119" sldId="2147470346"/>
            <ac:spMk id="82" creationId="{ED6CA221-6A12-5ED7-BC56-8A97EAF0BFB2}"/>
          </ac:spMkLst>
        </pc:spChg>
        <pc:spChg chg="mod">
          <ac:chgData name="Mistry, Sheetal" userId="c4ded6bb-8bc0-4d89-8ccb-de0f350111d3" providerId="ADAL" clId="{163FEE00-F509-4847-811C-5E7B7DDE0ECC}" dt="2024-02-07T11:12:45.428" v="302" actId="1076"/>
          <ac:spMkLst>
            <pc:docMk/>
            <pc:sldMk cId="689242119" sldId="2147470346"/>
            <ac:spMk id="83" creationId="{B75090E6-1E61-8C2E-68AF-B80870FCF9F0}"/>
          </ac:spMkLst>
        </pc:spChg>
        <pc:spChg chg="mod">
          <ac:chgData name="Mistry, Sheetal" userId="c4ded6bb-8bc0-4d89-8ccb-de0f350111d3" providerId="ADAL" clId="{163FEE00-F509-4847-811C-5E7B7DDE0ECC}" dt="2024-02-07T11:12:45.428" v="302" actId="1076"/>
          <ac:spMkLst>
            <pc:docMk/>
            <pc:sldMk cId="689242119" sldId="2147470346"/>
            <ac:spMk id="84" creationId="{AE1AD848-BF5D-1B50-D1DD-D4A6ABDD63D6}"/>
          </ac:spMkLst>
        </pc:spChg>
        <pc:spChg chg="mod">
          <ac:chgData name="Mistry, Sheetal" userId="c4ded6bb-8bc0-4d89-8ccb-de0f350111d3" providerId="ADAL" clId="{163FEE00-F509-4847-811C-5E7B7DDE0ECC}" dt="2024-02-07T11:12:45.428" v="302" actId="1076"/>
          <ac:spMkLst>
            <pc:docMk/>
            <pc:sldMk cId="689242119" sldId="2147470346"/>
            <ac:spMk id="85" creationId="{B03DEE58-986E-E22D-A9FE-66B2FF75AED9}"/>
          </ac:spMkLst>
        </pc:spChg>
        <pc:spChg chg="mod">
          <ac:chgData name="Mistry, Sheetal" userId="c4ded6bb-8bc0-4d89-8ccb-de0f350111d3" providerId="ADAL" clId="{163FEE00-F509-4847-811C-5E7B7DDE0ECC}" dt="2024-02-07T11:12:45.428" v="302" actId="1076"/>
          <ac:spMkLst>
            <pc:docMk/>
            <pc:sldMk cId="689242119" sldId="2147470346"/>
            <ac:spMk id="86" creationId="{13DE4C67-81C3-8A30-2D3B-621F79648FA0}"/>
          </ac:spMkLst>
        </pc:spChg>
        <pc:spChg chg="mod">
          <ac:chgData name="Mistry, Sheetal" userId="c4ded6bb-8bc0-4d89-8ccb-de0f350111d3" providerId="ADAL" clId="{163FEE00-F509-4847-811C-5E7B7DDE0ECC}" dt="2024-02-07T11:12:45.428" v="302" actId="1076"/>
          <ac:spMkLst>
            <pc:docMk/>
            <pc:sldMk cId="689242119" sldId="2147470346"/>
            <ac:spMk id="87" creationId="{08C5FF86-5A48-6F1D-CA86-036C1769170B}"/>
          </ac:spMkLst>
        </pc:spChg>
        <pc:spChg chg="mod">
          <ac:chgData name="Mistry, Sheetal" userId="c4ded6bb-8bc0-4d89-8ccb-de0f350111d3" providerId="ADAL" clId="{163FEE00-F509-4847-811C-5E7B7DDE0ECC}" dt="2024-02-07T11:12:45.428" v="302" actId="1076"/>
          <ac:spMkLst>
            <pc:docMk/>
            <pc:sldMk cId="689242119" sldId="2147470346"/>
            <ac:spMk id="88" creationId="{0C975E5F-EA15-E356-B40C-7EB994DF9054}"/>
          </ac:spMkLst>
        </pc:spChg>
        <pc:grpChg chg="add mod">
          <ac:chgData name="Mistry, Sheetal" userId="c4ded6bb-8bc0-4d89-8ccb-de0f350111d3" providerId="ADAL" clId="{163FEE00-F509-4847-811C-5E7B7DDE0ECC}" dt="2024-02-07T11:12:45.428" v="302" actId="1076"/>
          <ac:grpSpMkLst>
            <pc:docMk/>
            <pc:sldMk cId="689242119" sldId="2147470346"/>
            <ac:grpSpMk id="4" creationId="{D7D3E390-C61A-3D5A-3698-43ACD16F9675}"/>
          </ac:grpSpMkLst>
        </pc:grpChg>
        <pc:grpChg chg="mod">
          <ac:chgData name="Mistry, Sheetal" userId="c4ded6bb-8bc0-4d89-8ccb-de0f350111d3" providerId="ADAL" clId="{163FEE00-F509-4847-811C-5E7B7DDE0ECC}" dt="2024-02-07T11:12:45.428" v="302" actId="1076"/>
          <ac:grpSpMkLst>
            <pc:docMk/>
            <pc:sldMk cId="689242119" sldId="2147470346"/>
            <ac:grpSpMk id="12" creationId="{9D92B486-5D13-6D8C-3E60-D60AF9F336A1}"/>
          </ac:grpSpMkLst>
        </pc:grpChg>
        <pc:picChg chg="del">
          <ac:chgData name="Mistry, Sheetal" userId="c4ded6bb-8bc0-4d89-8ccb-de0f350111d3" providerId="ADAL" clId="{163FEE00-F509-4847-811C-5E7B7DDE0ECC}" dt="2024-02-06T15:27:54.884" v="13" actId="478"/>
          <ac:picMkLst>
            <pc:docMk/>
            <pc:sldMk cId="689242119" sldId="2147470346"/>
            <ac:picMk id="5" creationId="{4AC597E6-86F6-C2D8-D79D-92C78CF35294}"/>
          </ac:picMkLst>
        </pc:picChg>
      </pc:sldChg>
      <pc:sldChg chg="modSp mod ord modNotesTx">
        <pc:chgData name="Mistry, Sheetal" userId="c4ded6bb-8bc0-4d89-8ccb-de0f350111d3" providerId="ADAL" clId="{163FEE00-F509-4847-811C-5E7B7DDE0ECC}" dt="2024-02-07T11:14:46.577" v="472" actId="1037"/>
        <pc:sldMkLst>
          <pc:docMk/>
          <pc:sldMk cId="330396402" sldId="2147470347"/>
        </pc:sldMkLst>
        <pc:spChg chg="mod ord">
          <ac:chgData name="Mistry, Sheetal" userId="c4ded6bb-8bc0-4d89-8ccb-de0f350111d3" providerId="ADAL" clId="{163FEE00-F509-4847-811C-5E7B7DDE0ECC}" dt="2024-02-07T11:14:11.529" v="446" actId="166"/>
          <ac:spMkLst>
            <pc:docMk/>
            <pc:sldMk cId="330396402" sldId="2147470347"/>
            <ac:spMk id="3" creationId="{80542090-B1E1-F423-6D97-38B96CA37609}"/>
          </ac:spMkLst>
        </pc:spChg>
        <pc:spChg chg="mod">
          <ac:chgData name="Mistry, Sheetal" userId="c4ded6bb-8bc0-4d89-8ccb-de0f350111d3" providerId="ADAL" clId="{163FEE00-F509-4847-811C-5E7B7DDE0ECC}" dt="2024-02-07T11:14:46.577" v="472" actId="1037"/>
          <ac:spMkLst>
            <pc:docMk/>
            <pc:sldMk cId="330396402" sldId="2147470347"/>
            <ac:spMk id="7" creationId="{E325CFF5-89C9-987F-756F-124D2F746F46}"/>
          </ac:spMkLst>
        </pc:spChg>
        <pc:picChg chg="mod">
          <ac:chgData name="Mistry, Sheetal" userId="c4ded6bb-8bc0-4d89-8ccb-de0f350111d3" providerId="ADAL" clId="{163FEE00-F509-4847-811C-5E7B7DDE0ECC}" dt="2024-02-06T15:33:39.123" v="99" actId="1076"/>
          <ac:picMkLst>
            <pc:docMk/>
            <pc:sldMk cId="330396402" sldId="2147470347"/>
            <ac:picMk id="6" creationId="{F44FBFC9-91DD-DEA5-058E-48C19BCFAB45}"/>
          </ac:picMkLst>
        </pc:picChg>
      </pc:sldChg>
      <pc:sldChg chg="ord modNotesTx">
        <pc:chgData name="Mistry, Sheetal" userId="c4ded6bb-8bc0-4d89-8ccb-de0f350111d3" providerId="ADAL" clId="{163FEE00-F509-4847-811C-5E7B7DDE0ECC}" dt="2024-02-07T11:15:26.252" v="601" actId="20577"/>
        <pc:sldMkLst>
          <pc:docMk/>
          <pc:sldMk cId="3184095505" sldId="2147470348"/>
        </pc:sldMkLst>
      </pc:sldChg>
      <pc:sldChg chg="del">
        <pc:chgData name="Mistry, Sheetal" userId="c4ded6bb-8bc0-4d89-8ccb-de0f350111d3" providerId="ADAL" clId="{163FEE00-F509-4847-811C-5E7B7DDE0ECC}" dt="2024-02-06T15:39:59.511" v="110" actId="47"/>
        <pc:sldMkLst>
          <pc:docMk/>
          <pc:sldMk cId="2207441062" sldId="2147470349"/>
        </pc:sldMkLst>
      </pc:sldChg>
      <pc:sldChg chg="del ord">
        <pc:chgData name="Mistry, Sheetal" userId="c4ded6bb-8bc0-4d89-8ccb-de0f350111d3" providerId="ADAL" clId="{163FEE00-F509-4847-811C-5E7B7DDE0ECC}" dt="2024-02-06T15:44:29.695" v="215" actId="47"/>
        <pc:sldMkLst>
          <pc:docMk/>
          <pc:sldMk cId="1795813968" sldId="2147470350"/>
        </pc:sldMkLst>
      </pc:sldChg>
      <pc:sldChg chg="addSp delSp modSp mod ord modNotesTx">
        <pc:chgData name="Mistry, Sheetal" userId="c4ded6bb-8bc0-4d89-8ccb-de0f350111d3" providerId="ADAL" clId="{163FEE00-F509-4847-811C-5E7B7DDE0ECC}" dt="2024-02-07T11:19:20.464" v="733" actId="20577"/>
        <pc:sldMkLst>
          <pc:docMk/>
          <pc:sldMk cId="3247523968" sldId="2147470351"/>
        </pc:sldMkLst>
        <pc:spChg chg="mod">
          <ac:chgData name="Mistry, Sheetal" userId="c4ded6bb-8bc0-4d89-8ccb-de0f350111d3" providerId="ADAL" clId="{163FEE00-F509-4847-811C-5E7B7DDE0ECC}" dt="2024-02-07T11:19:20.464" v="733" actId="20577"/>
          <ac:spMkLst>
            <pc:docMk/>
            <pc:sldMk cId="3247523968" sldId="2147470351"/>
            <ac:spMk id="4" creationId="{BBB27CE4-326B-370C-E197-1C79B861B900}"/>
          </ac:spMkLst>
        </pc:spChg>
        <pc:spChg chg="mod">
          <ac:chgData name="Mistry, Sheetal" userId="c4ded6bb-8bc0-4d89-8ccb-de0f350111d3" providerId="ADAL" clId="{163FEE00-F509-4847-811C-5E7B7DDE0ECC}" dt="2024-02-07T11:16:50.206" v="724" actId="33524"/>
          <ac:spMkLst>
            <pc:docMk/>
            <pc:sldMk cId="3247523968" sldId="2147470351"/>
            <ac:spMk id="5" creationId="{79E9BB2E-0945-3318-E18C-E172914115DF}"/>
          </ac:spMkLst>
        </pc:spChg>
        <pc:spChg chg="mod">
          <ac:chgData name="Mistry, Sheetal" userId="c4ded6bb-8bc0-4d89-8ccb-de0f350111d3" providerId="ADAL" clId="{163FEE00-F509-4847-811C-5E7B7DDE0ECC}" dt="2024-02-07T11:19:15.448" v="731" actId="1076"/>
          <ac:spMkLst>
            <pc:docMk/>
            <pc:sldMk cId="3247523968" sldId="2147470351"/>
            <ac:spMk id="6" creationId="{D4E1F662-B997-22EB-6B49-464F1C5EE5B2}"/>
          </ac:spMkLst>
        </pc:spChg>
        <pc:spChg chg="mod">
          <ac:chgData name="Mistry, Sheetal" userId="c4ded6bb-8bc0-4d89-8ccb-de0f350111d3" providerId="ADAL" clId="{163FEE00-F509-4847-811C-5E7B7DDE0ECC}" dt="2024-02-07T11:19:15.448" v="731" actId="1076"/>
          <ac:spMkLst>
            <pc:docMk/>
            <pc:sldMk cId="3247523968" sldId="2147470351"/>
            <ac:spMk id="7" creationId="{D3C622DD-CA0A-5DB2-D905-A531B440B37F}"/>
          </ac:spMkLst>
        </pc:spChg>
        <pc:spChg chg="mod">
          <ac:chgData name="Mistry, Sheetal" userId="c4ded6bb-8bc0-4d89-8ccb-de0f350111d3" providerId="ADAL" clId="{163FEE00-F509-4847-811C-5E7B7DDE0ECC}" dt="2024-02-07T11:19:15.448" v="731" actId="1076"/>
          <ac:spMkLst>
            <pc:docMk/>
            <pc:sldMk cId="3247523968" sldId="2147470351"/>
            <ac:spMk id="8" creationId="{2CD4CAB3-5DC1-1252-8F9E-4441626C201C}"/>
          </ac:spMkLst>
        </pc:spChg>
        <pc:spChg chg="mod">
          <ac:chgData name="Mistry, Sheetal" userId="c4ded6bb-8bc0-4d89-8ccb-de0f350111d3" providerId="ADAL" clId="{163FEE00-F509-4847-811C-5E7B7DDE0ECC}" dt="2024-02-07T11:19:15.448" v="731" actId="1076"/>
          <ac:spMkLst>
            <pc:docMk/>
            <pc:sldMk cId="3247523968" sldId="2147470351"/>
            <ac:spMk id="9" creationId="{265B5133-AB12-4C8B-A709-DB9EB5AD30E0}"/>
          </ac:spMkLst>
        </pc:spChg>
        <pc:spChg chg="mod">
          <ac:chgData name="Mistry, Sheetal" userId="c4ded6bb-8bc0-4d89-8ccb-de0f350111d3" providerId="ADAL" clId="{163FEE00-F509-4847-811C-5E7B7DDE0ECC}" dt="2024-02-07T11:19:15.448" v="731" actId="1076"/>
          <ac:spMkLst>
            <pc:docMk/>
            <pc:sldMk cId="3247523968" sldId="2147470351"/>
            <ac:spMk id="10" creationId="{D287853A-80D2-D3A2-82DC-730ECEF9C32C}"/>
          </ac:spMkLst>
        </pc:spChg>
        <pc:spChg chg="mod">
          <ac:chgData name="Mistry, Sheetal" userId="c4ded6bb-8bc0-4d89-8ccb-de0f350111d3" providerId="ADAL" clId="{163FEE00-F509-4847-811C-5E7B7DDE0ECC}" dt="2024-02-07T11:19:15.448" v="731" actId="1076"/>
          <ac:spMkLst>
            <pc:docMk/>
            <pc:sldMk cId="3247523968" sldId="2147470351"/>
            <ac:spMk id="11" creationId="{150A3099-5043-59A3-71B5-82B5B5A7517A}"/>
          </ac:spMkLst>
        </pc:spChg>
        <pc:spChg chg="mod">
          <ac:chgData name="Mistry, Sheetal" userId="c4ded6bb-8bc0-4d89-8ccb-de0f350111d3" providerId="ADAL" clId="{163FEE00-F509-4847-811C-5E7B7DDE0ECC}" dt="2024-02-07T11:19:15.448" v="731" actId="1076"/>
          <ac:spMkLst>
            <pc:docMk/>
            <pc:sldMk cId="3247523968" sldId="2147470351"/>
            <ac:spMk id="12" creationId="{81C1F2A4-A7B2-D859-99F9-8ECA3DD0B483}"/>
          </ac:spMkLst>
        </pc:spChg>
        <pc:spChg chg="mod">
          <ac:chgData name="Mistry, Sheetal" userId="c4ded6bb-8bc0-4d89-8ccb-de0f350111d3" providerId="ADAL" clId="{163FEE00-F509-4847-811C-5E7B7DDE0ECC}" dt="2024-02-07T11:19:15.448" v="731" actId="1076"/>
          <ac:spMkLst>
            <pc:docMk/>
            <pc:sldMk cId="3247523968" sldId="2147470351"/>
            <ac:spMk id="13" creationId="{2DDD1A33-8BD2-789B-B7A2-70186C07FCC7}"/>
          </ac:spMkLst>
        </pc:spChg>
        <pc:spChg chg="mod">
          <ac:chgData name="Mistry, Sheetal" userId="c4ded6bb-8bc0-4d89-8ccb-de0f350111d3" providerId="ADAL" clId="{163FEE00-F509-4847-811C-5E7B7DDE0ECC}" dt="2024-02-07T11:19:15.448" v="731" actId="1076"/>
          <ac:spMkLst>
            <pc:docMk/>
            <pc:sldMk cId="3247523968" sldId="2147470351"/>
            <ac:spMk id="14" creationId="{DC793562-5F12-19B3-CC85-ABE04B5AA12A}"/>
          </ac:spMkLst>
        </pc:spChg>
        <pc:spChg chg="mod">
          <ac:chgData name="Mistry, Sheetal" userId="c4ded6bb-8bc0-4d89-8ccb-de0f350111d3" providerId="ADAL" clId="{163FEE00-F509-4847-811C-5E7B7DDE0ECC}" dt="2024-02-07T11:19:15.448" v="731" actId="1076"/>
          <ac:spMkLst>
            <pc:docMk/>
            <pc:sldMk cId="3247523968" sldId="2147470351"/>
            <ac:spMk id="15" creationId="{FC52F238-2F90-BD13-3178-CA4FF61245D9}"/>
          </ac:spMkLst>
        </pc:spChg>
        <pc:spChg chg="mod">
          <ac:chgData name="Mistry, Sheetal" userId="c4ded6bb-8bc0-4d89-8ccb-de0f350111d3" providerId="ADAL" clId="{163FEE00-F509-4847-811C-5E7B7DDE0ECC}" dt="2024-02-07T11:19:15.448" v="731" actId="1076"/>
          <ac:spMkLst>
            <pc:docMk/>
            <pc:sldMk cId="3247523968" sldId="2147470351"/>
            <ac:spMk id="16" creationId="{9E8DD0C3-7E86-D23B-2FBA-DBE96EB7395D}"/>
          </ac:spMkLst>
        </pc:spChg>
        <pc:spChg chg="mod">
          <ac:chgData name="Mistry, Sheetal" userId="c4ded6bb-8bc0-4d89-8ccb-de0f350111d3" providerId="ADAL" clId="{163FEE00-F509-4847-811C-5E7B7DDE0ECC}" dt="2024-02-07T11:19:15.448" v="731" actId="1076"/>
          <ac:spMkLst>
            <pc:docMk/>
            <pc:sldMk cId="3247523968" sldId="2147470351"/>
            <ac:spMk id="17" creationId="{327EB90B-A410-AE5A-47BC-009C66979506}"/>
          </ac:spMkLst>
        </pc:spChg>
        <pc:spChg chg="mod">
          <ac:chgData name="Mistry, Sheetal" userId="c4ded6bb-8bc0-4d89-8ccb-de0f350111d3" providerId="ADAL" clId="{163FEE00-F509-4847-811C-5E7B7DDE0ECC}" dt="2024-02-07T11:19:15.448" v="731" actId="1076"/>
          <ac:spMkLst>
            <pc:docMk/>
            <pc:sldMk cId="3247523968" sldId="2147470351"/>
            <ac:spMk id="18" creationId="{5E2D5125-9E79-DB07-3306-FB54B47C8117}"/>
          </ac:spMkLst>
        </pc:spChg>
        <pc:spChg chg="mod">
          <ac:chgData name="Mistry, Sheetal" userId="c4ded6bb-8bc0-4d89-8ccb-de0f350111d3" providerId="ADAL" clId="{163FEE00-F509-4847-811C-5E7B7DDE0ECC}" dt="2024-02-07T11:19:15.448" v="731" actId="1076"/>
          <ac:spMkLst>
            <pc:docMk/>
            <pc:sldMk cId="3247523968" sldId="2147470351"/>
            <ac:spMk id="19" creationId="{63A2A51C-E3E8-9BFE-F63A-8A7DC613F3E4}"/>
          </ac:spMkLst>
        </pc:spChg>
        <pc:spChg chg="mod">
          <ac:chgData name="Mistry, Sheetal" userId="c4ded6bb-8bc0-4d89-8ccb-de0f350111d3" providerId="ADAL" clId="{163FEE00-F509-4847-811C-5E7B7DDE0ECC}" dt="2024-02-07T11:19:15.448" v="731" actId="1076"/>
          <ac:spMkLst>
            <pc:docMk/>
            <pc:sldMk cId="3247523968" sldId="2147470351"/>
            <ac:spMk id="20" creationId="{08982724-2C1E-0302-22A4-35CDD2258636}"/>
          </ac:spMkLst>
        </pc:spChg>
        <pc:spChg chg="mod">
          <ac:chgData name="Mistry, Sheetal" userId="c4ded6bb-8bc0-4d89-8ccb-de0f350111d3" providerId="ADAL" clId="{163FEE00-F509-4847-811C-5E7B7DDE0ECC}" dt="2024-02-07T11:19:15.448" v="731" actId="1076"/>
          <ac:spMkLst>
            <pc:docMk/>
            <pc:sldMk cId="3247523968" sldId="2147470351"/>
            <ac:spMk id="21" creationId="{5B102337-5785-C9D0-FECA-1383E799EC31}"/>
          </ac:spMkLst>
        </pc:spChg>
        <pc:spChg chg="mod">
          <ac:chgData name="Mistry, Sheetal" userId="c4ded6bb-8bc0-4d89-8ccb-de0f350111d3" providerId="ADAL" clId="{163FEE00-F509-4847-811C-5E7B7DDE0ECC}" dt="2024-02-07T11:19:15.448" v="731" actId="1076"/>
          <ac:spMkLst>
            <pc:docMk/>
            <pc:sldMk cId="3247523968" sldId="2147470351"/>
            <ac:spMk id="22" creationId="{D4FB077C-5654-D036-409A-79C36BE2A86B}"/>
          </ac:spMkLst>
        </pc:spChg>
        <pc:spChg chg="mod">
          <ac:chgData name="Mistry, Sheetal" userId="c4ded6bb-8bc0-4d89-8ccb-de0f350111d3" providerId="ADAL" clId="{163FEE00-F509-4847-811C-5E7B7DDE0ECC}" dt="2024-02-07T11:19:15.448" v="731" actId="1076"/>
          <ac:spMkLst>
            <pc:docMk/>
            <pc:sldMk cId="3247523968" sldId="2147470351"/>
            <ac:spMk id="23" creationId="{CC89BE8A-8D5D-5992-8357-C02B9C461ECA}"/>
          </ac:spMkLst>
        </pc:spChg>
        <pc:spChg chg="mod">
          <ac:chgData name="Mistry, Sheetal" userId="c4ded6bb-8bc0-4d89-8ccb-de0f350111d3" providerId="ADAL" clId="{163FEE00-F509-4847-811C-5E7B7DDE0ECC}" dt="2024-02-07T11:19:15.448" v="731" actId="1076"/>
          <ac:spMkLst>
            <pc:docMk/>
            <pc:sldMk cId="3247523968" sldId="2147470351"/>
            <ac:spMk id="24" creationId="{90AC0B89-B648-096A-BE0F-206531505C7E}"/>
          </ac:spMkLst>
        </pc:spChg>
        <pc:spChg chg="mod">
          <ac:chgData name="Mistry, Sheetal" userId="c4ded6bb-8bc0-4d89-8ccb-de0f350111d3" providerId="ADAL" clId="{163FEE00-F509-4847-811C-5E7B7DDE0ECC}" dt="2024-02-07T11:19:15.448" v="731" actId="1076"/>
          <ac:spMkLst>
            <pc:docMk/>
            <pc:sldMk cId="3247523968" sldId="2147470351"/>
            <ac:spMk id="25" creationId="{269F3037-5086-6632-135B-944217B3CB91}"/>
          </ac:spMkLst>
        </pc:spChg>
        <pc:spChg chg="mod">
          <ac:chgData name="Mistry, Sheetal" userId="c4ded6bb-8bc0-4d89-8ccb-de0f350111d3" providerId="ADAL" clId="{163FEE00-F509-4847-811C-5E7B7DDE0ECC}" dt="2024-02-07T11:19:15.448" v="731" actId="1076"/>
          <ac:spMkLst>
            <pc:docMk/>
            <pc:sldMk cId="3247523968" sldId="2147470351"/>
            <ac:spMk id="26" creationId="{5303C91A-FD76-2400-FC4C-800C4B196BD9}"/>
          </ac:spMkLst>
        </pc:spChg>
        <pc:spChg chg="mod">
          <ac:chgData name="Mistry, Sheetal" userId="c4ded6bb-8bc0-4d89-8ccb-de0f350111d3" providerId="ADAL" clId="{163FEE00-F509-4847-811C-5E7B7DDE0ECC}" dt="2024-02-07T11:19:15.448" v="731" actId="1076"/>
          <ac:spMkLst>
            <pc:docMk/>
            <pc:sldMk cId="3247523968" sldId="2147470351"/>
            <ac:spMk id="27" creationId="{5C71D30F-2015-2928-5FEB-2E3B82713D77}"/>
          </ac:spMkLst>
        </pc:spChg>
        <pc:spChg chg="mod">
          <ac:chgData name="Mistry, Sheetal" userId="c4ded6bb-8bc0-4d89-8ccb-de0f350111d3" providerId="ADAL" clId="{163FEE00-F509-4847-811C-5E7B7DDE0ECC}" dt="2024-02-07T11:19:15.448" v="731" actId="1076"/>
          <ac:spMkLst>
            <pc:docMk/>
            <pc:sldMk cId="3247523968" sldId="2147470351"/>
            <ac:spMk id="28" creationId="{344E0220-1634-9622-7BE5-4326E5B5FCED}"/>
          </ac:spMkLst>
        </pc:spChg>
        <pc:spChg chg="mod">
          <ac:chgData name="Mistry, Sheetal" userId="c4ded6bb-8bc0-4d89-8ccb-de0f350111d3" providerId="ADAL" clId="{163FEE00-F509-4847-811C-5E7B7DDE0ECC}" dt="2024-02-07T11:19:15.448" v="731" actId="1076"/>
          <ac:spMkLst>
            <pc:docMk/>
            <pc:sldMk cId="3247523968" sldId="2147470351"/>
            <ac:spMk id="29" creationId="{028C9EF5-D157-898B-FF6F-26C5FC38F49A}"/>
          </ac:spMkLst>
        </pc:spChg>
        <pc:spChg chg="mod">
          <ac:chgData name="Mistry, Sheetal" userId="c4ded6bb-8bc0-4d89-8ccb-de0f350111d3" providerId="ADAL" clId="{163FEE00-F509-4847-811C-5E7B7DDE0ECC}" dt="2024-02-07T11:19:15.448" v="731" actId="1076"/>
          <ac:spMkLst>
            <pc:docMk/>
            <pc:sldMk cId="3247523968" sldId="2147470351"/>
            <ac:spMk id="30" creationId="{839C15D4-46F2-C074-0154-B2ADD4992D7D}"/>
          </ac:spMkLst>
        </pc:spChg>
        <pc:spChg chg="mod">
          <ac:chgData name="Mistry, Sheetal" userId="c4ded6bb-8bc0-4d89-8ccb-de0f350111d3" providerId="ADAL" clId="{163FEE00-F509-4847-811C-5E7B7DDE0ECC}" dt="2024-02-07T11:19:15.448" v="731" actId="1076"/>
          <ac:spMkLst>
            <pc:docMk/>
            <pc:sldMk cId="3247523968" sldId="2147470351"/>
            <ac:spMk id="31" creationId="{D75E7806-3377-1583-CF02-5B3CBD3D7675}"/>
          </ac:spMkLst>
        </pc:spChg>
        <pc:spChg chg="mod">
          <ac:chgData name="Mistry, Sheetal" userId="c4ded6bb-8bc0-4d89-8ccb-de0f350111d3" providerId="ADAL" clId="{163FEE00-F509-4847-811C-5E7B7DDE0ECC}" dt="2024-02-07T11:19:15.448" v="731" actId="1076"/>
          <ac:spMkLst>
            <pc:docMk/>
            <pc:sldMk cId="3247523968" sldId="2147470351"/>
            <ac:spMk id="32" creationId="{07D7B3D3-7863-A68B-9A97-FF780A298908}"/>
          </ac:spMkLst>
        </pc:spChg>
        <pc:spChg chg="mod">
          <ac:chgData name="Mistry, Sheetal" userId="c4ded6bb-8bc0-4d89-8ccb-de0f350111d3" providerId="ADAL" clId="{163FEE00-F509-4847-811C-5E7B7DDE0ECC}" dt="2024-02-07T11:19:15.448" v="731" actId="1076"/>
          <ac:spMkLst>
            <pc:docMk/>
            <pc:sldMk cId="3247523968" sldId="2147470351"/>
            <ac:spMk id="33" creationId="{00D763A2-E5DD-DBDA-BC5A-EFB5927B3DD4}"/>
          </ac:spMkLst>
        </pc:spChg>
        <pc:spChg chg="mod">
          <ac:chgData name="Mistry, Sheetal" userId="c4ded6bb-8bc0-4d89-8ccb-de0f350111d3" providerId="ADAL" clId="{163FEE00-F509-4847-811C-5E7B7DDE0ECC}" dt="2024-02-07T11:19:15.448" v="731" actId="1076"/>
          <ac:spMkLst>
            <pc:docMk/>
            <pc:sldMk cId="3247523968" sldId="2147470351"/>
            <ac:spMk id="34" creationId="{B77DF017-4E68-8F4B-8A98-E4E8257FD0FC}"/>
          </ac:spMkLst>
        </pc:spChg>
        <pc:spChg chg="mod">
          <ac:chgData name="Mistry, Sheetal" userId="c4ded6bb-8bc0-4d89-8ccb-de0f350111d3" providerId="ADAL" clId="{163FEE00-F509-4847-811C-5E7B7DDE0ECC}" dt="2024-02-07T11:19:15.448" v="731" actId="1076"/>
          <ac:spMkLst>
            <pc:docMk/>
            <pc:sldMk cId="3247523968" sldId="2147470351"/>
            <ac:spMk id="35" creationId="{192C4F85-F6D6-803F-3F3E-1879AFF8DB73}"/>
          </ac:spMkLst>
        </pc:spChg>
        <pc:spChg chg="mod">
          <ac:chgData name="Mistry, Sheetal" userId="c4ded6bb-8bc0-4d89-8ccb-de0f350111d3" providerId="ADAL" clId="{163FEE00-F509-4847-811C-5E7B7DDE0ECC}" dt="2024-02-07T11:19:15.448" v="731" actId="1076"/>
          <ac:spMkLst>
            <pc:docMk/>
            <pc:sldMk cId="3247523968" sldId="2147470351"/>
            <ac:spMk id="36" creationId="{E7A5981B-D643-15F5-0FEF-5FFF85E9B66F}"/>
          </ac:spMkLst>
        </pc:spChg>
        <pc:spChg chg="mod">
          <ac:chgData name="Mistry, Sheetal" userId="c4ded6bb-8bc0-4d89-8ccb-de0f350111d3" providerId="ADAL" clId="{163FEE00-F509-4847-811C-5E7B7DDE0ECC}" dt="2024-02-07T11:19:15.448" v="731" actId="1076"/>
          <ac:spMkLst>
            <pc:docMk/>
            <pc:sldMk cId="3247523968" sldId="2147470351"/>
            <ac:spMk id="37" creationId="{BD155E02-A68F-2635-06BE-C0FF6E20505C}"/>
          </ac:spMkLst>
        </pc:spChg>
        <pc:spChg chg="mod">
          <ac:chgData name="Mistry, Sheetal" userId="c4ded6bb-8bc0-4d89-8ccb-de0f350111d3" providerId="ADAL" clId="{163FEE00-F509-4847-811C-5E7B7DDE0ECC}" dt="2024-02-07T11:19:15.448" v="731" actId="1076"/>
          <ac:spMkLst>
            <pc:docMk/>
            <pc:sldMk cId="3247523968" sldId="2147470351"/>
            <ac:spMk id="38" creationId="{DE595EA3-271F-7576-C98F-0B7ECEDEBA36}"/>
          </ac:spMkLst>
        </pc:spChg>
        <pc:spChg chg="mod">
          <ac:chgData name="Mistry, Sheetal" userId="c4ded6bb-8bc0-4d89-8ccb-de0f350111d3" providerId="ADAL" clId="{163FEE00-F509-4847-811C-5E7B7DDE0ECC}" dt="2024-02-07T11:19:15.448" v="731" actId="1076"/>
          <ac:spMkLst>
            <pc:docMk/>
            <pc:sldMk cId="3247523968" sldId="2147470351"/>
            <ac:spMk id="39" creationId="{11A0E314-6182-BA24-7001-7D4D71E0A373}"/>
          </ac:spMkLst>
        </pc:spChg>
        <pc:spChg chg="mod">
          <ac:chgData name="Mistry, Sheetal" userId="c4ded6bb-8bc0-4d89-8ccb-de0f350111d3" providerId="ADAL" clId="{163FEE00-F509-4847-811C-5E7B7DDE0ECC}" dt="2024-02-07T11:19:15.448" v="731" actId="1076"/>
          <ac:spMkLst>
            <pc:docMk/>
            <pc:sldMk cId="3247523968" sldId="2147470351"/>
            <ac:spMk id="40" creationId="{268D91A9-2C95-0D37-5896-65CF055963CC}"/>
          </ac:spMkLst>
        </pc:spChg>
        <pc:spChg chg="mod">
          <ac:chgData name="Mistry, Sheetal" userId="c4ded6bb-8bc0-4d89-8ccb-de0f350111d3" providerId="ADAL" clId="{163FEE00-F509-4847-811C-5E7B7DDE0ECC}" dt="2024-02-07T11:19:15.448" v="731" actId="1076"/>
          <ac:spMkLst>
            <pc:docMk/>
            <pc:sldMk cId="3247523968" sldId="2147470351"/>
            <ac:spMk id="41" creationId="{AC7FC714-D8EF-0769-624E-85699868D3E7}"/>
          </ac:spMkLst>
        </pc:spChg>
        <pc:spChg chg="mod">
          <ac:chgData name="Mistry, Sheetal" userId="c4ded6bb-8bc0-4d89-8ccb-de0f350111d3" providerId="ADAL" clId="{163FEE00-F509-4847-811C-5E7B7DDE0ECC}" dt="2024-02-07T11:19:15.448" v="731" actId="1076"/>
          <ac:spMkLst>
            <pc:docMk/>
            <pc:sldMk cId="3247523968" sldId="2147470351"/>
            <ac:spMk id="42" creationId="{E39F4AF0-0D4A-D67E-652D-BC7E7B52AF82}"/>
          </ac:spMkLst>
        </pc:spChg>
        <pc:spChg chg="mod">
          <ac:chgData name="Mistry, Sheetal" userId="c4ded6bb-8bc0-4d89-8ccb-de0f350111d3" providerId="ADAL" clId="{163FEE00-F509-4847-811C-5E7B7DDE0ECC}" dt="2024-02-07T11:19:15.448" v="731" actId="1076"/>
          <ac:spMkLst>
            <pc:docMk/>
            <pc:sldMk cId="3247523968" sldId="2147470351"/>
            <ac:spMk id="43" creationId="{31D0E4F3-002C-9296-C23A-EA5BA6C41A0A}"/>
          </ac:spMkLst>
        </pc:spChg>
        <pc:spChg chg="mod">
          <ac:chgData name="Mistry, Sheetal" userId="c4ded6bb-8bc0-4d89-8ccb-de0f350111d3" providerId="ADAL" clId="{163FEE00-F509-4847-811C-5E7B7DDE0ECC}" dt="2024-02-07T11:19:15.448" v="731" actId="1076"/>
          <ac:spMkLst>
            <pc:docMk/>
            <pc:sldMk cId="3247523968" sldId="2147470351"/>
            <ac:spMk id="44" creationId="{7734AD4E-5A27-8689-12FB-CDA9F12E8EED}"/>
          </ac:spMkLst>
        </pc:spChg>
        <pc:spChg chg="mod">
          <ac:chgData name="Mistry, Sheetal" userId="c4ded6bb-8bc0-4d89-8ccb-de0f350111d3" providerId="ADAL" clId="{163FEE00-F509-4847-811C-5E7B7DDE0ECC}" dt="2024-02-07T11:19:15.448" v="731" actId="1076"/>
          <ac:spMkLst>
            <pc:docMk/>
            <pc:sldMk cId="3247523968" sldId="2147470351"/>
            <ac:spMk id="45" creationId="{CFDB9B4C-8B46-4DB3-4F27-6B633D11D8DB}"/>
          </ac:spMkLst>
        </pc:spChg>
        <pc:spChg chg="mod">
          <ac:chgData name="Mistry, Sheetal" userId="c4ded6bb-8bc0-4d89-8ccb-de0f350111d3" providerId="ADAL" clId="{163FEE00-F509-4847-811C-5E7B7DDE0ECC}" dt="2024-02-07T11:19:15.448" v="731" actId="1076"/>
          <ac:spMkLst>
            <pc:docMk/>
            <pc:sldMk cId="3247523968" sldId="2147470351"/>
            <ac:spMk id="46" creationId="{5FE9F9B4-637D-3B95-DA85-33ED8DCACB31}"/>
          </ac:spMkLst>
        </pc:spChg>
        <pc:spChg chg="mod">
          <ac:chgData name="Mistry, Sheetal" userId="c4ded6bb-8bc0-4d89-8ccb-de0f350111d3" providerId="ADAL" clId="{163FEE00-F509-4847-811C-5E7B7DDE0ECC}" dt="2024-02-07T11:19:15.448" v="731" actId="1076"/>
          <ac:spMkLst>
            <pc:docMk/>
            <pc:sldMk cId="3247523968" sldId="2147470351"/>
            <ac:spMk id="47" creationId="{F1F6BB5F-792E-9749-5054-E0005C83D7D7}"/>
          </ac:spMkLst>
        </pc:spChg>
        <pc:spChg chg="mod">
          <ac:chgData name="Mistry, Sheetal" userId="c4ded6bb-8bc0-4d89-8ccb-de0f350111d3" providerId="ADAL" clId="{163FEE00-F509-4847-811C-5E7B7DDE0ECC}" dt="2024-02-07T11:19:15.448" v="731" actId="1076"/>
          <ac:spMkLst>
            <pc:docMk/>
            <pc:sldMk cId="3247523968" sldId="2147470351"/>
            <ac:spMk id="48" creationId="{4C58844D-3F1F-2AED-6F49-E7DBDD7FE5C2}"/>
          </ac:spMkLst>
        </pc:spChg>
        <pc:spChg chg="mod">
          <ac:chgData name="Mistry, Sheetal" userId="c4ded6bb-8bc0-4d89-8ccb-de0f350111d3" providerId="ADAL" clId="{163FEE00-F509-4847-811C-5E7B7DDE0ECC}" dt="2024-02-07T11:19:15.448" v="731" actId="1076"/>
          <ac:spMkLst>
            <pc:docMk/>
            <pc:sldMk cId="3247523968" sldId="2147470351"/>
            <ac:spMk id="49" creationId="{44B76F66-6EC1-93BF-FD30-E7BDE0DFED17}"/>
          </ac:spMkLst>
        </pc:spChg>
        <pc:spChg chg="mod">
          <ac:chgData name="Mistry, Sheetal" userId="c4ded6bb-8bc0-4d89-8ccb-de0f350111d3" providerId="ADAL" clId="{163FEE00-F509-4847-811C-5E7B7DDE0ECC}" dt="2024-02-07T11:19:15.448" v="731" actId="1076"/>
          <ac:spMkLst>
            <pc:docMk/>
            <pc:sldMk cId="3247523968" sldId="2147470351"/>
            <ac:spMk id="50" creationId="{359FCB5A-FCDD-D8DB-8666-58033E21AFB9}"/>
          </ac:spMkLst>
        </pc:spChg>
        <pc:spChg chg="mod">
          <ac:chgData name="Mistry, Sheetal" userId="c4ded6bb-8bc0-4d89-8ccb-de0f350111d3" providerId="ADAL" clId="{163FEE00-F509-4847-811C-5E7B7DDE0ECC}" dt="2024-02-07T11:19:15.448" v="731" actId="1076"/>
          <ac:spMkLst>
            <pc:docMk/>
            <pc:sldMk cId="3247523968" sldId="2147470351"/>
            <ac:spMk id="51" creationId="{E824970D-3157-BCFC-AB92-10F133658B16}"/>
          </ac:spMkLst>
        </pc:spChg>
        <pc:spChg chg="mod">
          <ac:chgData name="Mistry, Sheetal" userId="c4ded6bb-8bc0-4d89-8ccb-de0f350111d3" providerId="ADAL" clId="{163FEE00-F509-4847-811C-5E7B7DDE0ECC}" dt="2024-02-07T11:19:15.448" v="731" actId="1076"/>
          <ac:spMkLst>
            <pc:docMk/>
            <pc:sldMk cId="3247523968" sldId="2147470351"/>
            <ac:spMk id="52" creationId="{040D25BF-645B-9872-C4C1-833375036DBF}"/>
          </ac:spMkLst>
        </pc:spChg>
        <pc:spChg chg="mod">
          <ac:chgData name="Mistry, Sheetal" userId="c4ded6bb-8bc0-4d89-8ccb-de0f350111d3" providerId="ADAL" clId="{163FEE00-F509-4847-811C-5E7B7DDE0ECC}" dt="2024-02-07T11:19:15.448" v="731" actId="1076"/>
          <ac:spMkLst>
            <pc:docMk/>
            <pc:sldMk cId="3247523968" sldId="2147470351"/>
            <ac:spMk id="53" creationId="{E691D0F8-4BF4-3C59-34C2-B3C48CA086D4}"/>
          </ac:spMkLst>
        </pc:spChg>
        <pc:spChg chg="mod">
          <ac:chgData name="Mistry, Sheetal" userId="c4ded6bb-8bc0-4d89-8ccb-de0f350111d3" providerId="ADAL" clId="{163FEE00-F509-4847-811C-5E7B7DDE0ECC}" dt="2024-02-07T11:19:15.448" v="731" actId="1076"/>
          <ac:spMkLst>
            <pc:docMk/>
            <pc:sldMk cId="3247523968" sldId="2147470351"/>
            <ac:spMk id="54" creationId="{9532AF45-987F-3D05-0586-8DB5B3B48EB9}"/>
          </ac:spMkLst>
        </pc:spChg>
        <pc:spChg chg="mod">
          <ac:chgData name="Mistry, Sheetal" userId="c4ded6bb-8bc0-4d89-8ccb-de0f350111d3" providerId="ADAL" clId="{163FEE00-F509-4847-811C-5E7B7DDE0ECC}" dt="2024-02-07T11:19:15.448" v="731" actId="1076"/>
          <ac:spMkLst>
            <pc:docMk/>
            <pc:sldMk cId="3247523968" sldId="2147470351"/>
            <ac:spMk id="55" creationId="{F28A0BC7-49BD-1C48-1A8F-7C0241882BC7}"/>
          </ac:spMkLst>
        </pc:spChg>
        <pc:spChg chg="mod">
          <ac:chgData name="Mistry, Sheetal" userId="c4ded6bb-8bc0-4d89-8ccb-de0f350111d3" providerId="ADAL" clId="{163FEE00-F509-4847-811C-5E7B7DDE0ECC}" dt="2024-02-07T11:19:15.448" v="731" actId="1076"/>
          <ac:spMkLst>
            <pc:docMk/>
            <pc:sldMk cId="3247523968" sldId="2147470351"/>
            <ac:spMk id="56" creationId="{64715D22-D647-F6B6-B029-3AC4DD645575}"/>
          </ac:spMkLst>
        </pc:spChg>
        <pc:spChg chg="mod">
          <ac:chgData name="Mistry, Sheetal" userId="c4ded6bb-8bc0-4d89-8ccb-de0f350111d3" providerId="ADAL" clId="{163FEE00-F509-4847-811C-5E7B7DDE0ECC}" dt="2024-02-07T11:19:15.448" v="731" actId="1076"/>
          <ac:spMkLst>
            <pc:docMk/>
            <pc:sldMk cId="3247523968" sldId="2147470351"/>
            <ac:spMk id="57" creationId="{DC4DBF4D-362A-760B-7F26-0E0B6BD29CF7}"/>
          </ac:spMkLst>
        </pc:spChg>
        <pc:spChg chg="mod">
          <ac:chgData name="Mistry, Sheetal" userId="c4ded6bb-8bc0-4d89-8ccb-de0f350111d3" providerId="ADAL" clId="{163FEE00-F509-4847-811C-5E7B7DDE0ECC}" dt="2024-02-07T11:19:15.448" v="731" actId="1076"/>
          <ac:spMkLst>
            <pc:docMk/>
            <pc:sldMk cId="3247523968" sldId="2147470351"/>
            <ac:spMk id="58" creationId="{DF289B56-A9F0-04E1-EF66-D90EF1E77901}"/>
          </ac:spMkLst>
        </pc:spChg>
        <pc:spChg chg="mod">
          <ac:chgData name="Mistry, Sheetal" userId="c4ded6bb-8bc0-4d89-8ccb-de0f350111d3" providerId="ADAL" clId="{163FEE00-F509-4847-811C-5E7B7DDE0ECC}" dt="2024-02-07T11:19:15.448" v="731" actId="1076"/>
          <ac:spMkLst>
            <pc:docMk/>
            <pc:sldMk cId="3247523968" sldId="2147470351"/>
            <ac:spMk id="59" creationId="{7718957F-E847-5AC0-92DC-A9AB8F4BC986}"/>
          </ac:spMkLst>
        </pc:spChg>
        <pc:spChg chg="mod">
          <ac:chgData name="Mistry, Sheetal" userId="c4ded6bb-8bc0-4d89-8ccb-de0f350111d3" providerId="ADAL" clId="{163FEE00-F509-4847-811C-5E7B7DDE0ECC}" dt="2024-02-07T11:19:15.448" v="731" actId="1076"/>
          <ac:spMkLst>
            <pc:docMk/>
            <pc:sldMk cId="3247523968" sldId="2147470351"/>
            <ac:spMk id="60" creationId="{DBF2BF2F-A86B-72BB-8CC4-F6CC13AC88A5}"/>
          </ac:spMkLst>
        </pc:spChg>
        <pc:spChg chg="mod">
          <ac:chgData name="Mistry, Sheetal" userId="c4ded6bb-8bc0-4d89-8ccb-de0f350111d3" providerId="ADAL" clId="{163FEE00-F509-4847-811C-5E7B7DDE0ECC}" dt="2024-02-07T11:19:15.448" v="731" actId="1076"/>
          <ac:spMkLst>
            <pc:docMk/>
            <pc:sldMk cId="3247523968" sldId="2147470351"/>
            <ac:spMk id="61" creationId="{CF08436D-A337-EE87-392F-55351F513696}"/>
          </ac:spMkLst>
        </pc:spChg>
        <pc:spChg chg="mod">
          <ac:chgData name="Mistry, Sheetal" userId="c4ded6bb-8bc0-4d89-8ccb-de0f350111d3" providerId="ADAL" clId="{163FEE00-F509-4847-811C-5E7B7DDE0ECC}" dt="2024-02-07T11:19:15.448" v="731" actId="1076"/>
          <ac:spMkLst>
            <pc:docMk/>
            <pc:sldMk cId="3247523968" sldId="2147470351"/>
            <ac:spMk id="62" creationId="{F2B3B3BC-8DAD-3623-BEAE-239B9F257FAA}"/>
          </ac:spMkLst>
        </pc:spChg>
        <pc:spChg chg="mod">
          <ac:chgData name="Mistry, Sheetal" userId="c4ded6bb-8bc0-4d89-8ccb-de0f350111d3" providerId="ADAL" clId="{163FEE00-F509-4847-811C-5E7B7DDE0ECC}" dt="2024-02-07T11:19:15.448" v="731" actId="1076"/>
          <ac:spMkLst>
            <pc:docMk/>
            <pc:sldMk cId="3247523968" sldId="2147470351"/>
            <ac:spMk id="63" creationId="{AF93B0A6-E8C9-9CB9-F081-C872DF9B470B}"/>
          </ac:spMkLst>
        </pc:spChg>
        <pc:spChg chg="mod">
          <ac:chgData name="Mistry, Sheetal" userId="c4ded6bb-8bc0-4d89-8ccb-de0f350111d3" providerId="ADAL" clId="{163FEE00-F509-4847-811C-5E7B7DDE0ECC}" dt="2024-02-07T11:19:15.448" v="731" actId="1076"/>
          <ac:spMkLst>
            <pc:docMk/>
            <pc:sldMk cId="3247523968" sldId="2147470351"/>
            <ac:spMk id="64" creationId="{5FFAB94B-EF12-2080-A210-5CFE40869649}"/>
          </ac:spMkLst>
        </pc:spChg>
        <pc:spChg chg="mod">
          <ac:chgData name="Mistry, Sheetal" userId="c4ded6bb-8bc0-4d89-8ccb-de0f350111d3" providerId="ADAL" clId="{163FEE00-F509-4847-811C-5E7B7DDE0ECC}" dt="2024-02-07T11:19:15.448" v="731" actId="1076"/>
          <ac:spMkLst>
            <pc:docMk/>
            <pc:sldMk cId="3247523968" sldId="2147470351"/>
            <ac:spMk id="65" creationId="{3FDB7DC9-9BD1-3E8A-CD99-6A5D455DA305}"/>
          </ac:spMkLst>
        </pc:spChg>
        <pc:spChg chg="mod">
          <ac:chgData name="Mistry, Sheetal" userId="c4ded6bb-8bc0-4d89-8ccb-de0f350111d3" providerId="ADAL" clId="{163FEE00-F509-4847-811C-5E7B7DDE0ECC}" dt="2024-02-07T11:19:15.448" v="731" actId="1076"/>
          <ac:spMkLst>
            <pc:docMk/>
            <pc:sldMk cId="3247523968" sldId="2147470351"/>
            <ac:spMk id="66" creationId="{0BBB3304-0363-8972-4D4A-04C9AFACCD14}"/>
          </ac:spMkLst>
        </pc:spChg>
        <pc:grpChg chg="add mod">
          <ac:chgData name="Mistry, Sheetal" userId="c4ded6bb-8bc0-4d89-8ccb-de0f350111d3" providerId="ADAL" clId="{163FEE00-F509-4847-811C-5E7B7DDE0ECC}" dt="2024-02-07T11:19:15.448" v="731" actId="1076"/>
          <ac:grpSpMkLst>
            <pc:docMk/>
            <pc:sldMk cId="3247523968" sldId="2147470351"/>
            <ac:grpSpMk id="3" creationId="{1CEB4339-88F4-C7B7-6367-B30661FC29CC}"/>
          </ac:grpSpMkLst>
        </pc:grpChg>
        <pc:picChg chg="del">
          <ac:chgData name="Mistry, Sheetal" userId="c4ded6bb-8bc0-4d89-8ccb-de0f350111d3" providerId="ADAL" clId="{163FEE00-F509-4847-811C-5E7B7DDE0ECC}" dt="2024-02-07T11:18:59.298" v="725" actId="478"/>
          <ac:picMkLst>
            <pc:docMk/>
            <pc:sldMk cId="3247523968" sldId="2147470351"/>
            <ac:picMk id="2" creationId="{7ACC1C27-D190-A080-78B6-C649400931DF}"/>
          </ac:picMkLst>
        </pc:picChg>
      </pc:sldChg>
      <pc:sldChg chg="del">
        <pc:chgData name="Mistry, Sheetal" userId="c4ded6bb-8bc0-4d89-8ccb-de0f350111d3" providerId="ADAL" clId="{163FEE00-F509-4847-811C-5E7B7DDE0ECC}" dt="2024-02-12T15:08:14.662" v="22234" actId="47"/>
        <pc:sldMkLst>
          <pc:docMk/>
          <pc:sldMk cId="2861494529" sldId="2147470352"/>
        </pc:sldMkLst>
      </pc:sldChg>
      <pc:sldChg chg="del">
        <pc:chgData name="Mistry, Sheetal" userId="c4ded6bb-8bc0-4d89-8ccb-de0f350111d3" providerId="ADAL" clId="{163FEE00-F509-4847-811C-5E7B7DDE0ECC}" dt="2024-02-12T15:08:15.379" v="22235" actId="47"/>
        <pc:sldMkLst>
          <pc:docMk/>
          <pc:sldMk cId="3368581763" sldId="2147470353"/>
        </pc:sldMkLst>
      </pc:sldChg>
      <pc:sldChg chg="del">
        <pc:chgData name="Mistry, Sheetal" userId="c4ded6bb-8bc0-4d89-8ccb-de0f350111d3" providerId="ADAL" clId="{163FEE00-F509-4847-811C-5E7B7DDE0ECC}" dt="2024-02-12T15:08:13.110" v="22233" actId="47"/>
        <pc:sldMkLst>
          <pc:docMk/>
          <pc:sldMk cId="3251790002" sldId="2147470354"/>
        </pc:sldMkLst>
      </pc:sldChg>
      <pc:sldChg chg="delSp modSp del mod ord">
        <pc:chgData name="Mistry, Sheetal" userId="c4ded6bb-8bc0-4d89-8ccb-de0f350111d3" providerId="ADAL" clId="{163FEE00-F509-4847-811C-5E7B7DDE0ECC}" dt="2024-02-08T11:01:22.018" v="12213" actId="47"/>
        <pc:sldMkLst>
          <pc:docMk/>
          <pc:sldMk cId="273101405" sldId="2147470355"/>
        </pc:sldMkLst>
        <pc:spChg chg="mod">
          <ac:chgData name="Mistry, Sheetal" userId="c4ded6bb-8bc0-4d89-8ccb-de0f350111d3" providerId="ADAL" clId="{163FEE00-F509-4847-811C-5E7B7DDE0ECC}" dt="2024-02-08T10:16:38.910" v="8684" actId="20577"/>
          <ac:spMkLst>
            <pc:docMk/>
            <pc:sldMk cId="273101405" sldId="2147470355"/>
            <ac:spMk id="2" creationId="{636FA31A-A506-18B7-8DC9-321852CFFEB4}"/>
          </ac:spMkLst>
        </pc:spChg>
        <pc:spChg chg="mod">
          <ac:chgData name="Mistry, Sheetal" userId="c4ded6bb-8bc0-4d89-8ccb-de0f350111d3" providerId="ADAL" clId="{163FEE00-F509-4847-811C-5E7B7DDE0ECC}" dt="2024-02-08T10:55:06.389" v="11333" actId="1076"/>
          <ac:spMkLst>
            <pc:docMk/>
            <pc:sldMk cId="273101405" sldId="2147470355"/>
            <ac:spMk id="3" creationId="{F709FAB1-884B-9D9A-6ABD-0A77C281E04B}"/>
          </ac:spMkLst>
        </pc:spChg>
        <pc:spChg chg="del">
          <ac:chgData name="Mistry, Sheetal" userId="c4ded6bb-8bc0-4d89-8ccb-de0f350111d3" providerId="ADAL" clId="{163FEE00-F509-4847-811C-5E7B7DDE0ECC}" dt="2024-02-08T10:16:25.933" v="8667" actId="478"/>
          <ac:spMkLst>
            <pc:docMk/>
            <pc:sldMk cId="273101405" sldId="2147470355"/>
            <ac:spMk id="8" creationId="{18919B0A-5CC4-584F-9BE2-4180F244D22B}"/>
          </ac:spMkLst>
        </pc:spChg>
        <pc:picChg chg="mod">
          <ac:chgData name="Mistry, Sheetal" userId="c4ded6bb-8bc0-4d89-8ccb-de0f350111d3" providerId="ADAL" clId="{163FEE00-F509-4847-811C-5E7B7DDE0ECC}" dt="2024-02-08T10:55:00.592" v="11332" actId="1076"/>
          <ac:picMkLst>
            <pc:docMk/>
            <pc:sldMk cId="273101405" sldId="2147470355"/>
            <ac:picMk id="10" creationId="{567D260D-5750-FB3C-8B10-DDF2FBA3A27F}"/>
          </ac:picMkLst>
        </pc:picChg>
      </pc:sldChg>
      <pc:sldChg chg="addSp delSp modSp mod ord modNotesTx">
        <pc:chgData name="Mistry, Sheetal" userId="c4ded6bb-8bc0-4d89-8ccb-de0f350111d3" providerId="ADAL" clId="{163FEE00-F509-4847-811C-5E7B7DDE0ECC}" dt="2024-02-08T12:54:02.014" v="16013" actId="20577"/>
        <pc:sldMkLst>
          <pc:docMk/>
          <pc:sldMk cId="2608492624" sldId="2147470356"/>
        </pc:sldMkLst>
        <pc:spChg chg="mod">
          <ac:chgData name="Mistry, Sheetal" userId="c4ded6bb-8bc0-4d89-8ccb-de0f350111d3" providerId="ADAL" clId="{163FEE00-F509-4847-811C-5E7B7DDE0ECC}" dt="2024-02-08T12:33:55.615" v="14271" actId="20577"/>
          <ac:spMkLst>
            <pc:docMk/>
            <pc:sldMk cId="2608492624" sldId="2147470356"/>
            <ac:spMk id="2" creationId="{D34173D0-72F7-F31A-FDD0-C2AB41DA0C5F}"/>
          </ac:spMkLst>
        </pc:spChg>
        <pc:spChg chg="add del mod">
          <ac:chgData name="Mistry, Sheetal" userId="c4ded6bb-8bc0-4d89-8ccb-de0f350111d3" providerId="ADAL" clId="{163FEE00-F509-4847-811C-5E7B7DDE0ECC}" dt="2024-02-08T12:38:32.310" v="14763" actId="478"/>
          <ac:spMkLst>
            <pc:docMk/>
            <pc:sldMk cId="2608492624" sldId="2147470356"/>
            <ac:spMk id="3" creationId="{41824D43-5C54-6403-3DF4-4D8AB1E36447}"/>
          </ac:spMkLst>
        </pc:spChg>
        <pc:spChg chg="add del mod">
          <ac:chgData name="Mistry, Sheetal" userId="c4ded6bb-8bc0-4d89-8ccb-de0f350111d3" providerId="ADAL" clId="{163FEE00-F509-4847-811C-5E7B7DDE0ECC}" dt="2024-02-08T12:42:18.585" v="15066" actId="478"/>
          <ac:spMkLst>
            <pc:docMk/>
            <pc:sldMk cId="2608492624" sldId="2147470356"/>
            <ac:spMk id="5" creationId="{575C1078-7F1F-A271-5E40-410CEC311B63}"/>
          </ac:spMkLst>
        </pc:spChg>
        <pc:spChg chg="add del mod">
          <ac:chgData name="Mistry, Sheetal" userId="c4ded6bb-8bc0-4d89-8ccb-de0f350111d3" providerId="ADAL" clId="{163FEE00-F509-4847-811C-5E7B7DDE0ECC}" dt="2024-02-08T12:38:29.797" v="14762" actId="478"/>
          <ac:spMkLst>
            <pc:docMk/>
            <pc:sldMk cId="2608492624" sldId="2147470356"/>
            <ac:spMk id="7" creationId="{105C4AF1-6B61-2479-320C-04D571DFA24A}"/>
          </ac:spMkLst>
        </pc:spChg>
        <pc:spChg chg="add del mod">
          <ac:chgData name="Mistry, Sheetal" userId="c4ded6bb-8bc0-4d89-8ccb-de0f350111d3" providerId="ADAL" clId="{163FEE00-F509-4847-811C-5E7B7DDE0ECC}" dt="2024-02-08T12:38:36.965" v="14764" actId="478"/>
          <ac:spMkLst>
            <pc:docMk/>
            <pc:sldMk cId="2608492624" sldId="2147470356"/>
            <ac:spMk id="9" creationId="{B9AF00CD-67A2-B605-EC1D-095FF1C2BABA}"/>
          </ac:spMkLst>
        </pc:spChg>
        <pc:spChg chg="add mod">
          <ac:chgData name="Mistry, Sheetal" userId="c4ded6bb-8bc0-4d89-8ccb-de0f350111d3" providerId="ADAL" clId="{163FEE00-F509-4847-811C-5E7B7DDE0ECC}" dt="2024-02-08T12:42:27.199" v="15069" actId="2711"/>
          <ac:spMkLst>
            <pc:docMk/>
            <pc:sldMk cId="2608492624" sldId="2147470356"/>
            <ac:spMk id="11" creationId="{D75EACCA-9532-2AEA-D5B8-44D193E3E3D3}"/>
          </ac:spMkLst>
        </pc:spChg>
        <pc:spChg chg="add mod">
          <ac:chgData name="Mistry, Sheetal" userId="c4ded6bb-8bc0-4d89-8ccb-de0f350111d3" providerId="ADAL" clId="{163FEE00-F509-4847-811C-5E7B7DDE0ECC}" dt="2024-02-08T12:52:13.776" v="15840" actId="1076"/>
          <ac:spMkLst>
            <pc:docMk/>
            <pc:sldMk cId="2608492624" sldId="2147470356"/>
            <ac:spMk id="12" creationId="{A507E995-6D02-1901-633E-F89DBB41D6E1}"/>
          </ac:spMkLst>
        </pc:spChg>
      </pc:sldChg>
      <pc:sldChg chg="del">
        <pc:chgData name="Mistry, Sheetal" userId="c4ded6bb-8bc0-4d89-8ccb-de0f350111d3" providerId="ADAL" clId="{163FEE00-F509-4847-811C-5E7B7DDE0ECC}" dt="2024-02-12T15:08:15.998" v="22236" actId="47"/>
        <pc:sldMkLst>
          <pc:docMk/>
          <pc:sldMk cId="2977904670" sldId="2147470357"/>
        </pc:sldMkLst>
      </pc:sldChg>
      <pc:sldChg chg="addSp modSp mod ord">
        <pc:chgData name="Mistry, Sheetal" userId="c4ded6bb-8bc0-4d89-8ccb-de0f350111d3" providerId="ADAL" clId="{163FEE00-F509-4847-811C-5E7B7DDE0ECC}" dt="2024-02-08T13:16:22.841" v="16208" actId="6549"/>
        <pc:sldMkLst>
          <pc:docMk/>
          <pc:sldMk cId="4280242338" sldId="2147470358"/>
        </pc:sldMkLst>
        <pc:spChg chg="mod">
          <ac:chgData name="Mistry, Sheetal" userId="c4ded6bb-8bc0-4d89-8ccb-de0f350111d3" providerId="ADAL" clId="{163FEE00-F509-4847-811C-5E7B7DDE0ECC}" dt="2024-02-08T13:16:22.841" v="16208" actId="6549"/>
          <ac:spMkLst>
            <pc:docMk/>
            <pc:sldMk cId="4280242338" sldId="2147470358"/>
            <ac:spMk id="3" creationId="{160A054E-19FE-765C-14A0-0695A33E9C73}"/>
          </ac:spMkLst>
        </pc:spChg>
        <pc:spChg chg="mod">
          <ac:chgData name="Mistry, Sheetal" userId="c4ded6bb-8bc0-4d89-8ccb-de0f350111d3" providerId="ADAL" clId="{163FEE00-F509-4847-811C-5E7B7DDE0ECC}" dt="2024-02-08T11:27:04.071" v="12306" actId="164"/>
          <ac:spMkLst>
            <pc:docMk/>
            <pc:sldMk cId="4280242338" sldId="2147470358"/>
            <ac:spMk id="4" creationId="{DFAD98B8-1476-C8FC-F9B1-9F2B62D4FC09}"/>
          </ac:spMkLst>
        </pc:spChg>
        <pc:spChg chg="mod">
          <ac:chgData name="Mistry, Sheetal" userId="c4ded6bb-8bc0-4d89-8ccb-de0f350111d3" providerId="ADAL" clId="{163FEE00-F509-4847-811C-5E7B7DDE0ECC}" dt="2024-02-08T11:27:04.071" v="12306" actId="164"/>
          <ac:spMkLst>
            <pc:docMk/>
            <pc:sldMk cId="4280242338" sldId="2147470358"/>
            <ac:spMk id="49" creationId="{BD8DF803-DA8A-C6CE-C1C9-5521DE3D884B}"/>
          </ac:spMkLst>
        </pc:spChg>
        <pc:spChg chg="mod">
          <ac:chgData name="Mistry, Sheetal" userId="c4ded6bb-8bc0-4d89-8ccb-de0f350111d3" providerId="ADAL" clId="{163FEE00-F509-4847-811C-5E7B7DDE0ECC}" dt="2024-02-08T11:27:04.071" v="12306" actId="164"/>
          <ac:spMkLst>
            <pc:docMk/>
            <pc:sldMk cId="4280242338" sldId="2147470358"/>
            <ac:spMk id="50" creationId="{5DACD92D-B307-40DD-BE7B-DE45D6AE9A40}"/>
          </ac:spMkLst>
        </pc:spChg>
        <pc:spChg chg="mod">
          <ac:chgData name="Mistry, Sheetal" userId="c4ded6bb-8bc0-4d89-8ccb-de0f350111d3" providerId="ADAL" clId="{163FEE00-F509-4847-811C-5E7B7DDE0ECC}" dt="2024-02-08T11:27:04.071" v="12306" actId="164"/>
          <ac:spMkLst>
            <pc:docMk/>
            <pc:sldMk cId="4280242338" sldId="2147470358"/>
            <ac:spMk id="51" creationId="{B9BB8141-2495-1185-1F07-3F225DDD9115}"/>
          </ac:spMkLst>
        </pc:spChg>
        <pc:spChg chg="mod">
          <ac:chgData name="Mistry, Sheetal" userId="c4ded6bb-8bc0-4d89-8ccb-de0f350111d3" providerId="ADAL" clId="{163FEE00-F509-4847-811C-5E7B7DDE0ECC}" dt="2024-02-08T11:27:04.071" v="12306" actId="164"/>
          <ac:spMkLst>
            <pc:docMk/>
            <pc:sldMk cId="4280242338" sldId="2147470358"/>
            <ac:spMk id="52" creationId="{83F42E19-984B-B7B9-E74A-E53093D42617}"/>
          </ac:spMkLst>
        </pc:spChg>
        <pc:spChg chg="mod">
          <ac:chgData name="Mistry, Sheetal" userId="c4ded6bb-8bc0-4d89-8ccb-de0f350111d3" providerId="ADAL" clId="{163FEE00-F509-4847-811C-5E7B7DDE0ECC}" dt="2024-02-08T11:27:04.071" v="12306" actId="164"/>
          <ac:spMkLst>
            <pc:docMk/>
            <pc:sldMk cId="4280242338" sldId="2147470358"/>
            <ac:spMk id="53" creationId="{0EB19DE9-132C-4EB4-0BEA-6FD4D16A368F}"/>
          </ac:spMkLst>
        </pc:spChg>
        <pc:spChg chg="mod">
          <ac:chgData name="Mistry, Sheetal" userId="c4ded6bb-8bc0-4d89-8ccb-de0f350111d3" providerId="ADAL" clId="{163FEE00-F509-4847-811C-5E7B7DDE0ECC}" dt="2024-02-08T11:27:04.071" v="12306" actId="164"/>
          <ac:spMkLst>
            <pc:docMk/>
            <pc:sldMk cId="4280242338" sldId="2147470358"/>
            <ac:spMk id="54" creationId="{9C239F88-495C-CE50-9D4A-32ED33A8009B}"/>
          </ac:spMkLst>
        </pc:spChg>
        <pc:spChg chg="mod">
          <ac:chgData name="Mistry, Sheetal" userId="c4ded6bb-8bc0-4d89-8ccb-de0f350111d3" providerId="ADAL" clId="{163FEE00-F509-4847-811C-5E7B7DDE0ECC}" dt="2024-02-08T11:27:04.071" v="12306" actId="164"/>
          <ac:spMkLst>
            <pc:docMk/>
            <pc:sldMk cId="4280242338" sldId="2147470358"/>
            <ac:spMk id="55" creationId="{352C6131-5EE2-07A8-ABA1-0BD0D40639A3}"/>
          </ac:spMkLst>
        </pc:spChg>
        <pc:spChg chg="mod">
          <ac:chgData name="Mistry, Sheetal" userId="c4ded6bb-8bc0-4d89-8ccb-de0f350111d3" providerId="ADAL" clId="{163FEE00-F509-4847-811C-5E7B7DDE0ECC}" dt="2024-02-08T11:27:04.071" v="12306" actId="164"/>
          <ac:spMkLst>
            <pc:docMk/>
            <pc:sldMk cId="4280242338" sldId="2147470358"/>
            <ac:spMk id="56" creationId="{4BC888CF-4A3C-0B99-AF94-509F9292B699}"/>
          </ac:spMkLst>
        </pc:spChg>
        <pc:spChg chg="mod">
          <ac:chgData name="Mistry, Sheetal" userId="c4ded6bb-8bc0-4d89-8ccb-de0f350111d3" providerId="ADAL" clId="{163FEE00-F509-4847-811C-5E7B7DDE0ECC}" dt="2024-02-08T11:27:04.071" v="12306" actId="164"/>
          <ac:spMkLst>
            <pc:docMk/>
            <pc:sldMk cId="4280242338" sldId="2147470358"/>
            <ac:spMk id="57" creationId="{E129C9E3-9519-0B37-19D8-9B342819C10A}"/>
          </ac:spMkLst>
        </pc:spChg>
        <pc:spChg chg="mod">
          <ac:chgData name="Mistry, Sheetal" userId="c4ded6bb-8bc0-4d89-8ccb-de0f350111d3" providerId="ADAL" clId="{163FEE00-F509-4847-811C-5E7B7DDE0ECC}" dt="2024-02-08T11:27:04.071" v="12306" actId="164"/>
          <ac:spMkLst>
            <pc:docMk/>
            <pc:sldMk cId="4280242338" sldId="2147470358"/>
            <ac:spMk id="58" creationId="{7C314890-C5C1-AC52-4197-47CE29FCF4F4}"/>
          </ac:spMkLst>
        </pc:spChg>
        <pc:spChg chg="mod">
          <ac:chgData name="Mistry, Sheetal" userId="c4ded6bb-8bc0-4d89-8ccb-de0f350111d3" providerId="ADAL" clId="{163FEE00-F509-4847-811C-5E7B7DDE0ECC}" dt="2024-02-08T11:27:04.071" v="12306" actId="164"/>
          <ac:spMkLst>
            <pc:docMk/>
            <pc:sldMk cId="4280242338" sldId="2147470358"/>
            <ac:spMk id="59" creationId="{8D7F8A17-E4C5-2DDB-822B-08718E2B1E95}"/>
          </ac:spMkLst>
        </pc:spChg>
        <pc:spChg chg="mod">
          <ac:chgData name="Mistry, Sheetal" userId="c4ded6bb-8bc0-4d89-8ccb-de0f350111d3" providerId="ADAL" clId="{163FEE00-F509-4847-811C-5E7B7DDE0ECC}" dt="2024-02-08T11:27:04.071" v="12306" actId="164"/>
          <ac:spMkLst>
            <pc:docMk/>
            <pc:sldMk cId="4280242338" sldId="2147470358"/>
            <ac:spMk id="60" creationId="{4EBF0ADD-6440-8740-5EB8-0E8192F214DE}"/>
          </ac:spMkLst>
        </pc:spChg>
        <pc:spChg chg="mod">
          <ac:chgData name="Mistry, Sheetal" userId="c4ded6bb-8bc0-4d89-8ccb-de0f350111d3" providerId="ADAL" clId="{163FEE00-F509-4847-811C-5E7B7DDE0ECC}" dt="2024-02-08T11:27:04.071" v="12306" actId="164"/>
          <ac:spMkLst>
            <pc:docMk/>
            <pc:sldMk cId="4280242338" sldId="2147470358"/>
            <ac:spMk id="61" creationId="{1BF9110E-3204-6CE4-E567-8686FD85257E}"/>
          </ac:spMkLst>
        </pc:spChg>
        <pc:spChg chg="mod">
          <ac:chgData name="Mistry, Sheetal" userId="c4ded6bb-8bc0-4d89-8ccb-de0f350111d3" providerId="ADAL" clId="{163FEE00-F509-4847-811C-5E7B7DDE0ECC}" dt="2024-02-08T11:27:04.071" v="12306" actId="164"/>
          <ac:spMkLst>
            <pc:docMk/>
            <pc:sldMk cId="4280242338" sldId="2147470358"/>
            <ac:spMk id="62" creationId="{89847565-DACF-7021-8764-255BB4FD94A8}"/>
          </ac:spMkLst>
        </pc:spChg>
        <pc:spChg chg="mod">
          <ac:chgData name="Mistry, Sheetal" userId="c4ded6bb-8bc0-4d89-8ccb-de0f350111d3" providerId="ADAL" clId="{163FEE00-F509-4847-811C-5E7B7DDE0ECC}" dt="2024-02-08T11:27:04.071" v="12306" actId="164"/>
          <ac:spMkLst>
            <pc:docMk/>
            <pc:sldMk cId="4280242338" sldId="2147470358"/>
            <ac:spMk id="63" creationId="{6DCE2E74-0934-A4E6-3195-20DA8BABCDCF}"/>
          </ac:spMkLst>
        </pc:spChg>
        <pc:spChg chg="mod">
          <ac:chgData name="Mistry, Sheetal" userId="c4ded6bb-8bc0-4d89-8ccb-de0f350111d3" providerId="ADAL" clId="{163FEE00-F509-4847-811C-5E7B7DDE0ECC}" dt="2024-02-08T11:27:04.071" v="12306" actId="164"/>
          <ac:spMkLst>
            <pc:docMk/>
            <pc:sldMk cId="4280242338" sldId="2147470358"/>
            <ac:spMk id="1024" creationId="{929705FB-84F1-2A08-C055-788914A49262}"/>
          </ac:spMkLst>
        </pc:spChg>
        <pc:spChg chg="mod">
          <ac:chgData name="Mistry, Sheetal" userId="c4ded6bb-8bc0-4d89-8ccb-de0f350111d3" providerId="ADAL" clId="{163FEE00-F509-4847-811C-5E7B7DDE0ECC}" dt="2024-02-08T11:27:04.071" v="12306" actId="164"/>
          <ac:spMkLst>
            <pc:docMk/>
            <pc:sldMk cId="4280242338" sldId="2147470358"/>
            <ac:spMk id="1025" creationId="{E86553C1-EC1A-6A82-27DB-70DFA20AF57C}"/>
          </ac:spMkLst>
        </pc:spChg>
        <pc:spChg chg="mod">
          <ac:chgData name="Mistry, Sheetal" userId="c4ded6bb-8bc0-4d89-8ccb-de0f350111d3" providerId="ADAL" clId="{163FEE00-F509-4847-811C-5E7B7DDE0ECC}" dt="2024-02-08T11:27:04.071" v="12306" actId="164"/>
          <ac:spMkLst>
            <pc:docMk/>
            <pc:sldMk cId="4280242338" sldId="2147470358"/>
            <ac:spMk id="1027" creationId="{3AC1E954-9345-2DAA-4E85-7F87994945CA}"/>
          </ac:spMkLst>
        </pc:spChg>
        <pc:spChg chg="mod">
          <ac:chgData name="Mistry, Sheetal" userId="c4ded6bb-8bc0-4d89-8ccb-de0f350111d3" providerId="ADAL" clId="{163FEE00-F509-4847-811C-5E7B7DDE0ECC}" dt="2024-02-08T11:27:04.071" v="12306" actId="164"/>
          <ac:spMkLst>
            <pc:docMk/>
            <pc:sldMk cId="4280242338" sldId="2147470358"/>
            <ac:spMk id="1029" creationId="{8ACF67BD-E522-FF78-C46B-17D670888039}"/>
          </ac:spMkLst>
        </pc:spChg>
        <pc:spChg chg="mod">
          <ac:chgData name="Mistry, Sheetal" userId="c4ded6bb-8bc0-4d89-8ccb-de0f350111d3" providerId="ADAL" clId="{163FEE00-F509-4847-811C-5E7B7DDE0ECC}" dt="2024-02-08T11:27:04.071" v="12306" actId="164"/>
          <ac:spMkLst>
            <pc:docMk/>
            <pc:sldMk cId="4280242338" sldId="2147470358"/>
            <ac:spMk id="1031" creationId="{BBB5C431-CFE5-EFB1-C13A-99CD74563E32}"/>
          </ac:spMkLst>
        </pc:spChg>
        <pc:spChg chg="mod">
          <ac:chgData name="Mistry, Sheetal" userId="c4ded6bb-8bc0-4d89-8ccb-de0f350111d3" providerId="ADAL" clId="{163FEE00-F509-4847-811C-5E7B7DDE0ECC}" dt="2024-02-08T11:27:04.071" v="12306" actId="164"/>
          <ac:spMkLst>
            <pc:docMk/>
            <pc:sldMk cId="4280242338" sldId="2147470358"/>
            <ac:spMk id="1032" creationId="{DFD849E8-D098-3028-8EB5-563BD64B7454}"/>
          </ac:spMkLst>
        </pc:spChg>
        <pc:spChg chg="mod">
          <ac:chgData name="Mistry, Sheetal" userId="c4ded6bb-8bc0-4d89-8ccb-de0f350111d3" providerId="ADAL" clId="{163FEE00-F509-4847-811C-5E7B7DDE0ECC}" dt="2024-02-08T11:27:04.071" v="12306" actId="164"/>
          <ac:spMkLst>
            <pc:docMk/>
            <pc:sldMk cId="4280242338" sldId="2147470358"/>
            <ac:spMk id="1033" creationId="{9524C2A2-166C-F529-BC27-19F3EFF5F8D4}"/>
          </ac:spMkLst>
        </pc:spChg>
        <pc:spChg chg="mod">
          <ac:chgData name="Mistry, Sheetal" userId="c4ded6bb-8bc0-4d89-8ccb-de0f350111d3" providerId="ADAL" clId="{163FEE00-F509-4847-811C-5E7B7DDE0ECC}" dt="2024-02-08T11:27:04.071" v="12306" actId="164"/>
          <ac:spMkLst>
            <pc:docMk/>
            <pc:sldMk cId="4280242338" sldId="2147470358"/>
            <ac:spMk id="1034" creationId="{F08D58FE-888D-62CB-40E9-937039D2CF82}"/>
          </ac:spMkLst>
        </pc:spChg>
        <pc:spChg chg="mod">
          <ac:chgData name="Mistry, Sheetal" userId="c4ded6bb-8bc0-4d89-8ccb-de0f350111d3" providerId="ADAL" clId="{163FEE00-F509-4847-811C-5E7B7DDE0ECC}" dt="2024-02-08T11:27:04.071" v="12306" actId="164"/>
          <ac:spMkLst>
            <pc:docMk/>
            <pc:sldMk cId="4280242338" sldId="2147470358"/>
            <ac:spMk id="1035" creationId="{A5752DBA-C898-0687-08DC-BA84C38D7AA5}"/>
          </ac:spMkLst>
        </pc:spChg>
        <pc:grpChg chg="add mod">
          <ac:chgData name="Mistry, Sheetal" userId="c4ded6bb-8bc0-4d89-8ccb-de0f350111d3" providerId="ADAL" clId="{163FEE00-F509-4847-811C-5E7B7DDE0ECC}" dt="2024-02-08T11:27:35.454" v="12312" actId="1076"/>
          <ac:grpSpMkLst>
            <pc:docMk/>
            <pc:sldMk cId="4280242338" sldId="2147470358"/>
            <ac:grpSpMk id="5" creationId="{3B1E7F1C-4D4E-01E6-D0B4-71C92BEB4CCA}"/>
          </ac:grpSpMkLst>
        </pc:grpChg>
        <pc:picChg chg="mod">
          <ac:chgData name="Mistry, Sheetal" userId="c4ded6bb-8bc0-4d89-8ccb-de0f350111d3" providerId="ADAL" clId="{163FEE00-F509-4847-811C-5E7B7DDE0ECC}" dt="2024-02-08T11:27:04.071" v="12306" actId="164"/>
          <ac:picMkLst>
            <pc:docMk/>
            <pc:sldMk cId="4280242338" sldId="2147470358"/>
            <ac:picMk id="20" creationId="{912242DD-D00D-F55A-2498-1B72D54A2122}"/>
          </ac:picMkLst>
        </pc:picChg>
        <pc:picChg chg="mod">
          <ac:chgData name="Mistry, Sheetal" userId="c4ded6bb-8bc0-4d89-8ccb-de0f350111d3" providerId="ADAL" clId="{163FEE00-F509-4847-811C-5E7B7DDE0ECC}" dt="2024-02-08T11:27:04.071" v="12306" actId="164"/>
          <ac:picMkLst>
            <pc:docMk/>
            <pc:sldMk cId="4280242338" sldId="2147470358"/>
            <ac:picMk id="21" creationId="{E40390E7-858E-0C4B-E766-E8C822311950}"/>
          </ac:picMkLst>
        </pc:picChg>
        <pc:picChg chg="mod">
          <ac:chgData name="Mistry, Sheetal" userId="c4ded6bb-8bc0-4d89-8ccb-de0f350111d3" providerId="ADAL" clId="{163FEE00-F509-4847-811C-5E7B7DDE0ECC}" dt="2024-02-08T11:27:04.071" v="12306" actId="164"/>
          <ac:picMkLst>
            <pc:docMk/>
            <pc:sldMk cId="4280242338" sldId="2147470358"/>
            <ac:picMk id="22" creationId="{79D1D046-E2AD-DCBE-BBB4-09AAE18EBE8B}"/>
          </ac:picMkLst>
        </pc:picChg>
        <pc:picChg chg="mod">
          <ac:chgData name="Mistry, Sheetal" userId="c4ded6bb-8bc0-4d89-8ccb-de0f350111d3" providerId="ADAL" clId="{163FEE00-F509-4847-811C-5E7B7DDE0ECC}" dt="2024-02-08T11:27:04.071" v="12306" actId="164"/>
          <ac:picMkLst>
            <pc:docMk/>
            <pc:sldMk cId="4280242338" sldId="2147470358"/>
            <ac:picMk id="23" creationId="{951BC482-0F3E-5777-CA4F-ED191A9FE79A}"/>
          </ac:picMkLst>
        </pc:picChg>
        <pc:picChg chg="mod">
          <ac:chgData name="Mistry, Sheetal" userId="c4ded6bb-8bc0-4d89-8ccb-de0f350111d3" providerId="ADAL" clId="{163FEE00-F509-4847-811C-5E7B7DDE0ECC}" dt="2024-02-08T11:27:04.071" v="12306" actId="164"/>
          <ac:picMkLst>
            <pc:docMk/>
            <pc:sldMk cId="4280242338" sldId="2147470358"/>
            <ac:picMk id="24" creationId="{AA94FFB3-7B84-E048-7B36-D5EE90D043EB}"/>
          </ac:picMkLst>
        </pc:picChg>
        <pc:picChg chg="mod">
          <ac:chgData name="Mistry, Sheetal" userId="c4ded6bb-8bc0-4d89-8ccb-de0f350111d3" providerId="ADAL" clId="{163FEE00-F509-4847-811C-5E7B7DDE0ECC}" dt="2024-02-08T11:27:04.071" v="12306" actId="164"/>
          <ac:picMkLst>
            <pc:docMk/>
            <pc:sldMk cId="4280242338" sldId="2147470358"/>
            <ac:picMk id="25" creationId="{EBAFE386-FB7B-5E5A-5316-E4CD9C89757A}"/>
          </ac:picMkLst>
        </pc:picChg>
        <pc:picChg chg="mod">
          <ac:chgData name="Mistry, Sheetal" userId="c4ded6bb-8bc0-4d89-8ccb-de0f350111d3" providerId="ADAL" clId="{163FEE00-F509-4847-811C-5E7B7DDE0ECC}" dt="2024-02-08T11:27:04.071" v="12306" actId="164"/>
          <ac:picMkLst>
            <pc:docMk/>
            <pc:sldMk cId="4280242338" sldId="2147470358"/>
            <ac:picMk id="26" creationId="{496BABD8-9693-A6ED-F540-9ECB475B37DD}"/>
          </ac:picMkLst>
        </pc:picChg>
        <pc:picChg chg="mod">
          <ac:chgData name="Mistry, Sheetal" userId="c4ded6bb-8bc0-4d89-8ccb-de0f350111d3" providerId="ADAL" clId="{163FEE00-F509-4847-811C-5E7B7DDE0ECC}" dt="2024-02-08T11:27:04.071" v="12306" actId="164"/>
          <ac:picMkLst>
            <pc:docMk/>
            <pc:sldMk cId="4280242338" sldId="2147470358"/>
            <ac:picMk id="27" creationId="{A38F5ACE-B076-2A8A-B67D-418785EBFE53}"/>
          </ac:picMkLst>
        </pc:picChg>
        <pc:picChg chg="mod">
          <ac:chgData name="Mistry, Sheetal" userId="c4ded6bb-8bc0-4d89-8ccb-de0f350111d3" providerId="ADAL" clId="{163FEE00-F509-4847-811C-5E7B7DDE0ECC}" dt="2024-02-08T11:27:04.071" v="12306" actId="164"/>
          <ac:picMkLst>
            <pc:docMk/>
            <pc:sldMk cId="4280242338" sldId="2147470358"/>
            <ac:picMk id="28" creationId="{3D93327D-7631-7E44-D9E1-A3053B420F08}"/>
          </ac:picMkLst>
        </pc:picChg>
        <pc:picChg chg="mod">
          <ac:chgData name="Mistry, Sheetal" userId="c4ded6bb-8bc0-4d89-8ccb-de0f350111d3" providerId="ADAL" clId="{163FEE00-F509-4847-811C-5E7B7DDE0ECC}" dt="2024-02-08T11:27:04.071" v="12306" actId="164"/>
          <ac:picMkLst>
            <pc:docMk/>
            <pc:sldMk cId="4280242338" sldId="2147470358"/>
            <ac:picMk id="29" creationId="{D769E1B9-F80F-2964-18F2-E2FA3B1BFCCC}"/>
          </ac:picMkLst>
        </pc:picChg>
        <pc:picChg chg="mod">
          <ac:chgData name="Mistry, Sheetal" userId="c4ded6bb-8bc0-4d89-8ccb-de0f350111d3" providerId="ADAL" clId="{163FEE00-F509-4847-811C-5E7B7DDE0ECC}" dt="2024-02-08T11:27:04.071" v="12306" actId="164"/>
          <ac:picMkLst>
            <pc:docMk/>
            <pc:sldMk cId="4280242338" sldId="2147470358"/>
            <ac:picMk id="30" creationId="{12E86529-346D-869F-D7CD-BB8889B11ED7}"/>
          </ac:picMkLst>
        </pc:picChg>
        <pc:picChg chg="mod">
          <ac:chgData name="Mistry, Sheetal" userId="c4ded6bb-8bc0-4d89-8ccb-de0f350111d3" providerId="ADAL" clId="{163FEE00-F509-4847-811C-5E7B7DDE0ECC}" dt="2024-02-08T11:27:04.071" v="12306" actId="164"/>
          <ac:picMkLst>
            <pc:docMk/>
            <pc:sldMk cId="4280242338" sldId="2147470358"/>
            <ac:picMk id="31" creationId="{FFAA951B-59C5-865D-C364-FA2EA18642D7}"/>
          </ac:picMkLst>
        </pc:picChg>
        <pc:picChg chg="mod">
          <ac:chgData name="Mistry, Sheetal" userId="c4ded6bb-8bc0-4d89-8ccb-de0f350111d3" providerId="ADAL" clId="{163FEE00-F509-4847-811C-5E7B7DDE0ECC}" dt="2024-02-08T11:27:04.071" v="12306" actId="164"/>
          <ac:picMkLst>
            <pc:docMk/>
            <pc:sldMk cId="4280242338" sldId="2147470358"/>
            <ac:picMk id="32" creationId="{E8CE920E-2ABC-F45B-42A0-A260A2E09A9B}"/>
          </ac:picMkLst>
        </pc:picChg>
        <pc:picChg chg="mod">
          <ac:chgData name="Mistry, Sheetal" userId="c4ded6bb-8bc0-4d89-8ccb-de0f350111d3" providerId="ADAL" clId="{163FEE00-F509-4847-811C-5E7B7DDE0ECC}" dt="2024-02-08T11:27:04.071" v="12306" actId="164"/>
          <ac:picMkLst>
            <pc:docMk/>
            <pc:sldMk cId="4280242338" sldId="2147470358"/>
            <ac:picMk id="33" creationId="{8578DFCA-E614-793C-48A8-3DDE28E3BF3E}"/>
          </ac:picMkLst>
        </pc:picChg>
        <pc:picChg chg="mod">
          <ac:chgData name="Mistry, Sheetal" userId="c4ded6bb-8bc0-4d89-8ccb-de0f350111d3" providerId="ADAL" clId="{163FEE00-F509-4847-811C-5E7B7DDE0ECC}" dt="2024-02-08T11:27:04.071" v="12306" actId="164"/>
          <ac:picMkLst>
            <pc:docMk/>
            <pc:sldMk cId="4280242338" sldId="2147470358"/>
            <ac:picMk id="34" creationId="{360FD8CF-6337-924F-0286-EC4C1864025B}"/>
          </ac:picMkLst>
        </pc:picChg>
        <pc:picChg chg="mod">
          <ac:chgData name="Mistry, Sheetal" userId="c4ded6bb-8bc0-4d89-8ccb-de0f350111d3" providerId="ADAL" clId="{163FEE00-F509-4847-811C-5E7B7DDE0ECC}" dt="2024-02-08T11:27:04.071" v="12306" actId="164"/>
          <ac:picMkLst>
            <pc:docMk/>
            <pc:sldMk cId="4280242338" sldId="2147470358"/>
            <ac:picMk id="35" creationId="{6F77AE90-1E4F-898A-A49B-353BC489137B}"/>
          </ac:picMkLst>
        </pc:picChg>
        <pc:picChg chg="mod">
          <ac:chgData name="Mistry, Sheetal" userId="c4ded6bb-8bc0-4d89-8ccb-de0f350111d3" providerId="ADAL" clId="{163FEE00-F509-4847-811C-5E7B7DDE0ECC}" dt="2024-02-08T11:27:04.071" v="12306" actId="164"/>
          <ac:picMkLst>
            <pc:docMk/>
            <pc:sldMk cId="4280242338" sldId="2147470358"/>
            <ac:picMk id="36" creationId="{2AB87B81-492C-4E54-5763-8FF5AA25FD46}"/>
          </ac:picMkLst>
        </pc:picChg>
        <pc:picChg chg="mod">
          <ac:chgData name="Mistry, Sheetal" userId="c4ded6bb-8bc0-4d89-8ccb-de0f350111d3" providerId="ADAL" clId="{163FEE00-F509-4847-811C-5E7B7DDE0ECC}" dt="2024-02-08T11:27:04.071" v="12306" actId="164"/>
          <ac:picMkLst>
            <pc:docMk/>
            <pc:sldMk cId="4280242338" sldId="2147470358"/>
            <ac:picMk id="37" creationId="{AE97CA79-C988-92B8-EEC8-3322B09D4F03}"/>
          </ac:picMkLst>
        </pc:picChg>
        <pc:picChg chg="mod">
          <ac:chgData name="Mistry, Sheetal" userId="c4ded6bb-8bc0-4d89-8ccb-de0f350111d3" providerId="ADAL" clId="{163FEE00-F509-4847-811C-5E7B7DDE0ECC}" dt="2024-02-08T11:27:04.071" v="12306" actId="164"/>
          <ac:picMkLst>
            <pc:docMk/>
            <pc:sldMk cId="4280242338" sldId="2147470358"/>
            <ac:picMk id="38" creationId="{61E9462D-7299-62EA-76AE-C3115C3F00E3}"/>
          </ac:picMkLst>
        </pc:picChg>
        <pc:picChg chg="mod">
          <ac:chgData name="Mistry, Sheetal" userId="c4ded6bb-8bc0-4d89-8ccb-de0f350111d3" providerId="ADAL" clId="{163FEE00-F509-4847-811C-5E7B7DDE0ECC}" dt="2024-02-08T11:27:04.071" v="12306" actId="164"/>
          <ac:picMkLst>
            <pc:docMk/>
            <pc:sldMk cId="4280242338" sldId="2147470358"/>
            <ac:picMk id="39" creationId="{60BF2DEB-085B-7C5C-E5EB-AEF5EA38DD9C}"/>
          </ac:picMkLst>
        </pc:picChg>
        <pc:picChg chg="mod">
          <ac:chgData name="Mistry, Sheetal" userId="c4ded6bb-8bc0-4d89-8ccb-de0f350111d3" providerId="ADAL" clId="{163FEE00-F509-4847-811C-5E7B7DDE0ECC}" dt="2024-02-08T11:27:04.071" v="12306" actId="164"/>
          <ac:picMkLst>
            <pc:docMk/>
            <pc:sldMk cId="4280242338" sldId="2147470358"/>
            <ac:picMk id="40" creationId="{012B43C8-60C1-752B-19D2-BC5FC1DB7CFE}"/>
          </ac:picMkLst>
        </pc:picChg>
        <pc:picChg chg="mod">
          <ac:chgData name="Mistry, Sheetal" userId="c4ded6bb-8bc0-4d89-8ccb-de0f350111d3" providerId="ADAL" clId="{163FEE00-F509-4847-811C-5E7B7DDE0ECC}" dt="2024-02-08T11:27:04.071" v="12306" actId="164"/>
          <ac:picMkLst>
            <pc:docMk/>
            <pc:sldMk cId="4280242338" sldId="2147470358"/>
            <ac:picMk id="41" creationId="{4760227E-FC3B-019F-A405-B787F218D53F}"/>
          </ac:picMkLst>
        </pc:picChg>
        <pc:picChg chg="mod">
          <ac:chgData name="Mistry, Sheetal" userId="c4ded6bb-8bc0-4d89-8ccb-de0f350111d3" providerId="ADAL" clId="{163FEE00-F509-4847-811C-5E7B7DDE0ECC}" dt="2024-02-08T11:27:04.071" v="12306" actId="164"/>
          <ac:picMkLst>
            <pc:docMk/>
            <pc:sldMk cId="4280242338" sldId="2147470358"/>
            <ac:picMk id="42" creationId="{18EBB5F3-1D44-8F0C-EFD6-F6A3BD530D27}"/>
          </ac:picMkLst>
        </pc:picChg>
        <pc:picChg chg="mod">
          <ac:chgData name="Mistry, Sheetal" userId="c4ded6bb-8bc0-4d89-8ccb-de0f350111d3" providerId="ADAL" clId="{163FEE00-F509-4847-811C-5E7B7DDE0ECC}" dt="2024-02-08T11:27:04.071" v="12306" actId="164"/>
          <ac:picMkLst>
            <pc:docMk/>
            <pc:sldMk cId="4280242338" sldId="2147470358"/>
            <ac:picMk id="43" creationId="{22514139-4F3A-5536-4290-101619BE358C}"/>
          </ac:picMkLst>
        </pc:picChg>
      </pc:sldChg>
      <pc:sldChg chg="addSp delSp modSp mod ord">
        <pc:chgData name="Mistry, Sheetal" userId="c4ded6bb-8bc0-4d89-8ccb-de0f350111d3" providerId="ADAL" clId="{163FEE00-F509-4847-811C-5E7B7DDE0ECC}" dt="2024-02-08T12:52:57.545" v="15844"/>
        <pc:sldMkLst>
          <pc:docMk/>
          <pc:sldMk cId="1107162158" sldId="2147470359"/>
        </pc:sldMkLst>
        <pc:spChg chg="mod">
          <ac:chgData name="Mistry, Sheetal" userId="c4ded6bb-8bc0-4d89-8ccb-de0f350111d3" providerId="ADAL" clId="{163FEE00-F509-4847-811C-5E7B7DDE0ECC}" dt="2024-02-08T12:17:45.238" v="12575" actId="1076"/>
          <ac:spMkLst>
            <pc:docMk/>
            <pc:sldMk cId="1107162158" sldId="2147470359"/>
            <ac:spMk id="3" creationId="{23E72770-3565-A29A-4498-524F76B7DF38}"/>
          </ac:spMkLst>
        </pc:spChg>
        <pc:spChg chg="mod">
          <ac:chgData name="Mistry, Sheetal" userId="c4ded6bb-8bc0-4d89-8ccb-de0f350111d3" providerId="ADAL" clId="{163FEE00-F509-4847-811C-5E7B7DDE0ECC}" dt="2024-02-08T12:15:51.241" v="12520" actId="20577"/>
          <ac:spMkLst>
            <pc:docMk/>
            <pc:sldMk cId="1107162158" sldId="2147470359"/>
            <ac:spMk id="6" creationId="{CA64A933-A466-B36B-01BD-58EADC7C29E3}"/>
          </ac:spMkLst>
        </pc:spChg>
        <pc:picChg chg="del">
          <ac:chgData name="Mistry, Sheetal" userId="c4ded6bb-8bc0-4d89-8ccb-de0f350111d3" providerId="ADAL" clId="{163FEE00-F509-4847-811C-5E7B7DDE0ECC}" dt="2024-02-08T10:14:47.095" v="8650" actId="478"/>
          <ac:picMkLst>
            <pc:docMk/>
            <pc:sldMk cId="1107162158" sldId="2147470359"/>
            <ac:picMk id="5" creationId="{216CC2C8-5A8F-3766-FFC7-1A4013902F4D}"/>
          </ac:picMkLst>
        </pc:picChg>
        <pc:picChg chg="add mod">
          <ac:chgData name="Mistry, Sheetal" userId="c4ded6bb-8bc0-4d89-8ccb-de0f350111d3" providerId="ADAL" clId="{163FEE00-F509-4847-811C-5E7B7DDE0ECC}" dt="2024-02-08T12:14:43.939" v="12325" actId="1076"/>
          <ac:picMkLst>
            <pc:docMk/>
            <pc:sldMk cId="1107162158" sldId="2147470359"/>
            <ac:picMk id="5" creationId="{A2D890EE-2E51-F471-2B37-97EF3D327962}"/>
          </ac:picMkLst>
        </pc:picChg>
        <pc:picChg chg="add del mod">
          <ac:chgData name="Mistry, Sheetal" userId="c4ded6bb-8bc0-4d89-8ccb-de0f350111d3" providerId="ADAL" clId="{163FEE00-F509-4847-811C-5E7B7DDE0ECC}" dt="2024-02-08T12:14:31.514" v="12319" actId="478"/>
          <ac:picMkLst>
            <pc:docMk/>
            <pc:sldMk cId="1107162158" sldId="2147470359"/>
            <ac:picMk id="7" creationId="{8CF25B8B-B8FC-9B27-7038-DB49F81C0D75}"/>
          </ac:picMkLst>
        </pc:picChg>
      </pc:sldChg>
      <pc:sldChg chg="modSp mod ord modNotesTx">
        <pc:chgData name="Mistry, Sheetal" userId="c4ded6bb-8bc0-4d89-8ccb-de0f350111d3" providerId="ADAL" clId="{163FEE00-F509-4847-811C-5E7B7DDE0ECC}" dt="2024-02-07T11:13:43.389" v="431" actId="20577"/>
        <pc:sldMkLst>
          <pc:docMk/>
          <pc:sldMk cId="1513978552" sldId="2147470360"/>
        </pc:sldMkLst>
        <pc:spChg chg="mod ord">
          <ac:chgData name="Mistry, Sheetal" userId="c4ded6bb-8bc0-4d89-8ccb-de0f350111d3" providerId="ADAL" clId="{163FEE00-F509-4847-811C-5E7B7DDE0ECC}" dt="2024-02-07T11:13:20.328" v="334" actId="20577"/>
          <ac:spMkLst>
            <pc:docMk/>
            <pc:sldMk cId="1513978552" sldId="2147470360"/>
            <ac:spMk id="3" creationId="{E02FE24B-681B-316C-FE3B-2A664FDD8E2A}"/>
          </ac:spMkLst>
        </pc:spChg>
        <pc:picChg chg="mod">
          <ac:chgData name="Mistry, Sheetal" userId="c4ded6bb-8bc0-4d89-8ccb-de0f350111d3" providerId="ADAL" clId="{163FEE00-F509-4847-811C-5E7B7DDE0ECC}" dt="2024-02-06T15:32:11.736" v="62" actId="1076"/>
          <ac:picMkLst>
            <pc:docMk/>
            <pc:sldMk cId="1513978552" sldId="2147470360"/>
            <ac:picMk id="5" creationId="{DD57F5A6-09FA-B757-7A55-0E75C648C2DC}"/>
          </ac:picMkLst>
        </pc:picChg>
      </pc:sldChg>
      <pc:sldChg chg="del">
        <pc:chgData name="Mistry, Sheetal" userId="c4ded6bb-8bc0-4d89-8ccb-de0f350111d3" providerId="ADAL" clId="{163FEE00-F509-4847-811C-5E7B7DDE0ECC}" dt="2024-02-12T15:08:16.646" v="22237" actId="47"/>
        <pc:sldMkLst>
          <pc:docMk/>
          <pc:sldMk cId="317120148" sldId="2147470361"/>
        </pc:sldMkLst>
      </pc:sldChg>
      <pc:sldChg chg="del">
        <pc:chgData name="Mistry, Sheetal" userId="c4ded6bb-8bc0-4d89-8ccb-de0f350111d3" providerId="ADAL" clId="{163FEE00-F509-4847-811C-5E7B7DDE0ECC}" dt="2024-02-12T15:08:17.281" v="22238" actId="47"/>
        <pc:sldMkLst>
          <pc:docMk/>
          <pc:sldMk cId="329907898" sldId="2147470362"/>
        </pc:sldMkLst>
      </pc:sldChg>
      <pc:sldChg chg="del">
        <pc:chgData name="Mistry, Sheetal" userId="c4ded6bb-8bc0-4d89-8ccb-de0f350111d3" providerId="ADAL" clId="{163FEE00-F509-4847-811C-5E7B7DDE0ECC}" dt="2024-02-12T15:08:18.158" v="22239" actId="47"/>
        <pc:sldMkLst>
          <pc:docMk/>
          <pc:sldMk cId="1073310466" sldId="2147470364"/>
        </pc:sldMkLst>
      </pc:sldChg>
      <pc:sldChg chg="del">
        <pc:chgData name="Mistry, Sheetal" userId="c4ded6bb-8bc0-4d89-8ccb-de0f350111d3" providerId="ADAL" clId="{163FEE00-F509-4847-811C-5E7B7DDE0ECC}" dt="2024-02-12T15:08:02.469" v="22228" actId="47"/>
        <pc:sldMkLst>
          <pc:docMk/>
          <pc:sldMk cId="1580895236" sldId="2147470365"/>
        </pc:sldMkLst>
      </pc:sldChg>
      <pc:sldChg chg="del">
        <pc:chgData name="Mistry, Sheetal" userId="c4ded6bb-8bc0-4d89-8ccb-de0f350111d3" providerId="ADAL" clId="{163FEE00-F509-4847-811C-5E7B7DDE0ECC}" dt="2024-02-12T15:07:54.459" v="22222" actId="47"/>
        <pc:sldMkLst>
          <pc:docMk/>
          <pc:sldMk cId="1164548295" sldId="2147470367"/>
        </pc:sldMkLst>
      </pc:sldChg>
      <pc:sldChg chg="del">
        <pc:chgData name="Mistry, Sheetal" userId="c4ded6bb-8bc0-4d89-8ccb-de0f350111d3" providerId="ADAL" clId="{163FEE00-F509-4847-811C-5E7B7DDE0ECC}" dt="2024-02-12T15:07:52.897" v="22221" actId="47"/>
        <pc:sldMkLst>
          <pc:docMk/>
          <pc:sldMk cId="3145041442" sldId="2147470368"/>
        </pc:sldMkLst>
      </pc:sldChg>
      <pc:sldChg chg="del ord">
        <pc:chgData name="Mistry, Sheetal" userId="c4ded6bb-8bc0-4d89-8ccb-de0f350111d3" providerId="ADAL" clId="{163FEE00-F509-4847-811C-5E7B7DDE0ECC}" dt="2024-02-12T15:07:50.739" v="22219" actId="47"/>
        <pc:sldMkLst>
          <pc:docMk/>
          <pc:sldMk cId="3016044461" sldId="2147470369"/>
        </pc:sldMkLst>
      </pc:sldChg>
      <pc:sldChg chg="del">
        <pc:chgData name="Mistry, Sheetal" userId="c4ded6bb-8bc0-4d89-8ccb-de0f350111d3" providerId="ADAL" clId="{163FEE00-F509-4847-811C-5E7B7DDE0ECC}" dt="2024-02-12T15:07:56.605" v="22223" actId="47"/>
        <pc:sldMkLst>
          <pc:docMk/>
          <pc:sldMk cId="3137625863" sldId="2147470370"/>
        </pc:sldMkLst>
      </pc:sldChg>
      <pc:sldChg chg="del">
        <pc:chgData name="Mistry, Sheetal" userId="c4ded6bb-8bc0-4d89-8ccb-de0f350111d3" providerId="ADAL" clId="{163FEE00-F509-4847-811C-5E7B7DDE0ECC}" dt="2024-02-12T15:07:58.212" v="22224" actId="47"/>
        <pc:sldMkLst>
          <pc:docMk/>
          <pc:sldMk cId="3218859265" sldId="2147470371"/>
        </pc:sldMkLst>
      </pc:sldChg>
      <pc:sldChg chg="del">
        <pc:chgData name="Mistry, Sheetal" userId="c4ded6bb-8bc0-4d89-8ccb-de0f350111d3" providerId="ADAL" clId="{163FEE00-F509-4847-811C-5E7B7DDE0ECC}" dt="2024-02-12T15:07:59.020" v="22225" actId="47"/>
        <pc:sldMkLst>
          <pc:docMk/>
          <pc:sldMk cId="3311900035" sldId="2147470373"/>
        </pc:sldMkLst>
      </pc:sldChg>
      <pc:sldChg chg="del">
        <pc:chgData name="Mistry, Sheetal" userId="c4ded6bb-8bc0-4d89-8ccb-de0f350111d3" providerId="ADAL" clId="{163FEE00-F509-4847-811C-5E7B7DDE0ECC}" dt="2024-02-12T15:08:00.490" v="22226" actId="47"/>
        <pc:sldMkLst>
          <pc:docMk/>
          <pc:sldMk cId="3693507013" sldId="2147470374"/>
        </pc:sldMkLst>
      </pc:sldChg>
      <pc:sldChg chg="del">
        <pc:chgData name="Mistry, Sheetal" userId="c4ded6bb-8bc0-4d89-8ccb-de0f350111d3" providerId="ADAL" clId="{163FEE00-F509-4847-811C-5E7B7DDE0ECC}" dt="2024-02-12T15:08:01.362" v="22227" actId="47"/>
        <pc:sldMkLst>
          <pc:docMk/>
          <pc:sldMk cId="1259934938" sldId="2147470376"/>
        </pc:sldMkLst>
      </pc:sldChg>
      <pc:sldChg chg="del">
        <pc:chgData name="Mistry, Sheetal" userId="c4ded6bb-8bc0-4d89-8ccb-de0f350111d3" providerId="ADAL" clId="{163FEE00-F509-4847-811C-5E7B7DDE0ECC}" dt="2024-02-06T15:44:55.322" v="219" actId="47"/>
        <pc:sldMkLst>
          <pc:docMk/>
          <pc:sldMk cId="1177768743" sldId="2147470377"/>
        </pc:sldMkLst>
      </pc:sldChg>
      <pc:sldChg chg="del">
        <pc:chgData name="Mistry, Sheetal" userId="c4ded6bb-8bc0-4d89-8ccb-de0f350111d3" providerId="ADAL" clId="{163FEE00-F509-4847-811C-5E7B7DDE0ECC}" dt="2024-02-12T15:08:04.396" v="22229" actId="47"/>
        <pc:sldMkLst>
          <pc:docMk/>
          <pc:sldMk cId="1179685419" sldId="2147470378"/>
        </pc:sldMkLst>
      </pc:sldChg>
      <pc:sldChg chg="del">
        <pc:chgData name="Mistry, Sheetal" userId="c4ded6bb-8bc0-4d89-8ccb-de0f350111d3" providerId="ADAL" clId="{163FEE00-F509-4847-811C-5E7B7DDE0ECC}" dt="2024-02-08T11:20:45.418" v="12220" actId="47"/>
        <pc:sldMkLst>
          <pc:docMk/>
          <pc:sldMk cId="2582948690" sldId="2147470379"/>
        </pc:sldMkLst>
      </pc:sldChg>
      <pc:sldChg chg="del">
        <pc:chgData name="Mistry, Sheetal" userId="c4ded6bb-8bc0-4d89-8ccb-de0f350111d3" providerId="ADAL" clId="{163FEE00-F509-4847-811C-5E7B7DDE0ECC}" dt="2024-02-08T11:20:43.857" v="12219" actId="47"/>
        <pc:sldMkLst>
          <pc:docMk/>
          <pc:sldMk cId="2264039934" sldId="2147470380"/>
        </pc:sldMkLst>
      </pc:sldChg>
      <pc:sldChg chg="del">
        <pc:chgData name="Mistry, Sheetal" userId="c4ded6bb-8bc0-4d89-8ccb-de0f350111d3" providerId="ADAL" clId="{163FEE00-F509-4847-811C-5E7B7DDE0ECC}" dt="2024-02-12T15:08:18.790" v="22240" actId="47"/>
        <pc:sldMkLst>
          <pc:docMk/>
          <pc:sldMk cId="4013340899" sldId="2147470381"/>
        </pc:sldMkLst>
      </pc:sldChg>
      <pc:sldChg chg="modSp del mod">
        <pc:chgData name="Mistry, Sheetal" userId="c4ded6bb-8bc0-4d89-8ccb-de0f350111d3" providerId="ADAL" clId="{163FEE00-F509-4847-811C-5E7B7DDE0ECC}" dt="2024-02-06T15:26:42.351" v="10" actId="47"/>
        <pc:sldMkLst>
          <pc:docMk/>
          <pc:sldMk cId="2382076959" sldId="2147470382"/>
        </pc:sldMkLst>
        <pc:spChg chg="mod">
          <ac:chgData name="Mistry, Sheetal" userId="c4ded6bb-8bc0-4d89-8ccb-de0f350111d3" providerId="ADAL" clId="{163FEE00-F509-4847-811C-5E7B7DDE0ECC}" dt="2024-02-06T15:24:47.965" v="4" actId="33524"/>
          <ac:spMkLst>
            <pc:docMk/>
            <pc:sldMk cId="2382076959" sldId="2147470382"/>
            <ac:spMk id="7" creationId="{7429C02E-F367-73A2-61B0-F2CB1516C772}"/>
          </ac:spMkLst>
        </pc:spChg>
      </pc:sldChg>
      <pc:sldChg chg="del">
        <pc:chgData name="Mistry, Sheetal" userId="c4ded6bb-8bc0-4d89-8ccb-de0f350111d3" providerId="ADAL" clId="{163FEE00-F509-4847-811C-5E7B7DDE0ECC}" dt="2024-02-06T15:28:52.709" v="23" actId="47"/>
        <pc:sldMkLst>
          <pc:docMk/>
          <pc:sldMk cId="431064353" sldId="2147470383"/>
        </pc:sldMkLst>
      </pc:sldChg>
      <pc:sldChg chg="ord">
        <pc:chgData name="Mistry, Sheetal" userId="c4ded6bb-8bc0-4d89-8ccb-de0f350111d3" providerId="ADAL" clId="{163FEE00-F509-4847-811C-5E7B7DDE0ECC}" dt="2024-02-07T12:11:23.841" v="1838"/>
        <pc:sldMkLst>
          <pc:docMk/>
          <pc:sldMk cId="454867747" sldId="2147470384"/>
        </pc:sldMkLst>
      </pc:sldChg>
      <pc:sldChg chg="del">
        <pc:chgData name="Mistry, Sheetal" userId="c4ded6bb-8bc0-4d89-8ccb-de0f350111d3" providerId="ADAL" clId="{163FEE00-F509-4847-811C-5E7B7DDE0ECC}" dt="2024-02-12T15:08:06.887" v="22232" actId="47"/>
        <pc:sldMkLst>
          <pc:docMk/>
          <pc:sldMk cId="3875210882" sldId="2147470385"/>
        </pc:sldMkLst>
      </pc:sldChg>
      <pc:sldChg chg="addSp delSp modSp mod ord modNotesTx">
        <pc:chgData name="Mistry, Sheetal" userId="c4ded6bb-8bc0-4d89-8ccb-de0f350111d3" providerId="ADAL" clId="{163FEE00-F509-4847-811C-5E7B7DDE0ECC}" dt="2024-02-08T13:01:31.141" v="16201"/>
        <pc:sldMkLst>
          <pc:docMk/>
          <pc:sldMk cId="249675103" sldId="2147470388"/>
        </pc:sldMkLst>
        <pc:spChg chg="add mod">
          <ac:chgData name="Mistry, Sheetal" userId="c4ded6bb-8bc0-4d89-8ccb-de0f350111d3" providerId="ADAL" clId="{163FEE00-F509-4847-811C-5E7B7DDE0ECC}" dt="2024-02-07T13:21:43.900" v="6139" actId="21"/>
          <ac:spMkLst>
            <pc:docMk/>
            <pc:sldMk cId="249675103" sldId="2147470388"/>
            <ac:spMk id="4" creationId="{7D43F64E-917D-828E-AFE7-3D9B005486FD}"/>
          </ac:spMkLst>
        </pc:spChg>
        <pc:spChg chg="add del mod">
          <ac:chgData name="Mistry, Sheetal" userId="c4ded6bb-8bc0-4d89-8ccb-de0f350111d3" providerId="ADAL" clId="{163FEE00-F509-4847-811C-5E7B7DDE0ECC}" dt="2024-02-07T13:11:49.017" v="5386" actId="478"/>
          <ac:spMkLst>
            <pc:docMk/>
            <pc:sldMk cId="249675103" sldId="2147470388"/>
            <ac:spMk id="5" creationId="{B0AC1FB0-944B-976F-2EE7-04C8A1568558}"/>
          </ac:spMkLst>
        </pc:spChg>
        <pc:spChg chg="add del mod">
          <ac:chgData name="Mistry, Sheetal" userId="c4ded6bb-8bc0-4d89-8ccb-de0f350111d3" providerId="ADAL" clId="{163FEE00-F509-4847-811C-5E7B7DDE0ECC}" dt="2024-02-07T13:11:46.979" v="5385" actId="478"/>
          <ac:spMkLst>
            <pc:docMk/>
            <pc:sldMk cId="249675103" sldId="2147470388"/>
            <ac:spMk id="6" creationId="{BE08B091-94AA-C608-AA0D-14AAB2DCAE5F}"/>
          </ac:spMkLst>
        </pc:spChg>
        <pc:spChg chg="mod">
          <ac:chgData name="Mistry, Sheetal" userId="c4ded6bb-8bc0-4d89-8ccb-de0f350111d3" providerId="ADAL" clId="{163FEE00-F509-4847-811C-5E7B7DDE0ECC}" dt="2024-02-07T13:06:04.083" v="4612" actId="164"/>
          <ac:spMkLst>
            <pc:docMk/>
            <pc:sldMk cId="249675103" sldId="2147470388"/>
            <ac:spMk id="9" creationId="{0D0BEBD8-8F9D-E793-AF67-8994C24E3A53}"/>
          </ac:spMkLst>
        </pc:spChg>
        <pc:spChg chg="add mod">
          <ac:chgData name="Mistry, Sheetal" userId="c4ded6bb-8bc0-4d89-8ccb-de0f350111d3" providerId="ADAL" clId="{163FEE00-F509-4847-811C-5E7B7DDE0ECC}" dt="2024-02-07T13:36:55.423" v="6243" actId="20577"/>
          <ac:spMkLst>
            <pc:docMk/>
            <pc:sldMk cId="249675103" sldId="2147470388"/>
            <ac:spMk id="10" creationId="{CA7986E4-F9B1-A999-8DAB-DAB1381111F2}"/>
          </ac:spMkLst>
        </pc:spChg>
        <pc:spChg chg="mod">
          <ac:chgData name="Mistry, Sheetal" userId="c4ded6bb-8bc0-4d89-8ccb-de0f350111d3" providerId="ADAL" clId="{163FEE00-F509-4847-811C-5E7B7DDE0ECC}" dt="2024-02-07T13:06:04.083" v="4612" actId="164"/>
          <ac:spMkLst>
            <pc:docMk/>
            <pc:sldMk cId="249675103" sldId="2147470388"/>
            <ac:spMk id="11" creationId="{E473700F-44A7-B403-33E7-74AEEFC07410}"/>
          </ac:spMkLst>
        </pc:spChg>
        <pc:spChg chg="mod">
          <ac:chgData name="Mistry, Sheetal" userId="c4ded6bb-8bc0-4d89-8ccb-de0f350111d3" providerId="ADAL" clId="{163FEE00-F509-4847-811C-5E7B7DDE0ECC}" dt="2024-02-07T13:06:04.083" v="4612" actId="164"/>
          <ac:spMkLst>
            <pc:docMk/>
            <pc:sldMk cId="249675103" sldId="2147470388"/>
            <ac:spMk id="16" creationId="{A5500C38-1E3B-A2A2-AAEB-3D51E6D41E26}"/>
          </ac:spMkLst>
        </pc:spChg>
        <pc:spChg chg="mod">
          <ac:chgData name="Mistry, Sheetal" userId="c4ded6bb-8bc0-4d89-8ccb-de0f350111d3" providerId="ADAL" clId="{163FEE00-F509-4847-811C-5E7B7DDE0ECC}" dt="2024-02-07T13:06:04.083" v="4612" actId="164"/>
          <ac:spMkLst>
            <pc:docMk/>
            <pc:sldMk cId="249675103" sldId="2147470388"/>
            <ac:spMk id="17" creationId="{219BBC00-4858-0549-F5CF-B6CDC0FF102E}"/>
          </ac:spMkLst>
        </pc:spChg>
        <pc:spChg chg="mod">
          <ac:chgData name="Mistry, Sheetal" userId="c4ded6bb-8bc0-4d89-8ccb-de0f350111d3" providerId="ADAL" clId="{163FEE00-F509-4847-811C-5E7B7DDE0ECC}" dt="2024-02-07T13:06:04.083" v="4612" actId="164"/>
          <ac:spMkLst>
            <pc:docMk/>
            <pc:sldMk cId="249675103" sldId="2147470388"/>
            <ac:spMk id="18" creationId="{C7426FB1-B624-17E7-FF87-0BD50EBB6973}"/>
          </ac:spMkLst>
        </pc:spChg>
        <pc:spChg chg="mod">
          <ac:chgData name="Mistry, Sheetal" userId="c4ded6bb-8bc0-4d89-8ccb-de0f350111d3" providerId="ADAL" clId="{163FEE00-F509-4847-811C-5E7B7DDE0ECC}" dt="2024-02-07T13:06:04.083" v="4612" actId="164"/>
          <ac:spMkLst>
            <pc:docMk/>
            <pc:sldMk cId="249675103" sldId="2147470388"/>
            <ac:spMk id="19" creationId="{AEC0ECAF-F870-DEC9-4D52-A68F5B8971E3}"/>
          </ac:spMkLst>
        </pc:spChg>
        <pc:spChg chg="mod">
          <ac:chgData name="Mistry, Sheetal" userId="c4ded6bb-8bc0-4d89-8ccb-de0f350111d3" providerId="ADAL" clId="{163FEE00-F509-4847-811C-5E7B7DDE0ECC}" dt="2024-02-07T13:06:04.083" v="4612" actId="164"/>
          <ac:spMkLst>
            <pc:docMk/>
            <pc:sldMk cId="249675103" sldId="2147470388"/>
            <ac:spMk id="20" creationId="{FB231E78-4204-FC16-3128-B40C60AF9E76}"/>
          </ac:spMkLst>
        </pc:spChg>
        <pc:spChg chg="mod">
          <ac:chgData name="Mistry, Sheetal" userId="c4ded6bb-8bc0-4d89-8ccb-de0f350111d3" providerId="ADAL" clId="{163FEE00-F509-4847-811C-5E7B7DDE0ECC}" dt="2024-02-07T13:06:04.083" v="4612" actId="164"/>
          <ac:spMkLst>
            <pc:docMk/>
            <pc:sldMk cId="249675103" sldId="2147470388"/>
            <ac:spMk id="21" creationId="{403F41BE-2952-E5E3-ECD1-12C65FEF3470}"/>
          </ac:spMkLst>
        </pc:spChg>
        <pc:spChg chg="mod">
          <ac:chgData name="Mistry, Sheetal" userId="c4ded6bb-8bc0-4d89-8ccb-de0f350111d3" providerId="ADAL" clId="{163FEE00-F509-4847-811C-5E7B7DDE0ECC}" dt="2024-02-07T13:06:04.083" v="4612" actId="164"/>
          <ac:spMkLst>
            <pc:docMk/>
            <pc:sldMk cId="249675103" sldId="2147470388"/>
            <ac:spMk id="22" creationId="{6961D918-25AB-AA8D-7273-77EBFB5AF542}"/>
          </ac:spMkLst>
        </pc:spChg>
        <pc:spChg chg="mod">
          <ac:chgData name="Mistry, Sheetal" userId="c4ded6bb-8bc0-4d89-8ccb-de0f350111d3" providerId="ADAL" clId="{163FEE00-F509-4847-811C-5E7B7DDE0ECC}" dt="2024-02-07T13:06:04.083" v="4612" actId="164"/>
          <ac:spMkLst>
            <pc:docMk/>
            <pc:sldMk cId="249675103" sldId="2147470388"/>
            <ac:spMk id="23" creationId="{1AE3A41D-41A0-B025-149E-58B07CD67194}"/>
          </ac:spMkLst>
        </pc:spChg>
        <pc:spChg chg="mod">
          <ac:chgData name="Mistry, Sheetal" userId="c4ded6bb-8bc0-4d89-8ccb-de0f350111d3" providerId="ADAL" clId="{163FEE00-F509-4847-811C-5E7B7DDE0ECC}" dt="2024-02-07T13:06:04.083" v="4612" actId="164"/>
          <ac:spMkLst>
            <pc:docMk/>
            <pc:sldMk cId="249675103" sldId="2147470388"/>
            <ac:spMk id="24" creationId="{8890FDF8-9EA3-6E64-93E7-E6177E3A658E}"/>
          </ac:spMkLst>
        </pc:spChg>
        <pc:spChg chg="mod">
          <ac:chgData name="Mistry, Sheetal" userId="c4ded6bb-8bc0-4d89-8ccb-de0f350111d3" providerId="ADAL" clId="{163FEE00-F509-4847-811C-5E7B7DDE0ECC}" dt="2024-02-07T13:06:04.083" v="4612" actId="164"/>
          <ac:spMkLst>
            <pc:docMk/>
            <pc:sldMk cId="249675103" sldId="2147470388"/>
            <ac:spMk id="25" creationId="{1741696D-768D-FC6B-2B50-90424901A0AB}"/>
          </ac:spMkLst>
        </pc:spChg>
        <pc:spChg chg="mod">
          <ac:chgData name="Mistry, Sheetal" userId="c4ded6bb-8bc0-4d89-8ccb-de0f350111d3" providerId="ADAL" clId="{163FEE00-F509-4847-811C-5E7B7DDE0ECC}" dt="2024-02-07T13:06:04.083" v="4612" actId="164"/>
          <ac:spMkLst>
            <pc:docMk/>
            <pc:sldMk cId="249675103" sldId="2147470388"/>
            <ac:spMk id="26" creationId="{2C07A701-D09C-72FC-2A4C-027B1D67FECF}"/>
          </ac:spMkLst>
        </pc:spChg>
        <pc:spChg chg="mod">
          <ac:chgData name="Mistry, Sheetal" userId="c4ded6bb-8bc0-4d89-8ccb-de0f350111d3" providerId="ADAL" clId="{163FEE00-F509-4847-811C-5E7B7DDE0ECC}" dt="2024-02-07T13:06:04.083" v="4612" actId="164"/>
          <ac:spMkLst>
            <pc:docMk/>
            <pc:sldMk cId="249675103" sldId="2147470388"/>
            <ac:spMk id="27" creationId="{023D526E-D6FF-F5F0-4F04-3238D8ADBA17}"/>
          </ac:spMkLst>
        </pc:spChg>
        <pc:spChg chg="mod">
          <ac:chgData name="Mistry, Sheetal" userId="c4ded6bb-8bc0-4d89-8ccb-de0f350111d3" providerId="ADAL" clId="{163FEE00-F509-4847-811C-5E7B7DDE0ECC}" dt="2024-02-07T13:06:04.083" v="4612" actId="164"/>
          <ac:spMkLst>
            <pc:docMk/>
            <pc:sldMk cId="249675103" sldId="2147470388"/>
            <ac:spMk id="28" creationId="{82E61B0D-F5C7-23D5-D51E-8D1DE35CC1D1}"/>
          </ac:spMkLst>
        </pc:spChg>
        <pc:spChg chg="mod">
          <ac:chgData name="Mistry, Sheetal" userId="c4ded6bb-8bc0-4d89-8ccb-de0f350111d3" providerId="ADAL" clId="{163FEE00-F509-4847-811C-5E7B7DDE0ECC}" dt="2024-02-07T13:06:04.083" v="4612" actId="164"/>
          <ac:spMkLst>
            <pc:docMk/>
            <pc:sldMk cId="249675103" sldId="2147470388"/>
            <ac:spMk id="29" creationId="{CE298FF9-682E-17A4-8C2C-0D603C141616}"/>
          </ac:spMkLst>
        </pc:spChg>
        <pc:spChg chg="mod">
          <ac:chgData name="Mistry, Sheetal" userId="c4ded6bb-8bc0-4d89-8ccb-de0f350111d3" providerId="ADAL" clId="{163FEE00-F509-4847-811C-5E7B7DDE0ECC}" dt="2024-02-07T13:06:04.083" v="4612" actId="164"/>
          <ac:spMkLst>
            <pc:docMk/>
            <pc:sldMk cId="249675103" sldId="2147470388"/>
            <ac:spMk id="30" creationId="{30F5112A-4161-4192-3A6E-A027EC3D6AA0}"/>
          </ac:spMkLst>
        </pc:spChg>
        <pc:spChg chg="mod">
          <ac:chgData name="Mistry, Sheetal" userId="c4ded6bb-8bc0-4d89-8ccb-de0f350111d3" providerId="ADAL" clId="{163FEE00-F509-4847-811C-5E7B7DDE0ECC}" dt="2024-02-07T13:06:04.083" v="4612" actId="164"/>
          <ac:spMkLst>
            <pc:docMk/>
            <pc:sldMk cId="249675103" sldId="2147470388"/>
            <ac:spMk id="31" creationId="{5E1937E1-FE15-B3E0-1433-2007D9DD2340}"/>
          </ac:spMkLst>
        </pc:spChg>
        <pc:spChg chg="mod">
          <ac:chgData name="Mistry, Sheetal" userId="c4ded6bb-8bc0-4d89-8ccb-de0f350111d3" providerId="ADAL" clId="{163FEE00-F509-4847-811C-5E7B7DDE0ECC}" dt="2024-02-07T13:06:04.083" v="4612" actId="164"/>
          <ac:spMkLst>
            <pc:docMk/>
            <pc:sldMk cId="249675103" sldId="2147470388"/>
            <ac:spMk id="32" creationId="{12AC633C-CA03-3E77-2AE6-6473F40DCEB3}"/>
          </ac:spMkLst>
        </pc:spChg>
        <pc:spChg chg="mod">
          <ac:chgData name="Mistry, Sheetal" userId="c4ded6bb-8bc0-4d89-8ccb-de0f350111d3" providerId="ADAL" clId="{163FEE00-F509-4847-811C-5E7B7DDE0ECC}" dt="2024-02-07T13:06:04.083" v="4612" actId="164"/>
          <ac:spMkLst>
            <pc:docMk/>
            <pc:sldMk cId="249675103" sldId="2147470388"/>
            <ac:spMk id="33" creationId="{F9E2FD29-ECC0-AE9F-EDC2-0D42F997207E}"/>
          </ac:spMkLst>
        </pc:spChg>
        <pc:spChg chg="mod">
          <ac:chgData name="Mistry, Sheetal" userId="c4ded6bb-8bc0-4d89-8ccb-de0f350111d3" providerId="ADAL" clId="{163FEE00-F509-4847-811C-5E7B7DDE0ECC}" dt="2024-02-07T13:06:04.083" v="4612" actId="164"/>
          <ac:spMkLst>
            <pc:docMk/>
            <pc:sldMk cId="249675103" sldId="2147470388"/>
            <ac:spMk id="34" creationId="{2D18D38E-F887-B0B6-9C80-F0675685D611}"/>
          </ac:spMkLst>
        </pc:spChg>
        <pc:spChg chg="mod">
          <ac:chgData name="Mistry, Sheetal" userId="c4ded6bb-8bc0-4d89-8ccb-de0f350111d3" providerId="ADAL" clId="{163FEE00-F509-4847-811C-5E7B7DDE0ECC}" dt="2024-02-07T13:06:04.083" v="4612" actId="164"/>
          <ac:spMkLst>
            <pc:docMk/>
            <pc:sldMk cId="249675103" sldId="2147470388"/>
            <ac:spMk id="35" creationId="{A201F5F3-BACD-6CF1-0FAC-B0DB6310B76F}"/>
          </ac:spMkLst>
        </pc:spChg>
        <pc:spChg chg="mod">
          <ac:chgData name="Mistry, Sheetal" userId="c4ded6bb-8bc0-4d89-8ccb-de0f350111d3" providerId="ADAL" clId="{163FEE00-F509-4847-811C-5E7B7DDE0ECC}" dt="2024-02-07T13:06:04.083" v="4612" actId="164"/>
          <ac:spMkLst>
            <pc:docMk/>
            <pc:sldMk cId="249675103" sldId="2147470388"/>
            <ac:spMk id="36" creationId="{FE3FBE38-07D7-0932-86C0-168AC6699BD7}"/>
          </ac:spMkLst>
        </pc:spChg>
        <pc:spChg chg="mod">
          <ac:chgData name="Mistry, Sheetal" userId="c4ded6bb-8bc0-4d89-8ccb-de0f350111d3" providerId="ADAL" clId="{163FEE00-F509-4847-811C-5E7B7DDE0ECC}" dt="2024-02-07T13:06:04.083" v="4612" actId="164"/>
          <ac:spMkLst>
            <pc:docMk/>
            <pc:sldMk cId="249675103" sldId="2147470388"/>
            <ac:spMk id="37" creationId="{876B9F8A-9649-2792-153F-82BC8EFD1CEF}"/>
          </ac:spMkLst>
        </pc:spChg>
        <pc:spChg chg="mod">
          <ac:chgData name="Mistry, Sheetal" userId="c4ded6bb-8bc0-4d89-8ccb-de0f350111d3" providerId="ADAL" clId="{163FEE00-F509-4847-811C-5E7B7DDE0ECC}" dt="2024-02-07T13:06:04.083" v="4612" actId="164"/>
          <ac:spMkLst>
            <pc:docMk/>
            <pc:sldMk cId="249675103" sldId="2147470388"/>
            <ac:spMk id="38" creationId="{2257AF76-C8D4-AF08-4AAE-2D7594E1393C}"/>
          </ac:spMkLst>
        </pc:spChg>
        <pc:spChg chg="mod">
          <ac:chgData name="Mistry, Sheetal" userId="c4ded6bb-8bc0-4d89-8ccb-de0f350111d3" providerId="ADAL" clId="{163FEE00-F509-4847-811C-5E7B7DDE0ECC}" dt="2024-02-07T13:06:04.083" v="4612" actId="164"/>
          <ac:spMkLst>
            <pc:docMk/>
            <pc:sldMk cId="249675103" sldId="2147470388"/>
            <ac:spMk id="39" creationId="{4A3F9BC3-69DA-8228-C4FE-9FE3E5F9BB46}"/>
          </ac:spMkLst>
        </pc:spChg>
        <pc:spChg chg="mod">
          <ac:chgData name="Mistry, Sheetal" userId="c4ded6bb-8bc0-4d89-8ccb-de0f350111d3" providerId="ADAL" clId="{163FEE00-F509-4847-811C-5E7B7DDE0ECC}" dt="2024-02-07T13:06:04.083" v="4612" actId="164"/>
          <ac:spMkLst>
            <pc:docMk/>
            <pc:sldMk cId="249675103" sldId="2147470388"/>
            <ac:spMk id="40" creationId="{092C23D1-120D-09F3-C43B-3EDD4319806D}"/>
          </ac:spMkLst>
        </pc:spChg>
        <pc:spChg chg="mod">
          <ac:chgData name="Mistry, Sheetal" userId="c4ded6bb-8bc0-4d89-8ccb-de0f350111d3" providerId="ADAL" clId="{163FEE00-F509-4847-811C-5E7B7DDE0ECC}" dt="2024-02-07T13:06:04.083" v="4612" actId="164"/>
          <ac:spMkLst>
            <pc:docMk/>
            <pc:sldMk cId="249675103" sldId="2147470388"/>
            <ac:spMk id="41" creationId="{73098581-DC0C-D87D-CADD-B459EE531636}"/>
          </ac:spMkLst>
        </pc:spChg>
        <pc:spChg chg="mod">
          <ac:chgData name="Mistry, Sheetal" userId="c4ded6bb-8bc0-4d89-8ccb-de0f350111d3" providerId="ADAL" clId="{163FEE00-F509-4847-811C-5E7B7DDE0ECC}" dt="2024-02-07T13:06:04.083" v="4612" actId="164"/>
          <ac:spMkLst>
            <pc:docMk/>
            <pc:sldMk cId="249675103" sldId="2147470388"/>
            <ac:spMk id="42" creationId="{C373A258-82FE-1BC8-5B69-FB85AA169B3E}"/>
          </ac:spMkLst>
        </pc:spChg>
        <pc:spChg chg="mod">
          <ac:chgData name="Mistry, Sheetal" userId="c4ded6bb-8bc0-4d89-8ccb-de0f350111d3" providerId="ADAL" clId="{163FEE00-F509-4847-811C-5E7B7DDE0ECC}" dt="2024-02-07T13:06:04.083" v="4612" actId="164"/>
          <ac:spMkLst>
            <pc:docMk/>
            <pc:sldMk cId="249675103" sldId="2147470388"/>
            <ac:spMk id="43" creationId="{0B9567A4-172E-7EED-5ED5-EF5C829287A9}"/>
          </ac:spMkLst>
        </pc:spChg>
        <pc:spChg chg="mod">
          <ac:chgData name="Mistry, Sheetal" userId="c4ded6bb-8bc0-4d89-8ccb-de0f350111d3" providerId="ADAL" clId="{163FEE00-F509-4847-811C-5E7B7DDE0ECC}" dt="2024-02-07T13:06:04.083" v="4612" actId="164"/>
          <ac:spMkLst>
            <pc:docMk/>
            <pc:sldMk cId="249675103" sldId="2147470388"/>
            <ac:spMk id="44" creationId="{CBC83FD5-0324-39C3-80B6-23B2B17B43E9}"/>
          </ac:spMkLst>
        </pc:spChg>
        <pc:spChg chg="mod">
          <ac:chgData name="Mistry, Sheetal" userId="c4ded6bb-8bc0-4d89-8ccb-de0f350111d3" providerId="ADAL" clId="{163FEE00-F509-4847-811C-5E7B7DDE0ECC}" dt="2024-02-07T13:06:04.083" v="4612" actId="164"/>
          <ac:spMkLst>
            <pc:docMk/>
            <pc:sldMk cId="249675103" sldId="2147470388"/>
            <ac:spMk id="45" creationId="{C78F8018-0FE6-A751-4EBA-BDACD835AF45}"/>
          </ac:spMkLst>
        </pc:spChg>
        <pc:spChg chg="mod">
          <ac:chgData name="Mistry, Sheetal" userId="c4ded6bb-8bc0-4d89-8ccb-de0f350111d3" providerId="ADAL" clId="{163FEE00-F509-4847-811C-5E7B7DDE0ECC}" dt="2024-02-07T13:06:04.083" v="4612" actId="164"/>
          <ac:spMkLst>
            <pc:docMk/>
            <pc:sldMk cId="249675103" sldId="2147470388"/>
            <ac:spMk id="46" creationId="{0D390552-63FC-6034-2F26-FCB168BED6ED}"/>
          </ac:spMkLst>
        </pc:spChg>
        <pc:spChg chg="mod">
          <ac:chgData name="Mistry, Sheetal" userId="c4ded6bb-8bc0-4d89-8ccb-de0f350111d3" providerId="ADAL" clId="{163FEE00-F509-4847-811C-5E7B7DDE0ECC}" dt="2024-02-07T13:06:04.083" v="4612" actId="164"/>
          <ac:spMkLst>
            <pc:docMk/>
            <pc:sldMk cId="249675103" sldId="2147470388"/>
            <ac:spMk id="47" creationId="{2ED917E4-3684-532A-89B3-09C1C05E8B63}"/>
          </ac:spMkLst>
        </pc:spChg>
        <pc:spChg chg="mod">
          <ac:chgData name="Mistry, Sheetal" userId="c4ded6bb-8bc0-4d89-8ccb-de0f350111d3" providerId="ADAL" clId="{163FEE00-F509-4847-811C-5E7B7DDE0ECC}" dt="2024-02-07T13:06:04.083" v="4612" actId="164"/>
          <ac:spMkLst>
            <pc:docMk/>
            <pc:sldMk cId="249675103" sldId="2147470388"/>
            <ac:spMk id="48" creationId="{431DC11E-FC9F-007F-288E-83304F0BB768}"/>
          </ac:spMkLst>
        </pc:spChg>
        <pc:spChg chg="mod">
          <ac:chgData name="Mistry, Sheetal" userId="c4ded6bb-8bc0-4d89-8ccb-de0f350111d3" providerId="ADAL" clId="{163FEE00-F509-4847-811C-5E7B7DDE0ECC}" dt="2024-02-07T13:06:04.083" v="4612" actId="164"/>
          <ac:spMkLst>
            <pc:docMk/>
            <pc:sldMk cId="249675103" sldId="2147470388"/>
            <ac:spMk id="49" creationId="{8EFEEC03-972D-3A41-AED4-346C0A70B8A3}"/>
          </ac:spMkLst>
        </pc:spChg>
        <pc:spChg chg="mod">
          <ac:chgData name="Mistry, Sheetal" userId="c4ded6bb-8bc0-4d89-8ccb-de0f350111d3" providerId="ADAL" clId="{163FEE00-F509-4847-811C-5E7B7DDE0ECC}" dt="2024-02-07T13:06:04.083" v="4612" actId="164"/>
          <ac:spMkLst>
            <pc:docMk/>
            <pc:sldMk cId="249675103" sldId="2147470388"/>
            <ac:spMk id="50" creationId="{AD599F83-7916-8C2E-0048-E0B9D8912B7B}"/>
          </ac:spMkLst>
        </pc:spChg>
        <pc:spChg chg="mod">
          <ac:chgData name="Mistry, Sheetal" userId="c4ded6bb-8bc0-4d89-8ccb-de0f350111d3" providerId="ADAL" clId="{163FEE00-F509-4847-811C-5E7B7DDE0ECC}" dt="2024-02-07T13:06:04.083" v="4612" actId="164"/>
          <ac:spMkLst>
            <pc:docMk/>
            <pc:sldMk cId="249675103" sldId="2147470388"/>
            <ac:spMk id="51" creationId="{BBC6D6F4-00E4-6743-8265-B472E7F6E385}"/>
          </ac:spMkLst>
        </pc:spChg>
        <pc:spChg chg="mod">
          <ac:chgData name="Mistry, Sheetal" userId="c4ded6bb-8bc0-4d89-8ccb-de0f350111d3" providerId="ADAL" clId="{163FEE00-F509-4847-811C-5E7B7DDE0ECC}" dt="2024-02-07T13:06:04.083" v="4612" actId="164"/>
          <ac:spMkLst>
            <pc:docMk/>
            <pc:sldMk cId="249675103" sldId="2147470388"/>
            <ac:spMk id="52" creationId="{F2725A6B-73DD-0BEC-9361-6DC8CE98CED5}"/>
          </ac:spMkLst>
        </pc:spChg>
        <pc:spChg chg="mod">
          <ac:chgData name="Mistry, Sheetal" userId="c4ded6bb-8bc0-4d89-8ccb-de0f350111d3" providerId="ADAL" clId="{163FEE00-F509-4847-811C-5E7B7DDE0ECC}" dt="2024-02-07T13:06:04.083" v="4612" actId="164"/>
          <ac:spMkLst>
            <pc:docMk/>
            <pc:sldMk cId="249675103" sldId="2147470388"/>
            <ac:spMk id="53" creationId="{FC3330DB-CF8F-C165-BC8C-895CE1949E26}"/>
          </ac:spMkLst>
        </pc:spChg>
        <pc:spChg chg="mod">
          <ac:chgData name="Mistry, Sheetal" userId="c4ded6bb-8bc0-4d89-8ccb-de0f350111d3" providerId="ADAL" clId="{163FEE00-F509-4847-811C-5E7B7DDE0ECC}" dt="2024-02-07T13:06:04.083" v="4612" actId="164"/>
          <ac:spMkLst>
            <pc:docMk/>
            <pc:sldMk cId="249675103" sldId="2147470388"/>
            <ac:spMk id="54" creationId="{D3C7C4BA-10FE-7B69-C5AE-AE2DC19F5710}"/>
          </ac:spMkLst>
        </pc:spChg>
        <pc:spChg chg="mod">
          <ac:chgData name="Mistry, Sheetal" userId="c4ded6bb-8bc0-4d89-8ccb-de0f350111d3" providerId="ADAL" clId="{163FEE00-F509-4847-811C-5E7B7DDE0ECC}" dt="2024-02-07T13:06:04.083" v="4612" actId="164"/>
          <ac:spMkLst>
            <pc:docMk/>
            <pc:sldMk cId="249675103" sldId="2147470388"/>
            <ac:spMk id="56" creationId="{5630D370-0B82-E42C-3A71-83526367382E}"/>
          </ac:spMkLst>
        </pc:spChg>
        <pc:spChg chg="mod">
          <ac:chgData name="Mistry, Sheetal" userId="c4ded6bb-8bc0-4d89-8ccb-de0f350111d3" providerId="ADAL" clId="{163FEE00-F509-4847-811C-5E7B7DDE0ECC}" dt="2024-02-07T13:06:04.083" v="4612" actId="164"/>
          <ac:spMkLst>
            <pc:docMk/>
            <pc:sldMk cId="249675103" sldId="2147470388"/>
            <ac:spMk id="59" creationId="{B341028B-741A-7040-5BA2-08D105D4C1F0}"/>
          </ac:spMkLst>
        </pc:spChg>
        <pc:spChg chg="mod">
          <ac:chgData name="Mistry, Sheetal" userId="c4ded6bb-8bc0-4d89-8ccb-de0f350111d3" providerId="ADAL" clId="{163FEE00-F509-4847-811C-5E7B7DDE0ECC}" dt="2024-02-07T13:06:04.083" v="4612" actId="164"/>
          <ac:spMkLst>
            <pc:docMk/>
            <pc:sldMk cId="249675103" sldId="2147470388"/>
            <ac:spMk id="62" creationId="{CBBD2E18-523A-AE93-D2BF-3EC0D5484916}"/>
          </ac:spMkLst>
        </pc:spChg>
        <pc:spChg chg="mod">
          <ac:chgData name="Mistry, Sheetal" userId="c4ded6bb-8bc0-4d89-8ccb-de0f350111d3" providerId="ADAL" clId="{163FEE00-F509-4847-811C-5E7B7DDE0ECC}" dt="2024-02-07T13:06:04.083" v="4612" actId="164"/>
          <ac:spMkLst>
            <pc:docMk/>
            <pc:sldMk cId="249675103" sldId="2147470388"/>
            <ac:spMk id="63" creationId="{BEF4BEE4-53A9-738C-8121-05E8C66D539A}"/>
          </ac:spMkLst>
        </pc:spChg>
        <pc:spChg chg="mod">
          <ac:chgData name="Mistry, Sheetal" userId="c4ded6bb-8bc0-4d89-8ccb-de0f350111d3" providerId="ADAL" clId="{163FEE00-F509-4847-811C-5E7B7DDE0ECC}" dt="2024-02-07T13:06:04.083" v="4612" actId="164"/>
          <ac:spMkLst>
            <pc:docMk/>
            <pc:sldMk cId="249675103" sldId="2147470388"/>
            <ac:spMk id="64" creationId="{07674D1E-97A5-7EBD-8BA7-249195A3F295}"/>
          </ac:spMkLst>
        </pc:spChg>
        <pc:spChg chg="mod">
          <ac:chgData name="Mistry, Sheetal" userId="c4ded6bb-8bc0-4d89-8ccb-de0f350111d3" providerId="ADAL" clId="{163FEE00-F509-4847-811C-5E7B7DDE0ECC}" dt="2024-02-07T13:06:04.083" v="4612" actId="164"/>
          <ac:spMkLst>
            <pc:docMk/>
            <pc:sldMk cId="249675103" sldId="2147470388"/>
            <ac:spMk id="65" creationId="{60DB269F-B323-1570-C0EF-E6AD396937C5}"/>
          </ac:spMkLst>
        </pc:spChg>
        <pc:spChg chg="mod">
          <ac:chgData name="Mistry, Sheetal" userId="c4ded6bb-8bc0-4d89-8ccb-de0f350111d3" providerId="ADAL" clId="{163FEE00-F509-4847-811C-5E7B7DDE0ECC}" dt="2024-02-07T13:09:54.680" v="5342" actId="2711"/>
          <ac:spMkLst>
            <pc:docMk/>
            <pc:sldMk cId="249675103" sldId="2147470388"/>
            <ac:spMk id="72" creationId="{4704B0B4-0EC7-0D8B-0AAB-A1C961CA99B5}"/>
          </ac:spMkLst>
        </pc:spChg>
        <pc:spChg chg="mod">
          <ac:chgData name="Mistry, Sheetal" userId="c4ded6bb-8bc0-4d89-8ccb-de0f350111d3" providerId="ADAL" clId="{163FEE00-F509-4847-811C-5E7B7DDE0ECC}" dt="2024-02-07T13:06:04.083" v="4612" actId="164"/>
          <ac:spMkLst>
            <pc:docMk/>
            <pc:sldMk cId="249675103" sldId="2147470388"/>
            <ac:spMk id="73" creationId="{B38EB57C-904A-D22C-F6B2-DEE125D32A64}"/>
          </ac:spMkLst>
        </pc:spChg>
        <pc:spChg chg="mod">
          <ac:chgData name="Mistry, Sheetal" userId="c4ded6bb-8bc0-4d89-8ccb-de0f350111d3" providerId="ADAL" clId="{163FEE00-F509-4847-811C-5E7B7DDE0ECC}" dt="2024-02-07T13:06:04.083" v="4612" actId="164"/>
          <ac:spMkLst>
            <pc:docMk/>
            <pc:sldMk cId="249675103" sldId="2147470388"/>
            <ac:spMk id="74" creationId="{9E5BB589-611D-D8B1-538A-0AE60F2B56C0}"/>
          </ac:spMkLst>
        </pc:spChg>
        <pc:spChg chg="mod">
          <ac:chgData name="Mistry, Sheetal" userId="c4ded6bb-8bc0-4d89-8ccb-de0f350111d3" providerId="ADAL" clId="{163FEE00-F509-4847-811C-5E7B7DDE0ECC}" dt="2024-02-07T13:06:04.083" v="4612" actId="164"/>
          <ac:spMkLst>
            <pc:docMk/>
            <pc:sldMk cId="249675103" sldId="2147470388"/>
            <ac:spMk id="75" creationId="{1C50C722-CCB5-137F-A5F9-E9ADDEE6F594}"/>
          </ac:spMkLst>
        </pc:spChg>
        <pc:spChg chg="mod">
          <ac:chgData name="Mistry, Sheetal" userId="c4ded6bb-8bc0-4d89-8ccb-de0f350111d3" providerId="ADAL" clId="{163FEE00-F509-4847-811C-5E7B7DDE0ECC}" dt="2024-02-07T13:06:04.083" v="4612" actId="164"/>
          <ac:spMkLst>
            <pc:docMk/>
            <pc:sldMk cId="249675103" sldId="2147470388"/>
            <ac:spMk id="76" creationId="{B8D9D0C1-3730-8C67-D2A5-44E4FC5770DB}"/>
          </ac:spMkLst>
        </pc:spChg>
        <pc:spChg chg="mod">
          <ac:chgData name="Mistry, Sheetal" userId="c4ded6bb-8bc0-4d89-8ccb-de0f350111d3" providerId="ADAL" clId="{163FEE00-F509-4847-811C-5E7B7DDE0ECC}" dt="2024-02-07T13:06:04.083" v="4612" actId="164"/>
          <ac:spMkLst>
            <pc:docMk/>
            <pc:sldMk cId="249675103" sldId="2147470388"/>
            <ac:spMk id="77" creationId="{D87BF830-6ACF-1958-471F-FF3DD06043B9}"/>
          </ac:spMkLst>
        </pc:spChg>
        <pc:spChg chg="mod">
          <ac:chgData name="Mistry, Sheetal" userId="c4ded6bb-8bc0-4d89-8ccb-de0f350111d3" providerId="ADAL" clId="{163FEE00-F509-4847-811C-5E7B7DDE0ECC}" dt="2024-02-07T13:06:04.083" v="4612" actId="164"/>
          <ac:spMkLst>
            <pc:docMk/>
            <pc:sldMk cId="249675103" sldId="2147470388"/>
            <ac:spMk id="78" creationId="{D49C8A3A-1B0D-6CB5-A4BE-3968C0371E64}"/>
          </ac:spMkLst>
        </pc:spChg>
        <pc:spChg chg="mod">
          <ac:chgData name="Mistry, Sheetal" userId="c4ded6bb-8bc0-4d89-8ccb-de0f350111d3" providerId="ADAL" clId="{163FEE00-F509-4847-811C-5E7B7DDE0ECC}" dt="2024-02-07T13:06:04.083" v="4612" actId="164"/>
          <ac:spMkLst>
            <pc:docMk/>
            <pc:sldMk cId="249675103" sldId="2147470388"/>
            <ac:spMk id="79" creationId="{2166CDBD-E099-D0A8-3DF5-014056D2BB68}"/>
          </ac:spMkLst>
        </pc:spChg>
        <pc:spChg chg="mod">
          <ac:chgData name="Mistry, Sheetal" userId="c4ded6bb-8bc0-4d89-8ccb-de0f350111d3" providerId="ADAL" clId="{163FEE00-F509-4847-811C-5E7B7DDE0ECC}" dt="2024-02-07T13:06:04.083" v="4612" actId="164"/>
          <ac:spMkLst>
            <pc:docMk/>
            <pc:sldMk cId="249675103" sldId="2147470388"/>
            <ac:spMk id="80" creationId="{F7332BC1-F852-641D-DEAF-94D738D7FB22}"/>
          </ac:spMkLst>
        </pc:spChg>
        <pc:spChg chg="mod">
          <ac:chgData name="Mistry, Sheetal" userId="c4ded6bb-8bc0-4d89-8ccb-de0f350111d3" providerId="ADAL" clId="{163FEE00-F509-4847-811C-5E7B7DDE0ECC}" dt="2024-02-07T13:06:04.083" v="4612" actId="164"/>
          <ac:spMkLst>
            <pc:docMk/>
            <pc:sldMk cId="249675103" sldId="2147470388"/>
            <ac:spMk id="81" creationId="{65107173-FD91-CD33-F81C-30642461E938}"/>
          </ac:spMkLst>
        </pc:spChg>
        <pc:spChg chg="mod">
          <ac:chgData name="Mistry, Sheetal" userId="c4ded6bb-8bc0-4d89-8ccb-de0f350111d3" providerId="ADAL" clId="{163FEE00-F509-4847-811C-5E7B7DDE0ECC}" dt="2024-02-07T13:06:04.083" v="4612" actId="164"/>
          <ac:spMkLst>
            <pc:docMk/>
            <pc:sldMk cId="249675103" sldId="2147470388"/>
            <ac:spMk id="82" creationId="{6D96DC64-7810-78D1-DAFE-EE4295300B76}"/>
          </ac:spMkLst>
        </pc:spChg>
        <pc:spChg chg="mod">
          <ac:chgData name="Mistry, Sheetal" userId="c4ded6bb-8bc0-4d89-8ccb-de0f350111d3" providerId="ADAL" clId="{163FEE00-F509-4847-811C-5E7B7DDE0ECC}" dt="2024-02-07T13:06:04.083" v="4612" actId="164"/>
          <ac:spMkLst>
            <pc:docMk/>
            <pc:sldMk cId="249675103" sldId="2147470388"/>
            <ac:spMk id="83" creationId="{35315E54-C9F9-A49C-B8DE-6950B778F21D}"/>
          </ac:spMkLst>
        </pc:spChg>
        <pc:grpChg chg="add del mod">
          <ac:chgData name="Mistry, Sheetal" userId="c4ded6bb-8bc0-4d89-8ccb-de0f350111d3" providerId="ADAL" clId="{163FEE00-F509-4847-811C-5E7B7DDE0ECC}" dt="2024-02-07T13:11:44.646" v="5384" actId="478"/>
          <ac:grpSpMkLst>
            <pc:docMk/>
            <pc:sldMk cId="249675103" sldId="2147470388"/>
            <ac:grpSpMk id="3" creationId="{3BA97669-3896-05BA-D3D6-52222A6BCAA3}"/>
          </ac:grpSpMkLst>
        </pc:grpChg>
        <pc:picChg chg="add del mod">
          <ac:chgData name="Mistry, Sheetal" userId="c4ded6bb-8bc0-4d89-8ccb-de0f350111d3" providerId="ADAL" clId="{163FEE00-F509-4847-811C-5E7B7DDE0ECC}" dt="2024-02-07T13:21:58.580" v="6143" actId="478"/>
          <ac:picMkLst>
            <pc:docMk/>
            <pc:sldMk cId="249675103" sldId="2147470388"/>
            <ac:picMk id="8" creationId="{3023AA9D-D884-7074-3417-468977DC9961}"/>
          </ac:picMkLst>
        </pc:picChg>
        <pc:picChg chg="add mod">
          <ac:chgData name="Mistry, Sheetal" userId="c4ded6bb-8bc0-4d89-8ccb-de0f350111d3" providerId="ADAL" clId="{163FEE00-F509-4847-811C-5E7B7DDE0ECC}" dt="2024-02-07T13:23:44.421" v="6164" actId="1076"/>
          <ac:picMkLst>
            <pc:docMk/>
            <pc:sldMk cId="249675103" sldId="2147470388"/>
            <ac:picMk id="13" creationId="{F019C8E3-EF57-1E48-D477-0AE6B8746BE8}"/>
          </ac:picMkLst>
        </pc:picChg>
      </pc:sldChg>
      <pc:sldChg chg="del">
        <pc:chgData name="Mistry, Sheetal" userId="c4ded6bb-8bc0-4d89-8ccb-de0f350111d3" providerId="ADAL" clId="{163FEE00-F509-4847-811C-5E7B7DDE0ECC}" dt="2024-02-12T15:08:05.246" v="22230" actId="47"/>
        <pc:sldMkLst>
          <pc:docMk/>
          <pc:sldMk cId="2627711813" sldId="2147470389"/>
        </pc:sldMkLst>
      </pc:sldChg>
      <pc:sldChg chg="addSp delSp modSp del mod ord">
        <pc:chgData name="Mistry, Sheetal" userId="c4ded6bb-8bc0-4d89-8ccb-de0f350111d3" providerId="ADAL" clId="{163FEE00-F509-4847-811C-5E7B7DDE0ECC}" dt="2024-02-07T14:10:11.691" v="6905" actId="2696"/>
        <pc:sldMkLst>
          <pc:docMk/>
          <pc:sldMk cId="1009356689" sldId="2147470390"/>
        </pc:sldMkLst>
        <pc:spChg chg="mod">
          <ac:chgData name="Mistry, Sheetal" userId="c4ded6bb-8bc0-4d89-8ccb-de0f350111d3" providerId="ADAL" clId="{163FEE00-F509-4847-811C-5E7B7DDE0ECC}" dt="2024-02-07T14:05:20.990" v="6738" actId="6549"/>
          <ac:spMkLst>
            <pc:docMk/>
            <pc:sldMk cId="1009356689" sldId="2147470390"/>
            <ac:spMk id="2" creationId="{610896AF-DC58-9241-52DF-BE607AB1EB05}"/>
          </ac:spMkLst>
        </pc:spChg>
        <pc:spChg chg="mod">
          <ac:chgData name="Mistry, Sheetal" userId="c4ded6bb-8bc0-4d89-8ccb-de0f350111d3" providerId="ADAL" clId="{163FEE00-F509-4847-811C-5E7B7DDE0ECC}" dt="2024-02-07T14:05:30.625" v="6739" actId="18245"/>
          <ac:spMkLst>
            <pc:docMk/>
            <pc:sldMk cId="1009356689" sldId="2147470390"/>
            <ac:spMk id="4" creationId="{EC439905-0370-6521-4DB4-35351478ABFB}"/>
          </ac:spMkLst>
        </pc:spChg>
        <pc:spChg chg="mod">
          <ac:chgData name="Mistry, Sheetal" userId="c4ded6bb-8bc0-4d89-8ccb-de0f350111d3" providerId="ADAL" clId="{163FEE00-F509-4847-811C-5E7B7DDE0ECC}" dt="2024-02-07T14:05:30.625" v="6739" actId="18245"/>
          <ac:spMkLst>
            <pc:docMk/>
            <pc:sldMk cId="1009356689" sldId="2147470390"/>
            <ac:spMk id="5" creationId="{3006A7BC-9294-99DC-894C-0090F06B543D}"/>
          </ac:spMkLst>
        </pc:spChg>
        <pc:spChg chg="mod">
          <ac:chgData name="Mistry, Sheetal" userId="c4ded6bb-8bc0-4d89-8ccb-de0f350111d3" providerId="ADAL" clId="{163FEE00-F509-4847-811C-5E7B7DDE0ECC}" dt="2024-02-07T14:05:35.516" v="6740" actId="14100"/>
          <ac:spMkLst>
            <pc:docMk/>
            <pc:sldMk cId="1009356689" sldId="2147470390"/>
            <ac:spMk id="6" creationId="{29051BB6-3866-F922-9800-897B90EACFCE}"/>
          </ac:spMkLst>
        </pc:spChg>
        <pc:spChg chg="mod">
          <ac:chgData name="Mistry, Sheetal" userId="c4ded6bb-8bc0-4d89-8ccb-de0f350111d3" providerId="ADAL" clId="{163FEE00-F509-4847-811C-5E7B7DDE0ECC}" dt="2024-02-07T14:05:30.625" v="6739" actId="18245"/>
          <ac:spMkLst>
            <pc:docMk/>
            <pc:sldMk cId="1009356689" sldId="2147470390"/>
            <ac:spMk id="8" creationId="{F984466B-65A3-6E4D-5372-70340E65ADAB}"/>
          </ac:spMkLst>
        </pc:spChg>
        <pc:spChg chg="mod">
          <ac:chgData name="Mistry, Sheetal" userId="c4ded6bb-8bc0-4d89-8ccb-de0f350111d3" providerId="ADAL" clId="{163FEE00-F509-4847-811C-5E7B7DDE0ECC}" dt="2024-02-07T14:05:30.625" v="6739" actId="18245"/>
          <ac:spMkLst>
            <pc:docMk/>
            <pc:sldMk cId="1009356689" sldId="2147470390"/>
            <ac:spMk id="9" creationId="{42ADDC98-D6E6-099B-087B-67B1650511DE}"/>
          </ac:spMkLst>
        </pc:spChg>
        <pc:spChg chg="mod">
          <ac:chgData name="Mistry, Sheetal" userId="c4ded6bb-8bc0-4d89-8ccb-de0f350111d3" providerId="ADAL" clId="{163FEE00-F509-4847-811C-5E7B7DDE0ECC}" dt="2024-02-07T14:05:30.625" v="6739" actId="18245"/>
          <ac:spMkLst>
            <pc:docMk/>
            <pc:sldMk cId="1009356689" sldId="2147470390"/>
            <ac:spMk id="10" creationId="{1296D33A-E9DD-E208-0636-47CD809D9E07}"/>
          </ac:spMkLst>
        </pc:spChg>
        <pc:spChg chg="mod">
          <ac:chgData name="Mistry, Sheetal" userId="c4ded6bb-8bc0-4d89-8ccb-de0f350111d3" providerId="ADAL" clId="{163FEE00-F509-4847-811C-5E7B7DDE0ECC}" dt="2024-02-07T14:05:30.625" v="6739" actId="18245"/>
          <ac:spMkLst>
            <pc:docMk/>
            <pc:sldMk cId="1009356689" sldId="2147470390"/>
            <ac:spMk id="11" creationId="{AC60EDCF-76B2-9AFB-2F1B-DC60C780778C}"/>
          </ac:spMkLst>
        </pc:spChg>
        <pc:spChg chg="mod">
          <ac:chgData name="Mistry, Sheetal" userId="c4ded6bb-8bc0-4d89-8ccb-de0f350111d3" providerId="ADAL" clId="{163FEE00-F509-4847-811C-5E7B7DDE0ECC}" dt="2024-02-07T14:05:30.625" v="6739" actId="18245"/>
          <ac:spMkLst>
            <pc:docMk/>
            <pc:sldMk cId="1009356689" sldId="2147470390"/>
            <ac:spMk id="12" creationId="{7B7DC61E-033E-ACBC-C6AD-0A9841B643CA}"/>
          </ac:spMkLst>
        </pc:spChg>
        <pc:spChg chg="mod">
          <ac:chgData name="Mistry, Sheetal" userId="c4ded6bb-8bc0-4d89-8ccb-de0f350111d3" providerId="ADAL" clId="{163FEE00-F509-4847-811C-5E7B7DDE0ECC}" dt="2024-02-07T14:05:30.625" v="6739" actId="18245"/>
          <ac:spMkLst>
            <pc:docMk/>
            <pc:sldMk cId="1009356689" sldId="2147470390"/>
            <ac:spMk id="13" creationId="{6E381D0A-EDC0-CBA5-2987-B272832C049F}"/>
          </ac:spMkLst>
        </pc:spChg>
        <pc:spChg chg="add mod">
          <ac:chgData name="Mistry, Sheetal" userId="c4ded6bb-8bc0-4d89-8ccb-de0f350111d3" providerId="ADAL" clId="{163FEE00-F509-4847-811C-5E7B7DDE0ECC}" dt="2024-02-07T14:08:45.468" v="6756" actId="1582"/>
          <ac:spMkLst>
            <pc:docMk/>
            <pc:sldMk cId="1009356689" sldId="2147470390"/>
            <ac:spMk id="14" creationId="{5E96FACA-961F-013C-D39E-4848867346FE}"/>
          </ac:spMkLst>
        </pc:spChg>
        <pc:spChg chg="add del mod">
          <ac:chgData name="Mistry, Sheetal" userId="c4ded6bb-8bc0-4d89-8ccb-de0f350111d3" providerId="ADAL" clId="{163FEE00-F509-4847-811C-5E7B7DDE0ECC}" dt="2024-02-07T14:08:47.319" v="6757" actId="478"/>
          <ac:spMkLst>
            <pc:docMk/>
            <pc:sldMk cId="1009356689" sldId="2147470390"/>
            <ac:spMk id="15" creationId="{377A0C3A-11A7-5326-1CB2-F5D7C698538A}"/>
          </ac:spMkLst>
        </pc:spChg>
        <pc:spChg chg="add del mod">
          <ac:chgData name="Mistry, Sheetal" userId="c4ded6bb-8bc0-4d89-8ccb-de0f350111d3" providerId="ADAL" clId="{163FEE00-F509-4847-811C-5E7B7DDE0ECC}" dt="2024-02-07T14:08:48.427" v="6759" actId="478"/>
          <ac:spMkLst>
            <pc:docMk/>
            <pc:sldMk cId="1009356689" sldId="2147470390"/>
            <ac:spMk id="16" creationId="{3F7644BB-E758-A0E1-EADA-A7E91C0BB6F1}"/>
          </ac:spMkLst>
        </pc:spChg>
        <pc:spChg chg="add del mod">
          <ac:chgData name="Mistry, Sheetal" userId="c4ded6bb-8bc0-4d89-8ccb-de0f350111d3" providerId="ADAL" clId="{163FEE00-F509-4847-811C-5E7B7DDE0ECC}" dt="2024-02-07T14:08:47.872" v="6758" actId="478"/>
          <ac:spMkLst>
            <pc:docMk/>
            <pc:sldMk cId="1009356689" sldId="2147470390"/>
            <ac:spMk id="17" creationId="{3CF8D616-FE48-0AEE-D7BB-75948DA7A8AC}"/>
          </ac:spMkLst>
        </pc:spChg>
        <pc:spChg chg="add mod">
          <ac:chgData name="Mistry, Sheetal" userId="c4ded6bb-8bc0-4d89-8ccb-de0f350111d3" providerId="ADAL" clId="{163FEE00-F509-4847-811C-5E7B7DDE0ECC}" dt="2024-02-07T14:08:53.230" v="6761" actId="1076"/>
          <ac:spMkLst>
            <pc:docMk/>
            <pc:sldMk cId="1009356689" sldId="2147470390"/>
            <ac:spMk id="18" creationId="{7999A4F3-1C26-174A-4F0A-D077388EDCA4}"/>
          </ac:spMkLst>
        </pc:spChg>
        <pc:spChg chg="add mod">
          <ac:chgData name="Mistry, Sheetal" userId="c4ded6bb-8bc0-4d89-8ccb-de0f350111d3" providerId="ADAL" clId="{163FEE00-F509-4847-811C-5E7B7DDE0ECC}" dt="2024-02-07T14:08:56.441" v="6763" actId="1076"/>
          <ac:spMkLst>
            <pc:docMk/>
            <pc:sldMk cId="1009356689" sldId="2147470390"/>
            <ac:spMk id="19" creationId="{FBBAD5B0-3631-D173-3E2C-5D0CB2598851}"/>
          </ac:spMkLst>
        </pc:spChg>
        <pc:spChg chg="add mod">
          <ac:chgData name="Mistry, Sheetal" userId="c4ded6bb-8bc0-4d89-8ccb-de0f350111d3" providerId="ADAL" clId="{163FEE00-F509-4847-811C-5E7B7DDE0ECC}" dt="2024-02-07T14:09:00.828" v="6765" actId="1076"/>
          <ac:spMkLst>
            <pc:docMk/>
            <pc:sldMk cId="1009356689" sldId="2147470390"/>
            <ac:spMk id="20" creationId="{491D447F-2A73-C11A-A653-A483F4931B45}"/>
          </ac:spMkLst>
        </pc:spChg>
        <pc:spChg chg="add mod">
          <ac:chgData name="Mistry, Sheetal" userId="c4ded6bb-8bc0-4d89-8ccb-de0f350111d3" providerId="ADAL" clId="{163FEE00-F509-4847-811C-5E7B7DDE0ECC}" dt="2024-02-07T14:09:49.590" v="6861" actId="1076"/>
          <ac:spMkLst>
            <pc:docMk/>
            <pc:sldMk cId="1009356689" sldId="2147470390"/>
            <ac:spMk id="21" creationId="{2E4B43C6-1370-C0AB-4BF1-3C8A83CB1FB4}"/>
          </ac:spMkLst>
        </pc:spChg>
        <pc:spChg chg="add mod">
          <ac:chgData name="Mistry, Sheetal" userId="c4ded6bb-8bc0-4d89-8ccb-de0f350111d3" providerId="ADAL" clId="{163FEE00-F509-4847-811C-5E7B7DDE0ECC}" dt="2024-02-07T14:10:04.408" v="6904" actId="6549"/>
          <ac:spMkLst>
            <pc:docMk/>
            <pc:sldMk cId="1009356689" sldId="2147470390"/>
            <ac:spMk id="22" creationId="{0976F7EA-70B1-18D8-88D7-827242E0650C}"/>
          </ac:spMkLst>
        </pc:spChg>
        <pc:grpChg chg="del mod">
          <ac:chgData name="Mistry, Sheetal" userId="c4ded6bb-8bc0-4d89-8ccb-de0f350111d3" providerId="ADAL" clId="{163FEE00-F509-4847-811C-5E7B7DDE0ECC}" dt="2024-02-07T14:05:41.781" v="6741" actId="478"/>
          <ac:grpSpMkLst>
            <pc:docMk/>
            <pc:sldMk cId="1009356689" sldId="2147470390"/>
            <ac:grpSpMk id="3" creationId="{5A6B044E-3A45-BEBA-B411-CE98EDA7796A}"/>
          </ac:grpSpMkLst>
        </pc:grpChg>
        <pc:graphicFrameChg chg="del">
          <ac:chgData name="Mistry, Sheetal" userId="c4ded6bb-8bc0-4d89-8ccb-de0f350111d3" providerId="ADAL" clId="{163FEE00-F509-4847-811C-5E7B7DDE0ECC}" dt="2024-02-07T14:05:30.625" v="6739" actId="18245"/>
          <ac:graphicFrameMkLst>
            <pc:docMk/>
            <pc:sldMk cId="1009356689" sldId="2147470390"/>
            <ac:graphicFrameMk id="7" creationId="{47C6998A-5FEB-0C48-862A-6F3BB89A1CD7}"/>
          </ac:graphicFrameMkLst>
        </pc:graphicFrameChg>
      </pc:sldChg>
      <pc:sldChg chg="del ord">
        <pc:chgData name="Mistry, Sheetal" userId="c4ded6bb-8bc0-4d89-8ccb-de0f350111d3" providerId="ADAL" clId="{163FEE00-F509-4847-811C-5E7B7DDE0ECC}" dt="2024-02-12T15:07:51.881" v="22220" actId="47"/>
        <pc:sldMkLst>
          <pc:docMk/>
          <pc:sldMk cId="4241234389" sldId="2147470391"/>
        </pc:sldMkLst>
      </pc:sldChg>
      <pc:sldChg chg="del">
        <pc:chgData name="Mistry, Sheetal" userId="c4ded6bb-8bc0-4d89-8ccb-de0f350111d3" providerId="ADAL" clId="{163FEE00-F509-4847-811C-5E7B7DDE0ECC}" dt="2024-02-12T15:08:06.093" v="22231" actId="47"/>
        <pc:sldMkLst>
          <pc:docMk/>
          <pc:sldMk cId="3862248295" sldId="2147470392"/>
        </pc:sldMkLst>
      </pc:sldChg>
      <pc:sldChg chg="add del ord">
        <pc:chgData name="Mistry, Sheetal" userId="c4ded6bb-8bc0-4d89-8ccb-de0f350111d3" providerId="ADAL" clId="{163FEE00-F509-4847-811C-5E7B7DDE0ECC}" dt="2024-02-08T11:22:35.291" v="12228" actId="2696"/>
        <pc:sldMkLst>
          <pc:docMk/>
          <pc:sldMk cId="1605273150" sldId="2147470393"/>
        </pc:sldMkLst>
      </pc:sldChg>
      <pc:sldChg chg="modSp mod">
        <pc:chgData name="Mistry, Sheetal" userId="c4ded6bb-8bc0-4d89-8ccb-de0f350111d3" providerId="ADAL" clId="{163FEE00-F509-4847-811C-5E7B7DDE0ECC}" dt="2024-02-12T09:43:52.882" v="18033" actId="20577"/>
        <pc:sldMkLst>
          <pc:docMk/>
          <pc:sldMk cId="725066691" sldId="2147470394"/>
        </pc:sldMkLst>
        <pc:spChg chg="mod">
          <ac:chgData name="Mistry, Sheetal" userId="c4ded6bb-8bc0-4d89-8ccb-de0f350111d3" providerId="ADAL" clId="{163FEE00-F509-4847-811C-5E7B7DDE0ECC}" dt="2024-02-06T15:45:09.287" v="248" actId="20577"/>
          <ac:spMkLst>
            <pc:docMk/>
            <pc:sldMk cId="725066691" sldId="2147470394"/>
            <ac:spMk id="2" creationId="{C9B201CC-5DD9-3C75-D42F-F2F3FB5FA588}"/>
          </ac:spMkLst>
        </pc:spChg>
        <pc:spChg chg="mod">
          <ac:chgData name="Mistry, Sheetal" userId="c4ded6bb-8bc0-4d89-8ccb-de0f350111d3" providerId="ADAL" clId="{163FEE00-F509-4847-811C-5E7B7DDE0ECC}" dt="2024-02-12T09:43:52.882" v="18033" actId="20577"/>
          <ac:spMkLst>
            <pc:docMk/>
            <pc:sldMk cId="725066691" sldId="2147470394"/>
            <ac:spMk id="3" creationId="{411EBA3A-61FE-F739-23A8-860FBF6E50A1}"/>
          </ac:spMkLst>
        </pc:spChg>
      </pc:sldChg>
      <pc:sldChg chg="del ord">
        <pc:chgData name="Mistry, Sheetal" userId="c4ded6bb-8bc0-4d89-8ccb-de0f350111d3" providerId="ADAL" clId="{163FEE00-F509-4847-811C-5E7B7DDE0ECC}" dt="2024-02-08T11:20:31.185" v="12216" actId="47"/>
        <pc:sldMkLst>
          <pc:docMk/>
          <pc:sldMk cId="628929954" sldId="2147470395"/>
        </pc:sldMkLst>
      </pc:sldChg>
      <pc:sldChg chg="del">
        <pc:chgData name="Mistry, Sheetal" userId="c4ded6bb-8bc0-4d89-8ccb-de0f350111d3" providerId="ADAL" clId="{163FEE00-F509-4847-811C-5E7B7DDE0ECC}" dt="2024-02-08T11:20:47.503" v="12221" actId="47"/>
        <pc:sldMkLst>
          <pc:docMk/>
          <pc:sldMk cId="514935659" sldId="2147470396"/>
        </pc:sldMkLst>
      </pc:sldChg>
      <pc:sldChg chg="add del ord">
        <pc:chgData name="Mistry, Sheetal" userId="c4ded6bb-8bc0-4d89-8ccb-de0f350111d3" providerId="ADAL" clId="{163FEE00-F509-4847-811C-5E7B7DDE0ECC}" dt="2024-02-06T15:39:45.447" v="109" actId="47"/>
        <pc:sldMkLst>
          <pc:docMk/>
          <pc:sldMk cId="3985883849" sldId="2147470397"/>
        </pc:sldMkLst>
      </pc:sldChg>
      <pc:sldChg chg="add del ord">
        <pc:chgData name="Mistry, Sheetal" userId="c4ded6bb-8bc0-4d89-8ccb-de0f350111d3" providerId="ADAL" clId="{163FEE00-F509-4847-811C-5E7B7DDE0ECC}" dt="2024-02-06T15:30:33.719" v="55" actId="47"/>
        <pc:sldMkLst>
          <pc:docMk/>
          <pc:sldMk cId="1960177271" sldId="2147470398"/>
        </pc:sldMkLst>
      </pc:sldChg>
      <pc:sldChg chg="modSp add del mod">
        <pc:chgData name="Mistry, Sheetal" userId="c4ded6bb-8bc0-4d89-8ccb-de0f350111d3" providerId="ADAL" clId="{163FEE00-F509-4847-811C-5E7B7DDE0ECC}" dt="2024-02-07T11:12:23.858" v="301" actId="47"/>
        <pc:sldMkLst>
          <pc:docMk/>
          <pc:sldMk cId="2255964686" sldId="2147470399"/>
        </pc:sldMkLst>
        <pc:spChg chg="mod">
          <ac:chgData name="Mistry, Sheetal" userId="c4ded6bb-8bc0-4d89-8ccb-de0f350111d3" providerId="ADAL" clId="{163FEE00-F509-4847-811C-5E7B7DDE0ECC}" dt="2024-02-06T15:30:44.017" v="57" actId="207"/>
          <ac:spMkLst>
            <pc:docMk/>
            <pc:sldMk cId="2255964686" sldId="2147470399"/>
            <ac:spMk id="5" creationId="{60AD19F0-4659-4709-5ACC-ED647424EFBD}"/>
          </ac:spMkLst>
        </pc:spChg>
      </pc:sldChg>
      <pc:sldChg chg="add">
        <pc:chgData name="Mistry, Sheetal" userId="c4ded6bb-8bc0-4d89-8ccb-de0f350111d3" providerId="ADAL" clId="{163FEE00-F509-4847-811C-5E7B7DDE0ECC}" dt="2024-02-06T15:44:27.460" v="214"/>
        <pc:sldMkLst>
          <pc:docMk/>
          <pc:sldMk cId="330260462" sldId="2147470400"/>
        </pc:sldMkLst>
      </pc:sldChg>
      <pc:sldChg chg="modSp add del mod">
        <pc:chgData name="Mistry, Sheetal" userId="c4ded6bb-8bc0-4d89-8ccb-de0f350111d3" providerId="ADAL" clId="{163FEE00-F509-4847-811C-5E7B7DDE0ECC}" dt="2024-02-07T11:20:06.297" v="737" actId="47"/>
        <pc:sldMkLst>
          <pc:docMk/>
          <pc:sldMk cId="2744667898" sldId="2147470401"/>
        </pc:sldMkLst>
        <pc:spChg chg="mod">
          <ac:chgData name="Mistry, Sheetal" userId="c4ded6bb-8bc0-4d89-8ccb-de0f350111d3" providerId="ADAL" clId="{163FEE00-F509-4847-811C-5E7B7DDE0ECC}" dt="2024-02-06T15:44:48.816" v="218" actId="207"/>
          <ac:spMkLst>
            <pc:docMk/>
            <pc:sldMk cId="2744667898" sldId="2147470401"/>
            <ac:spMk id="5" creationId="{ABE20E68-F3D8-ED40-041D-06BF7CE58EC7}"/>
          </ac:spMkLst>
        </pc:spChg>
      </pc:sldChg>
      <pc:sldChg chg="addSp delSp modSp add mod">
        <pc:chgData name="Mistry, Sheetal" userId="c4ded6bb-8bc0-4d89-8ccb-de0f350111d3" providerId="ADAL" clId="{163FEE00-F509-4847-811C-5E7B7DDE0ECC}" dt="2024-02-07T11:11:10.170" v="286" actId="20577"/>
        <pc:sldMkLst>
          <pc:docMk/>
          <pc:sldMk cId="3088184824" sldId="2147470402"/>
        </pc:sldMkLst>
        <pc:spChg chg="del">
          <ac:chgData name="Mistry, Sheetal" userId="c4ded6bb-8bc0-4d89-8ccb-de0f350111d3" providerId="ADAL" clId="{163FEE00-F509-4847-811C-5E7B7DDE0ECC}" dt="2024-02-07T11:05:30.591" v="268" actId="478"/>
          <ac:spMkLst>
            <pc:docMk/>
            <pc:sldMk cId="3088184824" sldId="2147470402"/>
            <ac:spMk id="2" creationId="{700D1EB8-E863-2B9E-7F34-1D9EAF88E6B1}"/>
          </ac:spMkLst>
        </pc:spChg>
        <pc:spChg chg="mod">
          <ac:chgData name="Mistry, Sheetal" userId="c4ded6bb-8bc0-4d89-8ccb-de0f350111d3" providerId="ADAL" clId="{163FEE00-F509-4847-811C-5E7B7DDE0ECC}" dt="2024-02-07T11:11:10.170" v="286" actId="20577"/>
          <ac:spMkLst>
            <pc:docMk/>
            <pc:sldMk cId="3088184824" sldId="2147470402"/>
            <ac:spMk id="3" creationId="{0AA46505-BB17-7253-80C3-501603759866}"/>
          </ac:spMkLst>
        </pc:spChg>
        <pc:spChg chg="add mod">
          <ac:chgData name="Mistry, Sheetal" userId="c4ded6bb-8bc0-4d89-8ccb-de0f350111d3" providerId="ADAL" clId="{163FEE00-F509-4847-811C-5E7B7DDE0ECC}" dt="2024-02-07T11:05:32.099" v="269"/>
          <ac:spMkLst>
            <pc:docMk/>
            <pc:sldMk cId="3088184824" sldId="2147470402"/>
            <ac:spMk id="4" creationId="{8BB9466F-E5FC-1B35-1262-647DEE942EE8}"/>
          </ac:spMkLst>
        </pc:spChg>
      </pc:sldChg>
      <pc:sldChg chg="modSp add del mod">
        <pc:chgData name="Mistry, Sheetal" userId="c4ded6bb-8bc0-4d89-8ccb-de0f350111d3" providerId="ADAL" clId="{163FEE00-F509-4847-811C-5E7B7DDE0ECC}" dt="2024-02-08T09:26:26.609" v="8546" actId="47"/>
        <pc:sldMkLst>
          <pc:docMk/>
          <pc:sldMk cId="1768192032" sldId="2147470403"/>
        </pc:sldMkLst>
        <pc:spChg chg="mod">
          <ac:chgData name="Mistry, Sheetal" userId="c4ded6bb-8bc0-4d89-8ccb-de0f350111d3" providerId="ADAL" clId="{163FEE00-F509-4847-811C-5E7B7DDE0ECC}" dt="2024-02-07T11:12:21.514" v="300" actId="207"/>
          <ac:spMkLst>
            <pc:docMk/>
            <pc:sldMk cId="1768192032" sldId="2147470403"/>
            <ac:spMk id="4" creationId="{0F813E7F-C29B-7D3B-FA94-307E4E2FF13A}"/>
          </ac:spMkLst>
        </pc:spChg>
      </pc:sldChg>
      <pc:sldChg chg="modSp add mod">
        <pc:chgData name="Mistry, Sheetal" userId="c4ded6bb-8bc0-4d89-8ccb-de0f350111d3" providerId="ADAL" clId="{163FEE00-F509-4847-811C-5E7B7DDE0ECC}" dt="2024-02-07T11:19:59.441" v="736" actId="207"/>
        <pc:sldMkLst>
          <pc:docMk/>
          <pc:sldMk cId="2063131821" sldId="2147470404"/>
        </pc:sldMkLst>
        <pc:spChg chg="mod">
          <ac:chgData name="Mistry, Sheetal" userId="c4ded6bb-8bc0-4d89-8ccb-de0f350111d3" providerId="ADAL" clId="{163FEE00-F509-4847-811C-5E7B7DDE0ECC}" dt="2024-02-07T11:19:59.441" v="736" actId="207"/>
          <ac:spMkLst>
            <pc:docMk/>
            <pc:sldMk cId="2063131821" sldId="2147470404"/>
            <ac:spMk id="4" creationId="{12C130A7-9018-BA1C-2024-A67DF44A61AE}"/>
          </ac:spMkLst>
        </pc:spChg>
      </pc:sldChg>
      <pc:sldChg chg="modSp new del mod ord">
        <pc:chgData name="Mistry, Sheetal" userId="c4ded6bb-8bc0-4d89-8ccb-de0f350111d3" providerId="ADAL" clId="{163FEE00-F509-4847-811C-5E7B7DDE0ECC}" dt="2024-02-08T12:54:16.093" v="16014" actId="47"/>
        <pc:sldMkLst>
          <pc:docMk/>
          <pc:sldMk cId="1174698919" sldId="2147470405"/>
        </pc:sldMkLst>
        <pc:spChg chg="mod">
          <ac:chgData name="Mistry, Sheetal" userId="c4ded6bb-8bc0-4d89-8ccb-de0f350111d3" providerId="ADAL" clId="{163FEE00-F509-4847-811C-5E7B7DDE0ECC}" dt="2024-02-07T11:46:38.929" v="862" actId="20577"/>
          <ac:spMkLst>
            <pc:docMk/>
            <pc:sldMk cId="1174698919" sldId="2147470405"/>
            <ac:spMk id="2" creationId="{547890F7-A26F-7696-942D-37A276403DB9}"/>
          </ac:spMkLst>
        </pc:spChg>
        <pc:spChg chg="mod">
          <ac:chgData name="Mistry, Sheetal" userId="c4ded6bb-8bc0-4d89-8ccb-de0f350111d3" providerId="ADAL" clId="{163FEE00-F509-4847-811C-5E7B7DDE0ECC}" dt="2024-02-07T11:47:21.051" v="1026" actId="20577"/>
          <ac:spMkLst>
            <pc:docMk/>
            <pc:sldMk cId="1174698919" sldId="2147470405"/>
            <ac:spMk id="3" creationId="{A44ADCAD-53BE-07D3-18D1-195A9492FDD9}"/>
          </ac:spMkLst>
        </pc:spChg>
      </pc:sldChg>
      <pc:sldChg chg="modSp add mod ord">
        <pc:chgData name="Mistry, Sheetal" userId="c4ded6bb-8bc0-4d89-8ccb-de0f350111d3" providerId="ADAL" clId="{163FEE00-F509-4847-811C-5E7B7DDE0ECC}" dt="2024-02-12T09:45:09.923" v="18044" actId="20577"/>
        <pc:sldMkLst>
          <pc:docMk/>
          <pc:sldMk cId="3086323281" sldId="2147470406"/>
        </pc:sldMkLst>
        <pc:spChg chg="mod">
          <ac:chgData name="Mistry, Sheetal" userId="c4ded6bb-8bc0-4d89-8ccb-de0f350111d3" providerId="ADAL" clId="{163FEE00-F509-4847-811C-5E7B7DDE0ECC}" dt="2024-02-07T11:52:06.910" v="1622" actId="20577"/>
          <ac:spMkLst>
            <pc:docMk/>
            <pc:sldMk cId="3086323281" sldId="2147470406"/>
            <ac:spMk id="2" creationId="{61587E92-5624-438F-E6BB-53AE07558462}"/>
          </ac:spMkLst>
        </pc:spChg>
        <pc:spChg chg="mod">
          <ac:chgData name="Mistry, Sheetal" userId="c4ded6bb-8bc0-4d89-8ccb-de0f350111d3" providerId="ADAL" clId="{163FEE00-F509-4847-811C-5E7B7DDE0ECC}" dt="2024-02-12T09:45:09.923" v="18044" actId="20577"/>
          <ac:spMkLst>
            <pc:docMk/>
            <pc:sldMk cId="3086323281" sldId="2147470406"/>
            <ac:spMk id="3" creationId="{B98ACF67-D1C0-F949-AC33-8D6D03096C18}"/>
          </ac:spMkLst>
        </pc:spChg>
      </pc:sldChg>
      <pc:sldChg chg="addSp delSp modSp new mod ord">
        <pc:chgData name="Mistry, Sheetal" userId="c4ded6bb-8bc0-4d89-8ccb-de0f350111d3" providerId="ADAL" clId="{163FEE00-F509-4847-811C-5E7B7DDE0ECC}" dt="2024-02-07T12:20:52.095" v="2519" actId="113"/>
        <pc:sldMkLst>
          <pc:docMk/>
          <pc:sldMk cId="3436702233" sldId="2147470407"/>
        </pc:sldMkLst>
        <pc:spChg chg="mod">
          <ac:chgData name="Mistry, Sheetal" userId="c4ded6bb-8bc0-4d89-8ccb-de0f350111d3" providerId="ADAL" clId="{163FEE00-F509-4847-811C-5E7B7DDE0ECC}" dt="2024-02-07T12:11:47.295" v="1856" actId="20577"/>
          <ac:spMkLst>
            <pc:docMk/>
            <pc:sldMk cId="3436702233" sldId="2147470407"/>
            <ac:spMk id="2" creationId="{DFC2336D-FC96-6E26-BACB-D9708C1B7C6C}"/>
          </ac:spMkLst>
        </pc:spChg>
        <pc:spChg chg="del mod">
          <ac:chgData name="Mistry, Sheetal" userId="c4ded6bb-8bc0-4d89-8ccb-de0f350111d3" providerId="ADAL" clId="{163FEE00-F509-4847-811C-5E7B7DDE0ECC}" dt="2024-02-07T12:12:20.929" v="1858" actId="478"/>
          <ac:spMkLst>
            <pc:docMk/>
            <pc:sldMk cId="3436702233" sldId="2147470407"/>
            <ac:spMk id="3" creationId="{284048DD-69D7-F572-0C44-8259EEC6C0E1}"/>
          </ac:spMkLst>
        </pc:spChg>
        <pc:spChg chg="add mod">
          <ac:chgData name="Mistry, Sheetal" userId="c4ded6bb-8bc0-4d89-8ccb-de0f350111d3" providerId="ADAL" clId="{163FEE00-F509-4847-811C-5E7B7DDE0ECC}" dt="2024-02-07T12:13:31.816" v="1880" actId="208"/>
          <ac:spMkLst>
            <pc:docMk/>
            <pc:sldMk cId="3436702233" sldId="2147470407"/>
            <ac:spMk id="4" creationId="{992D9A70-A99F-6238-2705-C7368F99ECC3}"/>
          </ac:spMkLst>
        </pc:spChg>
        <pc:spChg chg="add mod">
          <ac:chgData name="Mistry, Sheetal" userId="c4ded6bb-8bc0-4d89-8ccb-de0f350111d3" providerId="ADAL" clId="{163FEE00-F509-4847-811C-5E7B7DDE0ECC}" dt="2024-02-07T12:13:31.816" v="1880" actId="208"/>
          <ac:spMkLst>
            <pc:docMk/>
            <pc:sldMk cId="3436702233" sldId="2147470407"/>
            <ac:spMk id="5" creationId="{3607E333-F789-74F3-A97A-EF7D979164CF}"/>
          </ac:spMkLst>
        </pc:spChg>
        <pc:spChg chg="add mod">
          <ac:chgData name="Mistry, Sheetal" userId="c4ded6bb-8bc0-4d89-8ccb-de0f350111d3" providerId="ADAL" clId="{163FEE00-F509-4847-811C-5E7B7DDE0ECC}" dt="2024-02-07T12:13:31.816" v="1880" actId="208"/>
          <ac:spMkLst>
            <pc:docMk/>
            <pc:sldMk cId="3436702233" sldId="2147470407"/>
            <ac:spMk id="6" creationId="{19904BEC-7B5E-CD3B-5A66-3C6405B648BA}"/>
          </ac:spMkLst>
        </pc:spChg>
        <pc:spChg chg="add mod">
          <ac:chgData name="Mistry, Sheetal" userId="c4ded6bb-8bc0-4d89-8ccb-de0f350111d3" providerId="ADAL" clId="{163FEE00-F509-4847-811C-5E7B7DDE0ECC}" dt="2024-02-07T12:13:31.816" v="1880" actId="208"/>
          <ac:spMkLst>
            <pc:docMk/>
            <pc:sldMk cId="3436702233" sldId="2147470407"/>
            <ac:spMk id="7" creationId="{E7A2B6EA-4E74-13F3-D8EA-449188D5B847}"/>
          </ac:spMkLst>
        </pc:spChg>
        <pc:spChg chg="add mod">
          <ac:chgData name="Mistry, Sheetal" userId="c4ded6bb-8bc0-4d89-8ccb-de0f350111d3" providerId="ADAL" clId="{163FEE00-F509-4847-811C-5E7B7DDE0ECC}" dt="2024-02-07T12:13:31.816" v="1880" actId="208"/>
          <ac:spMkLst>
            <pc:docMk/>
            <pc:sldMk cId="3436702233" sldId="2147470407"/>
            <ac:spMk id="8" creationId="{2AC43E31-4E83-1547-CF40-BDE56F1FA08E}"/>
          </ac:spMkLst>
        </pc:spChg>
        <pc:spChg chg="add del mod">
          <ac:chgData name="Mistry, Sheetal" userId="c4ded6bb-8bc0-4d89-8ccb-de0f350111d3" providerId="ADAL" clId="{163FEE00-F509-4847-811C-5E7B7DDE0ECC}" dt="2024-02-07T12:14:25.266" v="1894" actId="478"/>
          <ac:spMkLst>
            <pc:docMk/>
            <pc:sldMk cId="3436702233" sldId="2147470407"/>
            <ac:spMk id="10" creationId="{1F0CA96F-69FA-2B13-C622-FCE49951C8B6}"/>
          </ac:spMkLst>
        </pc:spChg>
        <pc:spChg chg="add del mod">
          <ac:chgData name="Mistry, Sheetal" userId="c4ded6bb-8bc0-4d89-8ccb-de0f350111d3" providerId="ADAL" clId="{163FEE00-F509-4847-811C-5E7B7DDE0ECC}" dt="2024-02-07T12:13:44.425" v="1883" actId="478"/>
          <ac:spMkLst>
            <pc:docMk/>
            <pc:sldMk cId="3436702233" sldId="2147470407"/>
            <ac:spMk id="11" creationId="{CC3AEF4F-D83A-6D48-F761-2E7E268C5DDC}"/>
          </ac:spMkLst>
        </pc:spChg>
        <pc:spChg chg="add mod">
          <ac:chgData name="Mistry, Sheetal" userId="c4ded6bb-8bc0-4d89-8ccb-de0f350111d3" providerId="ADAL" clId="{163FEE00-F509-4847-811C-5E7B7DDE0ECC}" dt="2024-02-07T12:17:27.810" v="2079" actId="164"/>
          <ac:spMkLst>
            <pc:docMk/>
            <pc:sldMk cId="3436702233" sldId="2147470407"/>
            <ac:spMk id="12" creationId="{863D09AD-BC40-E9D7-E0CF-815AA8FD87C8}"/>
          </ac:spMkLst>
        </pc:spChg>
        <pc:spChg chg="add del mod">
          <ac:chgData name="Mistry, Sheetal" userId="c4ded6bb-8bc0-4d89-8ccb-de0f350111d3" providerId="ADAL" clId="{163FEE00-F509-4847-811C-5E7B7DDE0ECC}" dt="2024-02-07T12:14:39.355" v="1898" actId="478"/>
          <ac:spMkLst>
            <pc:docMk/>
            <pc:sldMk cId="3436702233" sldId="2147470407"/>
            <ac:spMk id="13" creationId="{A224B60B-DFF3-5D4C-A50C-3B3FA0BD1F31}"/>
          </ac:spMkLst>
        </pc:spChg>
        <pc:spChg chg="add mod">
          <ac:chgData name="Mistry, Sheetal" userId="c4ded6bb-8bc0-4d89-8ccb-de0f350111d3" providerId="ADAL" clId="{163FEE00-F509-4847-811C-5E7B7DDE0ECC}" dt="2024-02-07T12:17:27.810" v="2079" actId="164"/>
          <ac:spMkLst>
            <pc:docMk/>
            <pc:sldMk cId="3436702233" sldId="2147470407"/>
            <ac:spMk id="14" creationId="{A65E9743-A085-B45B-B0AF-6AA49D2EA598}"/>
          </ac:spMkLst>
        </pc:spChg>
        <pc:spChg chg="add mod">
          <ac:chgData name="Mistry, Sheetal" userId="c4ded6bb-8bc0-4d89-8ccb-de0f350111d3" providerId="ADAL" clId="{163FEE00-F509-4847-811C-5E7B7DDE0ECC}" dt="2024-02-07T12:20:52.095" v="2519" actId="113"/>
          <ac:spMkLst>
            <pc:docMk/>
            <pc:sldMk cId="3436702233" sldId="2147470407"/>
            <ac:spMk id="15" creationId="{5DE1F636-B4F0-3EF5-3B52-699F6D572DD2}"/>
          </ac:spMkLst>
        </pc:spChg>
        <pc:spChg chg="add mod">
          <ac:chgData name="Mistry, Sheetal" userId="c4ded6bb-8bc0-4d89-8ccb-de0f350111d3" providerId="ADAL" clId="{163FEE00-F509-4847-811C-5E7B7DDE0ECC}" dt="2024-02-07T12:17:27.810" v="2079" actId="164"/>
          <ac:spMkLst>
            <pc:docMk/>
            <pc:sldMk cId="3436702233" sldId="2147470407"/>
            <ac:spMk id="16" creationId="{11475C74-5BD7-91B2-DE73-5D50A9A180C1}"/>
          </ac:spMkLst>
        </pc:spChg>
        <pc:spChg chg="add mod">
          <ac:chgData name="Mistry, Sheetal" userId="c4ded6bb-8bc0-4d89-8ccb-de0f350111d3" providerId="ADAL" clId="{163FEE00-F509-4847-811C-5E7B7DDE0ECC}" dt="2024-02-07T12:17:27.810" v="2079" actId="164"/>
          <ac:spMkLst>
            <pc:docMk/>
            <pc:sldMk cId="3436702233" sldId="2147470407"/>
            <ac:spMk id="17" creationId="{8FC3877C-342A-0C38-C517-4B2A11FCB7C2}"/>
          </ac:spMkLst>
        </pc:spChg>
        <pc:spChg chg="add mod">
          <ac:chgData name="Mistry, Sheetal" userId="c4ded6bb-8bc0-4d89-8ccb-de0f350111d3" providerId="ADAL" clId="{163FEE00-F509-4847-811C-5E7B7DDE0ECC}" dt="2024-02-07T12:17:27.810" v="2079" actId="164"/>
          <ac:spMkLst>
            <pc:docMk/>
            <pc:sldMk cId="3436702233" sldId="2147470407"/>
            <ac:spMk id="18" creationId="{E02587D8-945B-8D8A-1985-4409B8D29667}"/>
          </ac:spMkLst>
        </pc:spChg>
        <pc:spChg chg="add mod">
          <ac:chgData name="Mistry, Sheetal" userId="c4ded6bb-8bc0-4d89-8ccb-de0f350111d3" providerId="ADAL" clId="{163FEE00-F509-4847-811C-5E7B7DDE0ECC}" dt="2024-02-07T12:17:27.810" v="2079" actId="164"/>
          <ac:spMkLst>
            <pc:docMk/>
            <pc:sldMk cId="3436702233" sldId="2147470407"/>
            <ac:spMk id="19" creationId="{08A69A6A-6857-AA5B-CCA5-F335ED460FB3}"/>
          </ac:spMkLst>
        </pc:spChg>
        <pc:spChg chg="add mod">
          <ac:chgData name="Mistry, Sheetal" userId="c4ded6bb-8bc0-4d89-8ccb-de0f350111d3" providerId="ADAL" clId="{163FEE00-F509-4847-811C-5E7B7DDE0ECC}" dt="2024-02-07T12:17:27.810" v="2079" actId="164"/>
          <ac:spMkLst>
            <pc:docMk/>
            <pc:sldMk cId="3436702233" sldId="2147470407"/>
            <ac:spMk id="20" creationId="{6FE5BFB3-341F-69C1-B638-8F844E05E68B}"/>
          </ac:spMkLst>
        </pc:spChg>
        <pc:spChg chg="add mod">
          <ac:chgData name="Mistry, Sheetal" userId="c4ded6bb-8bc0-4d89-8ccb-de0f350111d3" providerId="ADAL" clId="{163FEE00-F509-4847-811C-5E7B7DDE0ECC}" dt="2024-02-07T12:20:46.425" v="2517" actId="20577"/>
          <ac:spMkLst>
            <pc:docMk/>
            <pc:sldMk cId="3436702233" sldId="2147470407"/>
            <ac:spMk id="21" creationId="{6E89664B-4D4F-10F1-2D08-BF0AC59DD62B}"/>
          </ac:spMkLst>
        </pc:spChg>
        <pc:grpChg chg="add mod">
          <ac:chgData name="Mistry, Sheetal" userId="c4ded6bb-8bc0-4d89-8ccb-de0f350111d3" providerId="ADAL" clId="{163FEE00-F509-4847-811C-5E7B7DDE0ECC}" dt="2024-02-07T12:17:27.810" v="2079" actId="164"/>
          <ac:grpSpMkLst>
            <pc:docMk/>
            <pc:sldMk cId="3436702233" sldId="2147470407"/>
            <ac:grpSpMk id="9" creationId="{EC86C310-BA4D-E950-785E-20FA9EE0B12B}"/>
          </ac:grpSpMkLst>
        </pc:grpChg>
        <pc:grpChg chg="add mod">
          <ac:chgData name="Mistry, Sheetal" userId="c4ded6bb-8bc0-4d89-8ccb-de0f350111d3" providerId="ADAL" clId="{163FEE00-F509-4847-811C-5E7B7DDE0ECC}" dt="2024-02-07T12:17:36.915" v="2081" actId="14100"/>
          <ac:grpSpMkLst>
            <pc:docMk/>
            <pc:sldMk cId="3436702233" sldId="2147470407"/>
            <ac:grpSpMk id="22" creationId="{E5DBCA35-E325-D97F-3FE9-F5217E1E8AC6}"/>
          </ac:grpSpMkLst>
        </pc:grpChg>
      </pc:sldChg>
      <pc:sldChg chg="addSp delSp modSp add mod delAnim modAnim">
        <pc:chgData name="Mistry, Sheetal" userId="c4ded6bb-8bc0-4d89-8ccb-de0f350111d3" providerId="ADAL" clId="{163FEE00-F509-4847-811C-5E7B7DDE0ECC}" dt="2024-02-12T12:35:56.039" v="18116"/>
        <pc:sldMkLst>
          <pc:docMk/>
          <pc:sldMk cId="957869744" sldId="2147470408"/>
        </pc:sldMkLst>
        <pc:spChg chg="mod">
          <ac:chgData name="Mistry, Sheetal" userId="c4ded6bb-8bc0-4d89-8ccb-de0f350111d3" providerId="ADAL" clId="{163FEE00-F509-4847-811C-5E7B7DDE0ECC}" dt="2024-02-07T12:28:13.186" v="2624" actId="20577"/>
          <ac:spMkLst>
            <pc:docMk/>
            <pc:sldMk cId="957869744" sldId="2147470408"/>
            <ac:spMk id="2" creationId="{87EBB655-2403-28F1-AD30-432B63E1012C}"/>
          </ac:spMkLst>
        </pc:spChg>
        <pc:spChg chg="add mod">
          <ac:chgData name="Mistry, Sheetal" userId="c4ded6bb-8bc0-4d89-8ccb-de0f350111d3" providerId="ADAL" clId="{163FEE00-F509-4847-811C-5E7B7DDE0ECC}" dt="2024-02-07T12:41:07.881" v="3708" actId="164"/>
          <ac:spMkLst>
            <pc:docMk/>
            <pc:sldMk cId="957869744" sldId="2147470408"/>
            <ac:spMk id="3" creationId="{F906F6E6-FA2B-9602-C015-4FBF0E16AF4A}"/>
          </ac:spMkLst>
        </pc:spChg>
        <pc:spChg chg="mod">
          <ac:chgData name="Mistry, Sheetal" userId="c4ded6bb-8bc0-4d89-8ccb-de0f350111d3" providerId="ADAL" clId="{163FEE00-F509-4847-811C-5E7B7DDE0ECC}" dt="2024-02-07T12:40:46.537" v="3706" actId="165"/>
          <ac:spMkLst>
            <pc:docMk/>
            <pc:sldMk cId="957869744" sldId="2147470408"/>
            <ac:spMk id="4" creationId="{6686A342-D86A-222C-8ADA-9E65E8CA85BC}"/>
          </ac:spMkLst>
        </pc:spChg>
        <pc:spChg chg="mod">
          <ac:chgData name="Mistry, Sheetal" userId="c4ded6bb-8bc0-4d89-8ccb-de0f350111d3" providerId="ADAL" clId="{163FEE00-F509-4847-811C-5E7B7DDE0ECC}" dt="2024-02-07T12:40:46.537" v="3706" actId="165"/>
          <ac:spMkLst>
            <pc:docMk/>
            <pc:sldMk cId="957869744" sldId="2147470408"/>
            <ac:spMk id="5" creationId="{3F6DDF1D-D293-4346-4669-C59F44A41B75}"/>
          </ac:spMkLst>
        </pc:spChg>
        <pc:spChg chg="mod">
          <ac:chgData name="Mistry, Sheetal" userId="c4ded6bb-8bc0-4d89-8ccb-de0f350111d3" providerId="ADAL" clId="{163FEE00-F509-4847-811C-5E7B7DDE0ECC}" dt="2024-02-07T12:40:46.537" v="3706" actId="165"/>
          <ac:spMkLst>
            <pc:docMk/>
            <pc:sldMk cId="957869744" sldId="2147470408"/>
            <ac:spMk id="6" creationId="{C65945E1-4235-58CE-510D-E4104D9585C8}"/>
          </ac:spMkLst>
        </pc:spChg>
        <pc:spChg chg="mod">
          <ac:chgData name="Mistry, Sheetal" userId="c4ded6bb-8bc0-4d89-8ccb-de0f350111d3" providerId="ADAL" clId="{163FEE00-F509-4847-811C-5E7B7DDE0ECC}" dt="2024-02-07T12:40:46.537" v="3706" actId="165"/>
          <ac:spMkLst>
            <pc:docMk/>
            <pc:sldMk cId="957869744" sldId="2147470408"/>
            <ac:spMk id="7" creationId="{E87F7299-45E7-63F7-A9C1-C97E29C96DB0}"/>
          </ac:spMkLst>
        </pc:spChg>
        <pc:spChg chg="mod">
          <ac:chgData name="Mistry, Sheetal" userId="c4ded6bb-8bc0-4d89-8ccb-de0f350111d3" providerId="ADAL" clId="{163FEE00-F509-4847-811C-5E7B7DDE0ECC}" dt="2024-02-07T12:40:46.537" v="3706" actId="165"/>
          <ac:spMkLst>
            <pc:docMk/>
            <pc:sldMk cId="957869744" sldId="2147470408"/>
            <ac:spMk id="8" creationId="{19351C62-20AD-5CCA-DC0B-8F127AD5FA6D}"/>
          </ac:spMkLst>
        </pc:spChg>
        <pc:spChg chg="add mod">
          <ac:chgData name="Mistry, Sheetal" userId="c4ded6bb-8bc0-4d89-8ccb-de0f350111d3" providerId="ADAL" clId="{163FEE00-F509-4847-811C-5E7B7DDE0ECC}" dt="2024-02-07T12:31:45.427" v="2980" actId="14100"/>
          <ac:spMkLst>
            <pc:docMk/>
            <pc:sldMk cId="957869744" sldId="2147470408"/>
            <ac:spMk id="10" creationId="{B0372B96-4621-0253-6B0C-3A9D6827EBF2}"/>
          </ac:spMkLst>
        </pc:spChg>
        <pc:spChg chg="add del mod">
          <ac:chgData name="Mistry, Sheetal" userId="c4ded6bb-8bc0-4d89-8ccb-de0f350111d3" providerId="ADAL" clId="{163FEE00-F509-4847-811C-5E7B7DDE0ECC}" dt="2024-02-07T12:30:20.317" v="2859" actId="478"/>
          <ac:spMkLst>
            <pc:docMk/>
            <pc:sldMk cId="957869744" sldId="2147470408"/>
            <ac:spMk id="11" creationId="{19E7CA1D-275A-B230-F1A6-2281A69B567B}"/>
          </ac:spMkLst>
        </pc:spChg>
        <pc:spChg chg="add del mod topLvl">
          <ac:chgData name="Mistry, Sheetal" userId="c4ded6bb-8bc0-4d89-8ccb-de0f350111d3" providerId="ADAL" clId="{163FEE00-F509-4847-811C-5E7B7DDE0ECC}" dt="2024-02-12T12:32:25.871" v="18091" actId="478"/>
          <ac:spMkLst>
            <pc:docMk/>
            <pc:sldMk cId="957869744" sldId="2147470408"/>
            <ac:spMk id="11" creationId="{41C5BDCE-ABC4-A69F-4D3E-2B215C9B3A01}"/>
          </ac:spMkLst>
        </pc:spChg>
        <pc:spChg chg="mod topLvl">
          <ac:chgData name="Mistry, Sheetal" userId="c4ded6bb-8bc0-4d89-8ccb-de0f350111d3" providerId="ADAL" clId="{163FEE00-F509-4847-811C-5E7B7DDE0ECC}" dt="2024-02-07T12:41:07.881" v="3708" actId="164"/>
          <ac:spMkLst>
            <pc:docMk/>
            <pc:sldMk cId="957869744" sldId="2147470408"/>
            <ac:spMk id="12" creationId="{6C666465-70A5-F746-7DA9-7FFBDCB876D5}"/>
          </ac:spMkLst>
        </pc:spChg>
        <pc:spChg chg="add mod">
          <ac:chgData name="Mistry, Sheetal" userId="c4ded6bb-8bc0-4d89-8ccb-de0f350111d3" providerId="ADAL" clId="{163FEE00-F509-4847-811C-5E7B7DDE0ECC}" dt="2024-02-12T12:33:22.060" v="18101" actId="1076"/>
          <ac:spMkLst>
            <pc:docMk/>
            <pc:sldMk cId="957869744" sldId="2147470408"/>
            <ac:spMk id="13" creationId="{B87D64C1-AAB5-0F01-57C3-803FF25A61D0}"/>
          </ac:spMkLst>
        </pc:spChg>
        <pc:spChg chg="mod topLvl">
          <ac:chgData name="Mistry, Sheetal" userId="c4ded6bb-8bc0-4d89-8ccb-de0f350111d3" providerId="ADAL" clId="{163FEE00-F509-4847-811C-5E7B7DDE0ECC}" dt="2024-02-07T12:41:07.881" v="3708" actId="164"/>
          <ac:spMkLst>
            <pc:docMk/>
            <pc:sldMk cId="957869744" sldId="2147470408"/>
            <ac:spMk id="14" creationId="{396CE67A-1889-1CF0-C597-CF013059EDF6}"/>
          </ac:spMkLst>
        </pc:spChg>
        <pc:spChg chg="mod topLvl">
          <ac:chgData name="Mistry, Sheetal" userId="c4ded6bb-8bc0-4d89-8ccb-de0f350111d3" providerId="ADAL" clId="{163FEE00-F509-4847-811C-5E7B7DDE0ECC}" dt="2024-02-07T12:41:07.881" v="3708" actId="164"/>
          <ac:spMkLst>
            <pc:docMk/>
            <pc:sldMk cId="957869744" sldId="2147470408"/>
            <ac:spMk id="15" creationId="{2E15F166-4184-548E-DFC9-A994A5F93A26}"/>
          </ac:spMkLst>
        </pc:spChg>
        <pc:spChg chg="mod topLvl">
          <ac:chgData name="Mistry, Sheetal" userId="c4ded6bb-8bc0-4d89-8ccb-de0f350111d3" providerId="ADAL" clId="{163FEE00-F509-4847-811C-5E7B7DDE0ECC}" dt="2024-02-07T12:41:07.881" v="3708" actId="164"/>
          <ac:spMkLst>
            <pc:docMk/>
            <pc:sldMk cId="957869744" sldId="2147470408"/>
            <ac:spMk id="16" creationId="{EC13DF4A-0783-559E-993E-F12BE686E3CE}"/>
          </ac:spMkLst>
        </pc:spChg>
        <pc:spChg chg="mod topLvl">
          <ac:chgData name="Mistry, Sheetal" userId="c4ded6bb-8bc0-4d89-8ccb-de0f350111d3" providerId="ADAL" clId="{163FEE00-F509-4847-811C-5E7B7DDE0ECC}" dt="2024-02-07T12:41:07.881" v="3708" actId="164"/>
          <ac:spMkLst>
            <pc:docMk/>
            <pc:sldMk cId="957869744" sldId="2147470408"/>
            <ac:spMk id="17" creationId="{C5739ABC-4B66-3D69-D6E6-93CD7E1D4EDF}"/>
          </ac:spMkLst>
        </pc:spChg>
        <pc:spChg chg="mod topLvl">
          <ac:chgData name="Mistry, Sheetal" userId="c4ded6bb-8bc0-4d89-8ccb-de0f350111d3" providerId="ADAL" clId="{163FEE00-F509-4847-811C-5E7B7DDE0ECC}" dt="2024-02-07T12:41:07.881" v="3708" actId="164"/>
          <ac:spMkLst>
            <pc:docMk/>
            <pc:sldMk cId="957869744" sldId="2147470408"/>
            <ac:spMk id="18" creationId="{80A1A28C-B48B-EC6C-7047-0F0792A141BB}"/>
          </ac:spMkLst>
        </pc:spChg>
        <pc:spChg chg="mod topLvl">
          <ac:chgData name="Mistry, Sheetal" userId="c4ded6bb-8bc0-4d89-8ccb-de0f350111d3" providerId="ADAL" clId="{163FEE00-F509-4847-811C-5E7B7DDE0ECC}" dt="2024-02-07T12:41:07.881" v="3708" actId="164"/>
          <ac:spMkLst>
            <pc:docMk/>
            <pc:sldMk cId="957869744" sldId="2147470408"/>
            <ac:spMk id="19" creationId="{1A616CF4-7E13-E7DC-53E4-6B29BB938EE7}"/>
          </ac:spMkLst>
        </pc:spChg>
        <pc:spChg chg="mod topLvl">
          <ac:chgData name="Mistry, Sheetal" userId="c4ded6bb-8bc0-4d89-8ccb-de0f350111d3" providerId="ADAL" clId="{163FEE00-F509-4847-811C-5E7B7DDE0ECC}" dt="2024-02-07T12:41:07.881" v="3708" actId="164"/>
          <ac:spMkLst>
            <pc:docMk/>
            <pc:sldMk cId="957869744" sldId="2147470408"/>
            <ac:spMk id="20" creationId="{287D3712-A0AF-1D29-5DD3-A8E733AEF807}"/>
          </ac:spMkLst>
        </pc:spChg>
        <pc:spChg chg="del">
          <ac:chgData name="Mistry, Sheetal" userId="c4ded6bb-8bc0-4d89-8ccb-de0f350111d3" providerId="ADAL" clId="{163FEE00-F509-4847-811C-5E7B7DDE0ECC}" dt="2024-02-07T12:21:06.025" v="2521" actId="478"/>
          <ac:spMkLst>
            <pc:docMk/>
            <pc:sldMk cId="957869744" sldId="2147470408"/>
            <ac:spMk id="21" creationId="{688698E5-B65F-BBCE-200C-89B5412F1E5E}"/>
          </ac:spMkLst>
        </pc:spChg>
        <pc:spChg chg="add mod">
          <ac:chgData name="Mistry, Sheetal" userId="c4ded6bb-8bc0-4d89-8ccb-de0f350111d3" providerId="ADAL" clId="{163FEE00-F509-4847-811C-5E7B7DDE0ECC}" dt="2024-02-12T12:32:39.727" v="18092" actId="1076"/>
          <ac:spMkLst>
            <pc:docMk/>
            <pc:sldMk cId="957869744" sldId="2147470408"/>
            <ac:spMk id="23" creationId="{7886B339-B4CB-077A-5A42-EB61B35FAF34}"/>
          </ac:spMkLst>
        </pc:spChg>
        <pc:spChg chg="add mod">
          <ac:chgData name="Mistry, Sheetal" userId="c4ded6bb-8bc0-4d89-8ccb-de0f350111d3" providerId="ADAL" clId="{163FEE00-F509-4847-811C-5E7B7DDE0ECC}" dt="2024-02-07T12:42:04.845" v="3712" actId="164"/>
          <ac:spMkLst>
            <pc:docMk/>
            <pc:sldMk cId="957869744" sldId="2147470408"/>
            <ac:spMk id="24" creationId="{882C4DC0-146A-7F0B-D586-D66750698F06}"/>
          </ac:spMkLst>
        </pc:spChg>
        <pc:spChg chg="add mod">
          <ac:chgData name="Mistry, Sheetal" userId="c4ded6bb-8bc0-4d89-8ccb-de0f350111d3" providerId="ADAL" clId="{163FEE00-F509-4847-811C-5E7B7DDE0ECC}" dt="2024-02-12T12:35:22.164" v="18110" actId="1076"/>
          <ac:spMkLst>
            <pc:docMk/>
            <pc:sldMk cId="957869744" sldId="2147470408"/>
            <ac:spMk id="25" creationId="{89FF1929-63A0-A486-CF02-AA2057941CC6}"/>
          </ac:spMkLst>
        </pc:spChg>
        <pc:spChg chg="add mod">
          <ac:chgData name="Mistry, Sheetal" userId="c4ded6bb-8bc0-4d89-8ccb-de0f350111d3" providerId="ADAL" clId="{163FEE00-F509-4847-811C-5E7B7DDE0ECC}" dt="2024-02-07T12:42:16.878" v="3713" actId="164"/>
          <ac:spMkLst>
            <pc:docMk/>
            <pc:sldMk cId="957869744" sldId="2147470408"/>
            <ac:spMk id="26" creationId="{486B92B4-EF82-DD29-8677-E273B85CF9E7}"/>
          </ac:spMkLst>
        </pc:spChg>
        <pc:spChg chg="add mod">
          <ac:chgData name="Mistry, Sheetal" userId="c4ded6bb-8bc0-4d89-8ccb-de0f350111d3" providerId="ADAL" clId="{163FEE00-F509-4847-811C-5E7B7DDE0ECC}" dt="2024-02-12T12:35:43.610" v="18114" actId="1076"/>
          <ac:spMkLst>
            <pc:docMk/>
            <pc:sldMk cId="957869744" sldId="2147470408"/>
            <ac:spMk id="27" creationId="{9CF28222-8940-1837-1CAA-A0C5C03FF036}"/>
          </ac:spMkLst>
        </pc:spChg>
        <pc:spChg chg="add mod">
          <ac:chgData name="Mistry, Sheetal" userId="c4ded6bb-8bc0-4d89-8ccb-de0f350111d3" providerId="ADAL" clId="{163FEE00-F509-4847-811C-5E7B7DDE0ECC}" dt="2024-02-07T12:42:28.654" v="3714" actId="164"/>
          <ac:spMkLst>
            <pc:docMk/>
            <pc:sldMk cId="957869744" sldId="2147470408"/>
            <ac:spMk id="28" creationId="{7027F6E9-CCEE-7DC1-8D66-8541736BDB10}"/>
          </ac:spMkLst>
        </pc:spChg>
        <pc:spChg chg="add mod">
          <ac:chgData name="Mistry, Sheetal" userId="c4ded6bb-8bc0-4d89-8ccb-de0f350111d3" providerId="ADAL" clId="{163FEE00-F509-4847-811C-5E7B7DDE0ECC}" dt="2024-02-12T12:33:18.725" v="18100" actId="1076"/>
          <ac:spMkLst>
            <pc:docMk/>
            <pc:sldMk cId="957869744" sldId="2147470408"/>
            <ac:spMk id="29" creationId="{919DFC6C-5814-E90B-2052-9B7AAD4ACBDE}"/>
          </ac:spMkLst>
        </pc:spChg>
        <pc:spChg chg="add mod">
          <ac:chgData name="Mistry, Sheetal" userId="c4ded6bb-8bc0-4d89-8ccb-de0f350111d3" providerId="ADAL" clId="{163FEE00-F509-4847-811C-5E7B7DDE0ECC}" dt="2024-02-12T12:33:12.612" v="18099" actId="1076"/>
          <ac:spMkLst>
            <pc:docMk/>
            <pc:sldMk cId="957869744" sldId="2147470408"/>
            <ac:spMk id="30" creationId="{26474A0F-49A6-998F-6BB6-898B929389DA}"/>
          </ac:spMkLst>
        </pc:spChg>
        <pc:spChg chg="add mod">
          <ac:chgData name="Mistry, Sheetal" userId="c4ded6bb-8bc0-4d89-8ccb-de0f350111d3" providerId="ADAL" clId="{163FEE00-F509-4847-811C-5E7B7DDE0ECC}" dt="2024-02-07T12:42:16.878" v="3713" actId="164"/>
          <ac:spMkLst>
            <pc:docMk/>
            <pc:sldMk cId="957869744" sldId="2147470408"/>
            <ac:spMk id="31" creationId="{8F44D9E3-CEE0-4957-43A2-D6997B8BE6C5}"/>
          </ac:spMkLst>
        </pc:spChg>
        <pc:spChg chg="add mod">
          <ac:chgData name="Mistry, Sheetal" userId="c4ded6bb-8bc0-4d89-8ccb-de0f350111d3" providerId="ADAL" clId="{163FEE00-F509-4847-811C-5E7B7DDE0ECC}" dt="2024-02-12T12:32:51.489" v="18095" actId="1076"/>
          <ac:spMkLst>
            <pc:docMk/>
            <pc:sldMk cId="957869744" sldId="2147470408"/>
            <ac:spMk id="32" creationId="{E8B2E696-F31C-7C09-43B3-99FEBA000D4B}"/>
          </ac:spMkLst>
        </pc:spChg>
        <pc:spChg chg="add del mod">
          <ac:chgData name="Mistry, Sheetal" userId="c4ded6bb-8bc0-4d89-8ccb-de0f350111d3" providerId="ADAL" clId="{163FEE00-F509-4847-811C-5E7B7DDE0ECC}" dt="2024-02-07T12:38:32.065" v="3684" actId="478"/>
          <ac:spMkLst>
            <pc:docMk/>
            <pc:sldMk cId="957869744" sldId="2147470408"/>
            <ac:spMk id="33" creationId="{4006D2F1-12A4-218C-CF51-D9C0B43734F8}"/>
          </ac:spMkLst>
        </pc:spChg>
        <pc:spChg chg="add del mod">
          <ac:chgData name="Mistry, Sheetal" userId="c4ded6bb-8bc0-4d89-8ccb-de0f350111d3" providerId="ADAL" clId="{163FEE00-F509-4847-811C-5E7B7DDE0ECC}" dt="2024-02-07T12:39:03.888" v="3692" actId="478"/>
          <ac:spMkLst>
            <pc:docMk/>
            <pc:sldMk cId="957869744" sldId="2147470408"/>
            <ac:spMk id="34" creationId="{E7F97607-C3B3-75F1-CBDA-CAD1194E04B0}"/>
          </ac:spMkLst>
        </pc:spChg>
        <pc:spChg chg="add del mod">
          <ac:chgData name="Mistry, Sheetal" userId="c4ded6bb-8bc0-4d89-8ccb-de0f350111d3" providerId="ADAL" clId="{163FEE00-F509-4847-811C-5E7B7DDE0ECC}" dt="2024-02-07T12:38:49.788" v="3687" actId="478"/>
          <ac:spMkLst>
            <pc:docMk/>
            <pc:sldMk cId="957869744" sldId="2147470408"/>
            <ac:spMk id="35" creationId="{69636B4B-6078-E65B-9431-C4DC12903ED1}"/>
          </ac:spMkLst>
        </pc:spChg>
        <pc:spChg chg="add del mod">
          <ac:chgData name="Mistry, Sheetal" userId="c4ded6bb-8bc0-4d89-8ccb-de0f350111d3" providerId="ADAL" clId="{163FEE00-F509-4847-811C-5E7B7DDE0ECC}" dt="2024-02-07T12:39:03.130" v="3691" actId="478"/>
          <ac:spMkLst>
            <pc:docMk/>
            <pc:sldMk cId="957869744" sldId="2147470408"/>
            <ac:spMk id="36" creationId="{3BB5D985-7A4E-C394-D324-4300458D4DC0}"/>
          </ac:spMkLst>
        </pc:spChg>
        <pc:spChg chg="add del mod">
          <ac:chgData name="Mistry, Sheetal" userId="c4ded6bb-8bc0-4d89-8ccb-de0f350111d3" providerId="ADAL" clId="{163FEE00-F509-4847-811C-5E7B7DDE0ECC}" dt="2024-02-12T12:30:21.479" v="18072" actId="478"/>
          <ac:spMkLst>
            <pc:docMk/>
            <pc:sldMk cId="957869744" sldId="2147470408"/>
            <ac:spMk id="37" creationId="{BBD96513-09B0-A182-17A2-BC745B40A92F}"/>
          </ac:spMkLst>
        </pc:spChg>
        <pc:spChg chg="add del mod">
          <ac:chgData name="Mistry, Sheetal" userId="c4ded6bb-8bc0-4d89-8ccb-de0f350111d3" providerId="ADAL" clId="{163FEE00-F509-4847-811C-5E7B7DDE0ECC}" dt="2024-02-12T12:30:22.873" v="18073" actId="478"/>
          <ac:spMkLst>
            <pc:docMk/>
            <pc:sldMk cId="957869744" sldId="2147470408"/>
            <ac:spMk id="38" creationId="{0C1E7C47-CCBB-72E5-7E2A-E48043BB9BB4}"/>
          </ac:spMkLst>
        </pc:spChg>
        <pc:spChg chg="add del mod">
          <ac:chgData name="Mistry, Sheetal" userId="c4ded6bb-8bc0-4d89-8ccb-de0f350111d3" providerId="ADAL" clId="{163FEE00-F509-4847-811C-5E7B7DDE0ECC}" dt="2024-02-12T12:30:24.132" v="18074" actId="478"/>
          <ac:spMkLst>
            <pc:docMk/>
            <pc:sldMk cId="957869744" sldId="2147470408"/>
            <ac:spMk id="39" creationId="{D6003F06-CADC-EA6D-7C0D-518D03C8E94D}"/>
          </ac:spMkLst>
        </pc:spChg>
        <pc:grpChg chg="mod topLvl">
          <ac:chgData name="Mistry, Sheetal" userId="c4ded6bb-8bc0-4d89-8ccb-de0f350111d3" providerId="ADAL" clId="{163FEE00-F509-4847-811C-5E7B7DDE0ECC}" dt="2024-02-07T12:41:07.881" v="3708" actId="164"/>
          <ac:grpSpMkLst>
            <pc:docMk/>
            <pc:sldMk cId="957869744" sldId="2147470408"/>
            <ac:grpSpMk id="9" creationId="{59BE3DC5-40C7-10AE-F759-D88631D434C6}"/>
          </ac:grpSpMkLst>
        </pc:grpChg>
        <pc:grpChg chg="add del mod">
          <ac:chgData name="Mistry, Sheetal" userId="c4ded6bb-8bc0-4d89-8ccb-de0f350111d3" providerId="ADAL" clId="{163FEE00-F509-4847-811C-5E7B7DDE0ECC}" dt="2024-02-12T12:32:21.931" v="18090" actId="165"/>
          <ac:grpSpMkLst>
            <pc:docMk/>
            <pc:sldMk cId="957869744" sldId="2147470408"/>
            <ac:grpSpMk id="21" creationId="{0530E58C-B476-EA60-2DEC-519F8950AECC}"/>
          </ac:grpSpMkLst>
        </pc:grpChg>
        <pc:grpChg chg="del mod">
          <ac:chgData name="Mistry, Sheetal" userId="c4ded6bb-8bc0-4d89-8ccb-de0f350111d3" providerId="ADAL" clId="{163FEE00-F509-4847-811C-5E7B7DDE0ECC}" dt="2024-02-07T12:40:46.537" v="3706" actId="165"/>
          <ac:grpSpMkLst>
            <pc:docMk/>
            <pc:sldMk cId="957869744" sldId="2147470408"/>
            <ac:grpSpMk id="22" creationId="{83AE44F9-E7D0-C860-747B-71199F941703}"/>
          </ac:grpSpMkLst>
        </pc:grpChg>
        <pc:grpChg chg="add mod">
          <ac:chgData name="Mistry, Sheetal" userId="c4ded6bb-8bc0-4d89-8ccb-de0f350111d3" providerId="ADAL" clId="{163FEE00-F509-4847-811C-5E7B7DDE0ECC}" dt="2024-02-07T12:41:07.881" v="3708" actId="164"/>
          <ac:grpSpMkLst>
            <pc:docMk/>
            <pc:sldMk cId="957869744" sldId="2147470408"/>
            <ac:grpSpMk id="40" creationId="{9B18D828-C53E-230A-026F-96F96A7E33F6}"/>
          </ac:grpSpMkLst>
        </pc:grpChg>
        <pc:grpChg chg="add mod topLvl">
          <ac:chgData name="Mistry, Sheetal" userId="c4ded6bb-8bc0-4d89-8ccb-de0f350111d3" providerId="ADAL" clId="{163FEE00-F509-4847-811C-5E7B7DDE0ECC}" dt="2024-02-12T12:32:21.931" v="18090" actId="165"/>
          <ac:grpSpMkLst>
            <pc:docMk/>
            <pc:sldMk cId="957869744" sldId="2147470408"/>
            <ac:grpSpMk id="41" creationId="{851FB7ED-BBBF-E1E2-8574-9EEF2FCE0D11}"/>
          </ac:grpSpMkLst>
        </pc:grpChg>
        <pc:grpChg chg="add mod">
          <ac:chgData name="Mistry, Sheetal" userId="c4ded6bb-8bc0-4d89-8ccb-de0f350111d3" providerId="ADAL" clId="{163FEE00-F509-4847-811C-5E7B7DDE0ECC}" dt="2024-02-12T12:33:06.367" v="18098" actId="1076"/>
          <ac:grpSpMkLst>
            <pc:docMk/>
            <pc:sldMk cId="957869744" sldId="2147470408"/>
            <ac:grpSpMk id="42" creationId="{332F7C29-7553-0666-FFFB-92C1030A2A6D}"/>
          </ac:grpSpMkLst>
        </pc:grpChg>
        <pc:grpChg chg="add mod">
          <ac:chgData name="Mistry, Sheetal" userId="c4ded6bb-8bc0-4d89-8ccb-de0f350111d3" providerId="ADAL" clId="{163FEE00-F509-4847-811C-5E7B7DDE0ECC}" dt="2024-02-12T12:35:32.669" v="18112" actId="1076"/>
          <ac:grpSpMkLst>
            <pc:docMk/>
            <pc:sldMk cId="957869744" sldId="2147470408"/>
            <ac:grpSpMk id="43" creationId="{8ADDBB83-16BD-538E-F742-D2F9058B9FC5}"/>
          </ac:grpSpMkLst>
        </pc:grpChg>
        <pc:grpChg chg="add mod">
          <ac:chgData name="Mistry, Sheetal" userId="c4ded6bb-8bc0-4d89-8ccb-de0f350111d3" providerId="ADAL" clId="{163FEE00-F509-4847-811C-5E7B7DDE0ECC}" dt="2024-02-07T12:42:28.654" v="3714" actId="164"/>
          <ac:grpSpMkLst>
            <pc:docMk/>
            <pc:sldMk cId="957869744" sldId="2147470408"/>
            <ac:grpSpMk id="44" creationId="{9F3B784A-762A-EFCB-8169-3431E0B1C0A9}"/>
          </ac:grpSpMkLst>
        </pc:grpChg>
      </pc:sldChg>
      <pc:sldChg chg="delSp modSp add del mod">
        <pc:chgData name="Mistry, Sheetal" userId="c4ded6bb-8bc0-4d89-8ccb-de0f350111d3" providerId="ADAL" clId="{163FEE00-F509-4847-811C-5E7B7DDE0ECC}" dt="2024-02-07T13:05:51.605" v="4611" actId="47"/>
        <pc:sldMkLst>
          <pc:docMk/>
          <pc:sldMk cId="1874317982" sldId="2147470409"/>
        </pc:sldMkLst>
        <pc:spChg chg="mod">
          <ac:chgData name="Mistry, Sheetal" userId="c4ded6bb-8bc0-4d89-8ccb-de0f350111d3" providerId="ADAL" clId="{163FEE00-F509-4847-811C-5E7B7DDE0ECC}" dt="2024-02-07T12:51:15.574" v="3885" actId="20577"/>
          <ac:spMkLst>
            <pc:docMk/>
            <pc:sldMk cId="1874317982" sldId="2147470409"/>
            <ac:spMk id="2" creationId="{116BA0C4-3E26-B071-107C-78DCB83DD6D1}"/>
          </ac:spMkLst>
        </pc:spChg>
        <pc:spChg chg="del">
          <ac:chgData name="Mistry, Sheetal" userId="c4ded6bb-8bc0-4d89-8ccb-de0f350111d3" providerId="ADAL" clId="{163FEE00-F509-4847-811C-5E7B7DDE0ECC}" dt="2024-02-07T12:50:44.765" v="3740" actId="478"/>
          <ac:spMkLst>
            <pc:docMk/>
            <pc:sldMk cId="1874317982" sldId="2147470409"/>
            <ac:spMk id="5" creationId="{FE7081F4-B1D9-5B91-B0D5-CF4E52E5E331}"/>
          </ac:spMkLst>
        </pc:spChg>
        <pc:picChg chg="del">
          <ac:chgData name="Mistry, Sheetal" userId="c4ded6bb-8bc0-4d89-8ccb-de0f350111d3" providerId="ADAL" clId="{163FEE00-F509-4847-811C-5E7B7DDE0ECC}" dt="2024-02-07T12:50:46.252" v="3741" actId="478"/>
          <ac:picMkLst>
            <pc:docMk/>
            <pc:sldMk cId="1874317982" sldId="2147470409"/>
            <ac:picMk id="3" creationId="{95A5E9ED-C8DE-1E30-E3EF-054496A27F23}"/>
          </ac:picMkLst>
        </pc:picChg>
      </pc:sldChg>
      <pc:sldChg chg="addSp delSp modSp add mod">
        <pc:chgData name="Mistry, Sheetal" userId="c4ded6bb-8bc0-4d89-8ccb-de0f350111d3" providerId="ADAL" clId="{163FEE00-F509-4847-811C-5E7B7DDE0ECC}" dt="2024-02-08T12:56:18.825" v="16016" actId="255"/>
        <pc:sldMkLst>
          <pc:docMk/>
          <pc:sldMk cId="4115524512" sldId="2147470410"/>
        </pc:sldMkLst>
        <pc:spChg chg="mod">
          <ac:chgData name="Mistry, Sheetal" userId="c4ded6bb-8bc0-4d89-8ccb-de0f350111d3" providerId="ADAL" clId="{163FEE00-F509-4847-811C-5E7B7DDE0ECC}" dt="2024-02-07T12:51:32.927" v="3922" actId="20577"/>
          <ac:spMkLst>
            <pc:docMk/>
            <pc:sldMk cId="4115524512" sldId="2147470410"/>
            <ac:spMk id="2" creationId="{C9B0B03A-879F-FEF6-404C-F9C4784DC9BE}"/>
          </ac:spMkLst>
        </pc:spChg>
        <pc:spChg chg="add mod">
          <ac:chgData name="Mistry, Sheetal" userId="c4ded6bb-8bc0-4d89-8ccb-de0f350111d3" providerId="ADAL" clId="{163FEE00-F509-4847-811C-5E7B7DDE0ECC}" dt="2024-02-08T12:56:18.825" v="16016" actId="255"/>
          <ac:spMkLst>
            <pc:docMk/>
            <pc:sldMk cId="4115524512" sldId="2147470410"/>
            <ac:spMk id="3" creationId="{FAC210A5-0B3E-DDA5-F281-1E2414D33BD3}"/>
          </ac:spMkLst>
        </pc:spChg>
        <pc:spChg chg="del">
          <ac:chgData name="Mistry, Sheetal" userId="c4ded6bb-8bc0-4d89-8ccb-de0f350111d3" providerId="ADAL" clId="{163FEE00-F509-4847-811C-5E7B7DDE0ECC}" dt="2024-02-07T12:51:36.451" v="3923" actId="478"/>
          <ac:spMkLst>
            <pc:docMk/>
            <pc:sldMk cId="4115524512" sldId="2147470410"/>
            <ac:spMk id="21" creationId="{2192C0F3-B199-0E43-033B-D3AFAD707D51}"/>
          </ac:spMkLst>
        </pc:spChg>
        <pc:grpChg chg="del">
          <ac:chgData name="Mistry, Sheetal" userId="c4ded6bb-8bc0-4d89-8ccb-de0f350111d3" providerId="ADAL" clId="{163FEE00-F509-4847-811C-5E7B7DDE0ECC}" dt="2024-02-07T12:51:36.451" v="3923" actId="478"/>
          <ac:grpSpMkLst>
            <pc:docMk/>
            <pc:sldMk cId="4115524512" sldId="2147470410"/>
            <ac:grpSpMk id="22" creationId="{325A28F6-D7FE-CF9D-6977-13CB14303781}"/>
          </ac:grpSpMkLst>
        </pc:grpChg>
        <pc:picChg chg="add mod">
          <ac:chgData name="Mistry, Sheetal" userId="c4ded6bb-8bc0-4d89-8ccb-de0f350111d3" providerId="ADAL" clId="{163FEE00-F509-4847-811C-5E7B7DDE0ECC}" dt="2024-02-07T13:05:38.654" v="4607" actId="1076"/>
          <ac:picMkLst>
            <pc:docMk/>
            <pc:sldMk cId="4115524512" sldId="2147470410"/>
            <ac:picMk id="11" creationId="{012338C7-1EDC-D1C0-F780-04F3040DEDD7}"/>
          </ac:picMkLst>
        </pc:picChg>
        <pc:picChg chg="add mod">
          <ac:chgData name="Mistry, Sheetal" userId="c4ded6bb-8bc0-4d89-8ccb-de0f350111d3" providerId="ADAL" clId="{163FEE00-F509-4847-811C-5E7B7DDE0ECC}" dt="2024-02-07T13:05:42.183" v="4609" actId="1076"/>
          <ac:picMkLst>
            <pc:docMk/>
            <pc:sldMk cId="4115524512" sldId="2147470410"/>
            <ac:picMk id="23" creationId="{4AC0833E-0EFA-0088-DFF4-A94381EFA763}"/>
          </ac:picMkLst>
        </pc:picChg>
      </pc:sldChg>
      <pc:sldChg chg="addSp delSp modSp add del mod ord">
        <pc:chgData name="Mistry, Sheetal" userId="c4ded6bb-8bc0-4d89-8ccb-de0f350111d3" providerId="ADAL" clId="{163FEE00-F509-4847-811C-5E7B7DDE0ECC}" dt="2024-02-08T13:01:33.169" v="16203"/>
        <pc:sldMkLst>
          <pc:docMk/>
          <pc:sldMk cId="777887075" sldId="2147470411"/>
        </pc:sldMkLst>
        <pc:spChg chg="mod">
          <ac:chgData name="Mistry, Sheetal" userId="c4ded6bb-8bc0-4d89-8ccb-de0f350111d3" providerId="ADAL" clId="{163FEE00-F509-4847-811C-5E7B7DDE0ECC}" dt="2024-02-07T13:54:35.513" v="6567" actId="1076"/>
          <ac:spMkLst>
            <pc:docMk/>
            <pc:sldMk cId="777887075" sldId="2147470411"/>
            <ac:spMk id="2" creationId="{756563FE-596A-030D-4541-3C0829EE1EB2}"/>
          </ac:spMkLst>
        </pc:spChg>
        <pc:spChg chg="del">
          <ac:chgData name="Mistry, Sheetal" userId="c4ded6bb-8bc0-4d89-8ccb-de0f350111d3" providerId="ADAL" clId="{163FEE00-F509-4847-811C-5E7B7DDE0ECC}" dt="2024-02-07T13:11:54.751" v="5387" actId="478"/>
          <ac:spMkLst>
            <pc:docMk/>
            <pc:sldMk cId="777887075" sldId="2147470411"/>
            <ac:spMk id="4" creationId="{44756E62-03E1-151A-9D68-F1501B3B44C4}"/>
          </ac:spMkLst>
        </pc:spChg>
        <pc:spChg chg="del mod">
          <ac:chgData name="Mistry, Sheetal" userId="c4ded6bb-8bc0-4d89-8ccb-de0f350111d3" providerId="ADAL" clId="{163FEE00-F509-4847-811C-5E7B7DDE0ECC}" dt="2024-02-07T13:22:44.419" v="6155" actId="478"/>
          <ac:spMkLst>
            <pc:docMk/>
            <pc:sldMk cId="777887075" sldId="2147470411"/>
            <ac:spMk id="5" creationId="{954DF444-7B81-3B79-4521-DD77A379CD21}"/>
          </ac:spMkLst>
        </pc:spChg>
        <pc:spChg chg="del mod">
          <ac:chgData name="Mistry, Sheetal" userId="c4ded6bb-8bc0-4d89-8ccb-de0f350111d3" providerId="ADAL" clId="{163FEE00-F509-4847-811C-5E7B7DDE0ECC}" dt="2024-02-07T13:19:59.459" v="6130" actId="478"/>
          <ac:spMkLst>
            <pc:docMk/>
            <pc:sldMk cId="777887075" sldId="2147470411"/>
            <ac:spMk id="6" creationId="{B629823A-17F2-5FDE-E253-90955B9855FD}"/>
          </ac:spMkLst>
        </pc:spChg>
        <pc:spChg chg="mod topLvl">
          <ac:chgData name="Mistry, Sheetal" userId="c4ded6bb-8bc0-4d89-8ccb-de0f350111d3" providerId="ADAL" clId="{163FEE00-F509-4847-811C-5E7B7DDE0ECC}" dt="2024-02-07T13:22:53.231" v="6156" actId="164"/>
          <ac:spMkLst>
            <pc:docMk/>
            <pc:sldMk cId="777887075" sldId="2147470411"/>
            <ac:spMk id="9" creationId="{2556BBF8-5FA5-710F-58A6-585BCF667668}"/>
          </ac:spMkLst>
        </pc:spChg>
        <pc:spChg chg="mod topLvl">
          <ac:chgData name="Mistry, Sheetal" userId="c4ded6bb-8bc0-4d89-8ccb-de0f350111d3" providerId="ADAL" clId="{163FEE00-F509-4847-811C-5E7B7DDE0ECC}" dt="2024-02-07T13:22:53.231" v="6156" actId="164"/>
          <ac:spMkLst>
            <pc:docMk/>
            <pc:sldMk cId="777887075" sldId="2147470411"/>
            <ac:spMk id="11" creationId="{17261B1C-7676-6416-DF43-C0F3279C9AF0}"/>
          </ac:spMkLst>
        </pc:spChg>
        <pc:spChg chg="add del mod">
          <ac:chgData name="Mistry, Sheetal" userId="c4ded6bb-8bc0-4d89-8ccb-de0f350111d3" providerId="ADAL" clId="{163FEE00-F509-4847-811C-5E7B7DDE0ECC}" dt="2024-02-07T13:51:20.158" v="6415" actId="478"/>
          <ac:spMkLst>
            <pc:docMk/>
            <pc:sldMk cId="777887075" sldId="2147470411"/>
            <ac:spMk id="12" creationId="{625988A1-7EB1-307C-A7DF-F63FED169E65}"/>
          </ac:spMkLst>
        </pc:spChg>
        <pc:spChg chg="add del mod">
          <ac:chgData name="Mistry, Sheetal" userId="c4ded6bb-8bc0-4d89-8ccb-de0f350111d3" providerId="ADAL" clId="{163FEE00-F509-4847-811C-5E7B7DDE0ECC}" dt="2024-02-07T13:51:20.158" v="6415" actId="478"/>
          <ac:spMkLst>
            <pc:docMk/>
            <pc:sldMk cId="777887075" sldId="2147470411"/>
            <ac:spMk id="13" creationId="{6FE71126-0033-4A24-65B8-1840E0359DBF}"/>
          </ac:spMkLst>
        </pc:spChg>
        <pc:spChg chg="add del mod">
          <ac:chgData name="Mistry, Sheetal" userId="c4ded6bb-8bc0-4d89-8ccb-de0f350111d3" providerId="ADAL" clId="{163FEE00-F509-4847-811C-5E7B7DDE0ECC}" dt="2024-02-07T13:51:20.158" v="6415" actId="478"/>
          <ac:spMkLst>
            <pc:docMk/>
            <pc:sldMk cId="777887075" sldId="2147470411"/>
            <ac:spMk id="14" creationId="{02BF3094-41C0-E9A4-4F8A-3E5D88DDF171}"/>
          </ac:spMkLst>
        </pc:spChg>
        <pc:spChg chg="mod topLvl">
          <ac:chgData name="Mistry, Sheetal" userId="c4ded6bb-8bc0-4d89-8ccb-de0f350111d3" providerId="ADAL" clId="{163FEE00-F509-4847-811C-5E7B7DDE0ECC}" dt="2024-02-07T13:22:53.231" v="6156" actId="164"/>
          <ac:spMkLst>
            <pc:docMk/>
            <pc:sldMk cId="777887075" sldId="2147470411"/>
            <ac:spMk id="16" creationId="{176CD5DF-48CA-E478-174A-960D8432F78D}"/>
          </ac:spMkLst>
        </pc:spChg>
        <pc:spChg chg="mod topLvl">
          <ac:chgData name="Mistry, Sheetal" userId="c4ded6bb-8bc0-4d89-8ccb-de0f350111d3" providerId="ADAL" clId="{163FEE00-F509-4847-811C-5E7B7DDE0ECC}" dt="2024-02-07T13:22:53.231" v="6156" actId="164"/>
          <ac:spMkLst>
            <pc:docMk/>
            <pc:sldMk cId="777887075" sldId="2147470411"/>
            <ac:spMk id="17" creationId="{8184D35E-9E67-D057-516C-DFDAAADCBE6D}"/>
          </ac:spMkLst>
        </pc:spChg>
        <pc:spChg chg="mod topLvl">
          <ac:chgData name="Mistry, Sheetal" userId="c4ded6bb-8bc0-4d89-8ccb-de0f350111d3" providerId="ADAL" clId="{163FEE00-F509-4847-811C-5E7B7DDE0ECC}" dt="2024-02-07T13:22:53.231" v="6156" actId="164"/>
          <ac:spMkLst>
            <pc:docMk/>
            <pc:sldMk cId="777887075" sldId="2147470411"/>
            <ac:spMk id="18" creationId="{62CDFE82-C551-7206-B88E-4E27FB23FF86}"/>
          </ac:spMkLst>
        </pc:spChg>
        <pc:spChg chg="mod topLvl">
          <ac:chgData name="Mistry, Sheetal" userId="c4ded6bb-8bc0-4d89-8ccb-de0f350111d3" providerId="ADAL" clId="{163FEE00-F509-4847-811C-5E7B7DDE0ECC}" dt="2024-02-07T13:22:53.231" v="6156" actId="164"/>
          <ac:spMkLst>
            <pc:docMk/>
            <pc:sldMk cId="777887075" sldId="2147470411"/>
            <ac:spMk id="19" creationId="{B54B3089-CAB2-88F9-DA5A-3590E56B3816}"/>
          </ac:spMkLst>
        </pc:spChg>
        <pc:spChg chg="mod topLvl">
          <ac:chgData name="Mistry, Sheetal" userId="c4ded6bb-8bc0-4d89-8ccb-de0f350111d3" providerId="ADAL" clId="{163FEE00-F509-4847-811C-5E7B7DDE0ECC}" dt="2024-02-07T13:22:53.231" v="6156" actId="164"/>
          <ac:spMkLst>
            <pc:docMk/>
            <pc:sldMk cId="777887075" sldId="2147470411"/>
            <ac:spMk id="20" creationId="{5439C753-8ACF-A38A-3A07-2204AF7D63BA}"/>
          </ac:spMkLst>
        </pc:spChg>
        <pc:spChg chg="mod topLvl">
          <ac:chgData name="Mistry, Sheetal" userId="c4ded6bb-8bc0-4d89-8ccb-de0f350111d3" providerId="ADAL" clId="{163FEE00-F509-4847-811C-5E7B7DDE0ECC}" dt="2024-02-07T13:22:53.231" v="6156" actId="164"/>
          <ac:spMkLst>
            <pc:docMk/>
            <pc:sldMk cId="777887075" sldId="2147470411"/>
            <ac:spMk id="21" creationId="{5F84074E-91A0-D8BA-F4CD-2EFA443D2243}"/>
          </ac:spMkLst>
        </pc:spChg>
        <pc:spChg chg="mod topLvl">
          <ac:chgData name="Mistry, Sheetal" userId="c4ded6bb-8bc0-4d89-8ccb-de0f350111d3" providerId="ADAL" clId="{163FEE00-F509-4847-811C-5E7B7DDE0ECC}" dt="2024-02-07T13:22:53.231" v="6156" actId="164"/>
          <ac:spMkLst>
            <pc:docMk/>
            <pc:sldMk cId="777887075" sldId="2147470411"/>
            <ac:spMk id="22" creationId="{FC92BDF3-18CD-B9D6-6DED-1B7B91F15FAB}"/>
          </ac:spMkLst>
        </pc:spChg>
        <pc:spChg chg="mod topLvl">
          <ac:chgData name="Mistry, Sheetal" userId="c4ded6bb-8bc0-4d89-8ccb-de0f350111d3" providerId="ADAL" clId="{163FEE00-F509-4847-811C-5E7B7DDE0ECC}" dt="2024-02-07T13:22:53.231" v="6156" actId="164"/>
          <ac:spMkLst>
            <pc:docMk/>
            <pc:sldMk cId="777887075" sldId="2147470411"/>
            <ac:spMk id="23" creationId="{F98FF04C-A7E3-53E9-4B20-ABB8220E8B08}"/>
          </ac:spMkLst>
        </pc:spChg>
        <pc:spChg chg="mod topLvl">
          <ac:chgData name="Mistry, Sheetal" userId="c4ded6bb-8bc0-4d89-8ccb-de0f350111d3" providerId="ADAL" clId="{163FEE00-F509-4847-811C-5E7B7DDE0ECC}" dt="2024-02-07T13:22:53.231" v="6156" actId="164"/>
          <ac:spMkLst>
            <pc:docMk/>
            <pc:sldMk cId="777887075" sldId="2147470411"/>
            <ac:spMk id="24" creationId="{4E18019C-100C-9D54-6B4A-EA46BED2F878}"/>
          </ac:spMkLst>
        </pc:spChg>
        <pc:spChg chg="mod topLvl">
          <ac:chgData name="Mistry, Sheetal" userId="c4ded6bb-8bc0-4d89-8ccb-de0f350111d3" providerId="ADAL" clId="{163FEE00-F509-4847-811C-5E7B7DDE0ECC}" dt="2024-02-07T13:22:53.231" v="6156" actId="164"/>
          <ac:spMkLst>
            <pc:docMk/>
            <pc:sldMk cId="777887075" sldId="2147470411"/>
            <ac:spMk id="25" creationId="{97D37546-5BAB-8DC1-1F65-FD167FC4F3C7}"/>
          </ac:spMkLst>
        </pc:spChg>
        <pc:spChg chg="mod topLvl">
          <ac:chgData name="Mistry, Sheetal" userId="c4ded6bb-8bc0-4d89-8ccb-de0f350111d3" providerId="ADAL" clId="{163FEE00-F509-4847-811C-5E7B7DDE0ECC}" dt="2024-02-07T13:22:53.231" v="6156" actId="164"/>
          <ac:spMkLst>
            <pc:docMk/>
            <pc:sldMk cId="777887075" sldId="2147470411"/>
            <ac:spMk id="26" creationId="{85BE8E6D-2C81-E0EF-CC8E-F4CBDE891302}"/>
          </ac:spMkLst>
        </pc:spChg>
        <pc:spChg chg="mod topLvl">
          <ac:chgData name="Mistry, Sheetal" userId="c4ded6bb-8bc0-4d89-8ccb-de0f350111d3" providerId="ADAL" clId="{163FEE00-F509-4847-811C-5E7B7DDE0ECC}" dt="2024-02-07T13:22:53.231" v="6156" actId="164"/>
          <ac:spMkLst>
            <pc:docMk/>
            <pc:sldMk cId="777887075" sldId="2147470411"/>
            <ac:spMk id="27" creationId="{82EA4EC0-F19F-0ACE-53A3-627774E43B3F}"/>
          </ac:spMkLst>
        </pc:spChg>
        <pc:spChg chg="mod topLvl">
          <ac:chgData name="Mistry, Sheetal" userId="c4ded6bb-8bc0-4d89-8ccb-de0f350111d3" providerId="ADAL" clId="{163FEE00-F509-4847-811C-5E7B7DDE0ECC}" dt="2024-02-07T13:22:53.231" v="6156" actId="164"/>
          <ac:spMkLst>
            <pc:docMk/>
            <pc:sldMk cId="777887075" sldId="2147470411"/>
            <ac:spMk id="28" creationId="{D5C2223C-3BF0-A360-4DD4-8E877D38D533}"/>
          </ac:spMkLst>
        </pc:spChg>
        <pc:spChg chg="mod topLvl">
          <ac:chgData name="Mistry, Sheetal" userId="c4ded6bb-8bc0-4d89-8ccb-de0f350111d3" providerId="ADAL" clId="{163FEE00-F509-4847-811C-5E7B7DDE0ECC}" dt="2024-02-07T13:22:53.231" v="6156" actId="164"/>
          <ac:spMkLst>
            <pc:docMk/>
            <pc:sldMk cId="777887075" sldId="2147470411"/>
            <ac:spMk id="29" creationId="{F8729FA9-8AC2-C1E8-A04F-3981B6027915}"/>
          </ac:spMkLst>
        </pc:spChg>
        <pc:spChg chg="mod topLvl">
          <ac:chgData name="Mistry, Sheetal" userId="c4ded6bb-8bc0-4d89-8ccb-de0f350111d3" providerId="ADAL" clId="{163FEE00-F509-4847-811C-5E7B7DDE0ECC}" dt="2024-02-07T13:22:53.231" v="6156" actId="164"/>
          <ac:spMkLst>
            <pc:docMk/>
            <pc:sldMk cId="777887075" sldId="2147470411"/>
            <ac:spMk id="30" creationId="{AC8177E7-F8FD-10FC-D690-018B5DBBB074}"/>
          </ac:spMkLst>
        </pc:spChg>
        <pc:spChg chg="mod topLvl">
          <ac:chgData name="Mistry, Sheetal" userId="c4ded6bb-8bc0-4d89-8ccb-de0f350111d3" providerId="ADAL" clId="{163FEE00-F509-4847-811C-5E7B7DDE0ECC}" dt="2024-02-07T13:22:53.231" v="6156" actId="164"/>
          <ac:spMkLst>
            <pc:docMk/>
            <pc:sldMk cId="777887075" sldId="2147470411"/>
            <ac:spMk id="31" creationId="{FA4D394F-A376-6DFF-88CD-3353B003EAD5}"/>
          </ac:spMkLst>
        </pc:spChg>
        <pc:spChg chg="mod topLvl">
          <ac:chgData name="Mistry, Sheetal" userId="c4ded6bb-8bc0-4d89-8ccb-de0f350111d3" providerId="ADAL" clId="{163FEE00-F509-4847-811C-5E7B7DDE0ECC}" dt="2024-02-07T13:22:53.231" v="6156" actId="164"/>
          <ac:spMkLst>
            <pc:docMk/>
            <pc:sldMk cId="777887075" sldId="2147470411"/>
            <ac:spMk id="32" creationId="{8B8B49CD-25D4-9342-783C-24AA73D18309}"/>
          </ac:spMkLst>
        </pc:spChg>
        <pc:spChg chg="mod topLvl">
          <ac:chgData name="Mistry, Sheetal" userId="c4ded6bb-8bc0-4d89-8ccb-de0f350111d3" providerId="ADAL" clId="{163FEE00-F509-4847-811C-5E7B7DDE0ECC}" dt="2024-02-07T13:22:53.231" v="6156" actId="164"/>
          <ac:spMkLst>
            <pc:docMk/>
            <pc:sldMk cId="777887075" sldId="2147470411"/>
            <ac:spMk id="33" creationId="{F746CD2B-A5F1-002A-7598-D631EBD2C55F}"/>
          </ac:spMkLst>
        </pc:spChg>
        <pc:spChg chg="mod topLvl">
          <ac:chgData name="Mistry, Sheetal" userId="c4ded6bb-8bc0-4d89-8ccb-de0f350111d3" providerId="ADAL" clId="{163FEE00-F509-4847-811C-5E7B7DDE0ECC}" dt="2024-02-07T13:22:53.231" v="6156" actId="164"/>
          <ac:spMkLst>
            <pc:docMk/>
            <pc:sldMk cId="777887075" sldId="2147470411"/>
            <ac:spMk id="34" creationId="{6F2B9825-44A8-8BE9-83B8-BE66F650877F}"/>
          </ac:spMkLst>
        </pc:spChg>
        <pc:spChg chg="mod topLvl">
          <ac:chgData name="Mistry, Sheetal" userId="c4ded6bb-8bc0-4d89-8ccb-de0f350111d3" providerId="ADAL" clId="{163FEE00-F509-4847-811C-5E7B7DDE0ECC}" dt="2024-02-07T13:22:53.231" v="6156" actId="164"/>
          <ac:spMkLst>
            <pc:docMk/>
            <pc:sldMk cId="777887075" sldId="2147470411"/>
            <ac:spMk id="35" creationId="{E60D3210-58F1-898D-127B-7BAEB75CED02}"/>
          </ac:spMkLst>
        </pc:spChg>
        <pc:spChg chg="mod topLvl">
          <ac:chgData name="Mistry, Sheetal" userId="c4ded6bb-8bc0-4d89-8ccb-de0f350111d3" providerId="ADAL" clId="{163FEE00-F509-4847-811C-5E7B7DDE0ECC}" dt="2024-02-07T13:22:53.231" v="6156" actId="164"/>
          <ac:spMkLst>
            <pc:docMk/>
            <pc:sldMk cId="777887075" sldId="2147470411"/>
            <ac:spMk id="36" creationId="{13D12522-3CA5-3D8F-84FC-F3FDD824743E}"/>
          </ac:spMkLst>
        </pc:spChg>
        <pc:spChg chg="mod topLvl">
          <ac:chgData name="Mistry, Sheetal" userId="c4ded6bb-8bc0-4d89-8ccb-de0f350111d3" providerId="ADAL" clId="{163FEE00-F509-4847-811C-5E7B7DDE0ECC}" dt="2024-02-07T13:22:53.231" v="6156" actId="164"/>
          <ac:spMkLst>
            <pc:docMk/>
            <pc:sldMk cId="777887075" sldId="2147470411"/>
            <ac:spMk id="37" creationId="{6FBB71C9-15B3-A5BB-9FBB-08E7CBC1505F}"/>
          </ac:spMkLst>
        </pc:spChg>
        <pc:spChg chg="mod topLvl">
          <ac:chgData name="Mistry, Sheetal" userId="c4ded6bb-8bc0-4d89-8ccb-de0f350111d3" providerId="ADAL" clId="{163FEE00-F509-4847-811C-5E7B7DDE0ECC}" dt="2024-02-07T13:22:53.231" v="6156" actId="164"/>
          <ac:spMkLst>
            <pc:docMk/>
            <pc:sldMk cId="777887075" sldId="2147470411"/>
            <ac:spMk id="38" creationId="{894C4564-2467-5A5A-1F86-4CDD49A21F1A}"/>
          </ac:spMkLst>
        </pc:spChg>
        <pc:spChg chg="mod topLvl">
          <ac:chgData name="Mistry, Sheetal" userId="c4ded6bb-8bc0-4d89-8ccb-de0f350111d3" providerId="ADAL" clId="{163FEE00-F509-4847-811C-5E7B7DDE0ECC}" dt="2024-02-07T13:22:53.231" v="6156" actId="164"/>
          <ac:spMkLst>
            <pc:docMk/>
            <pc:sldMk cId="777887075" sldId="2147470411"/>
            <ac:spMk id="39" creationId="{48EB83F8-D11C-5B4E-B299-8DF30BFF3FF2}"/>
          </ac:spMkLst>
        </pc:spChg>
        <pc:spChg chg="mod topLvl">
          <ac:chgData name="Mistry, Sheetal" userId="c4ded6bb-8bc0-4d89-8ccb-de0f350111d3" providerId="ADAL" clId="{163FEE00-F509-4847-811C-5E7B7DDE0ECC}" dt="2024-02-07T13:22:53.231" v="6156" actId="164"/>
          <ac:spMkLst>
            <pc:docMk/>
            <pc:sldMk cId="777887075" sldId="2147470411"/>
            <ac:spMk id="40" creationId="{CE2D86E6-1CA0-9EE6-624A-678E96D0354E}"/>
          </ac:spMkLst>
        </pc:spChg>
        <pc:spChg chg="mod topLvl">
          <ac:chgData name="Mistry, Sheetal" userId="c4ded6bb-8bc0-4d89-8ccb-de0f350111d3" providerId="ADAL" clId="{163FEE00-F509-4847-811C-5E7B7DDE0ECC}" dt="2024-02-07T13:22:53.231" v="6156" actId="164"/>
          <ac:spMkLst>
            <pc:docMk/>
            <pc:sldMk cId="777887075" sldId="2147470411"/>
            <ac:spMk id="41" creationId="{248FF02E-4567-B967-4BBF-EE9511DBABF5}"/>
          </ac:spMkLst>
        </pc:spChg>
        <pc:spChg chg="mod topLvl">
          <ac:chgData name="Mistry, Sheetal" userId="c4ded6bb-8bc0-4d89-8ccb-de0f350111d3" providerId="ADAL" clId="{163FEE00-F509-4847-811C-5E7B7DDE0ECC}" dt="2024-02-07T13:22:53.231" v="6156" actId="164"/>
          <ac:spMkLst>
            <pc:docMk/>
            <pc:sldMk cId="777887075" sldId="2147470411"/>
            <ac:spMk id="42" creationId="{D6913C40-905E-396F-0F65-50384452C257}"/>
          </ac:spMkLst>
        </pc:spChg>
        <pc:spChg chg="mod topLvl">
          <ac:chgData name="Mistry, Sheetal" userId="c4ded6bb-8bc0-4d89-8ccb-de0f350111d3" providerId="ADAL" clId="{163FEE00-F509-4847-811C-5E7B7DDE0ECC}" dt="2024-02-07T13:22:53.231" v="6156" actId="164"/>
          <ac:spMkLst>
            <pc:docMk/>
            <pc:sldMk cId="777887075" sldId="2147470411"/>
            <ac:spMk id="43" creationId="{FDDFCAB9-86CE-C891-8C9F-E8932E2F4308}"/>
          </ac:spMkLst>
        </pc:spChg>
        <pc:spChg chg="mod topLvl">
          <ac:chgData name="Mistry, Sheetal" userId="c4ded6bb-8bc0-4d89-8ccb-de0f350111d3" providerId="ADAL" clId="{163FEE00-F509-4847-811C-5E7B7DDE0ECC}" dt="2024-02-07T13:22:53.231" v="6156" actId="164"/>
          <ac:spMkLst>
            <pc:docMk/>
            <pc:sldMk cId="777887075" sldId="2147470411"/>
            <ac:spMk id="44" creationId="{661A7024-AD15-9316-DF8C-FC3D99447CE8}"/>
          </ac:spMkLst>
        </pc:spChg>
        <pc:spChg chg="mod topLvl">
          <ac:chgData name="Mistry, Sheetal" userId="c4ded6bb-8bc0-4d89-8ccb-de0f350111d3" providerId="ADAL" clId="{163FEE00-F509-4847-811C-5E7B7DDE0ECC}" dt="2024-02-07T13:22:53.231" v="6156" actId="164"/>
          <ac:spMkLst>
            <pc:docMk/>
            <pc:sldMk cId="777887075" sldId="2147470411"/>
            <ac:spMk id="45" creationId="{A32946E2-2ABA-95C2-0A47-46C63C3DFC2B}"/>
          </ac:spMkLst>
        </pc:spChg>
        <pc:spChg chg="mod topLvl">
          <ac:chgData name="Mistry, Sheetal" userId="c4ded6bb-8bc0-4d89-8ccb-de0f350111d3" providerId="ADAL" clId="{163FEE00-F509-4847-811C-5E7B7DDE0ECC}" dt="2024-02-07T13:22:53.231" v="6156" actId="164"/>
          <ac:spMkLst>
            <pc:docMk/>
            <pc:sldMk cId="777887075" sldId="2147470411"/>
            <ac:spMk id="46" creationId="{424B1819-CD9B-04E7-5F08-72E62435E290}"/>
          </ac:spMkLst>
        </pc:spChg>
        <pc:spChg chg="mod topLvl">
          <ac:chgData name="Mistry, Sheetal" userId="c4ded6bb-8bc0-4d89-8ccb-de0f350111d3" providerId="ADAL" clId="{163FEE00-F509-4847-811C-5E7B7DDE0ECC}" dt="2024-02-07T13:22:53.231" v="6156" actId="164"/>
          <ac:spMkLst>
            <pc:docMk/>
            <pc:sldMk cId="777887075" sldId="2147470411"/>
            <ac:spMk id="47" creationId="{71324CB2-0C90-A1B6-F277-3E9595310FFD}"/>
          </ac:spMkLst>
        </pc:spChg>
        <pc:spChg chg="mod topLvl">
          <ac:chgData name="Mistry, Sheetal" userId="c4ded6bb-8bc0-4d89-8ccb-de0f350111d3" providerId="ADAL" clId="{163FEE00-F509-4847-811C-5E7B7DDE0ECC}" dt="2024-02-07T13:22:53.231" v="6156" actId="164"/>
          <ac:spMkLst>
            <pc:docMk/>
            <pc:sldMk cId="777887075" sldId="2147470411"/>
            <ac:spMk id="48" creationId="{D21AB027-9392-66A0-FC1E-7C1545CAE592}"/>
          </ac:spMkLst>
        </pc:spChg>
        <pc:spChg chg="mod topLvl">
          <ac:chgData name="Mistry, Sheetal" userId="c4ded6bb-8bc0-4d89-8ccb-de0f350111d3" providerId="ADAL" clId="{163FEE00-F509-4847-811C-5E7B7DDE0ECC}" dt="2024-02-07T13:22:53.231" v="6156" actId="164"/>
          <ac:spMkLst>
            <pc:docMk/>
            <pc:sldMk cId="777887075" sldId="2147470411"/>
            <ac:spMk id="49" creationId="{9A8059A5-75DA-D5DC-2E30-8D206BC5C36B}"/>
          </ac:spMkLst>
        </pc:spChg>
        <pc:spChg chg="mod topLvl">
          <ac:chgData name="Mistry, Sheetal" userId="c4ded6bb-8bc0-4d89-8ccb-de0f350111d3" providerId="ADAL" clId="{163FEE00-F509-4847-811C-5E7B7DDE0ECC}" dt="2024-02-07T13:22:53.231" v="6156" actId="164"/>
          <ac:spMkLst>
            <pc:docMk/>
            <pc:sldMk cId="777887075" sldId="2147470411"/>
            <ac:spMk id="50" creationId="{96E4B9C6-8CAF-732B-A002-B77943EC2BBC}"/>
          </ac:spMkLst>
        </pc:spChg>
        <pc:spChg chg="mod topLvl">
          <ac:chgData name="Mistry, Sheetal" userId="c4ded6bb-8bc0-4d89-8ccb-de0f350111d3" providerId="ADAL" clId="{163FEE00-F509-4847-811C-5E7B7DDE0ECC}" dt="2024-02-07T13:22:53.231" v="6156" actId="164"/>
          <ac:spMkLst>
            <pc:docMk/>
            <pc:sldMk cId="777887075" sldId="2147470411"/>
            <ac:spMk id="51" creationId="{99076B98-4234-8C2C-4656-C42949D1A8A1}"/>
          </ac:spMkLst>
        </pc:spChg>
        <pc:spChg chg="mod topLvl">
          <ac:chgData name="Mistry, Sheetal" userId="c4ded6bb-8bc0-4d89-8ccb-de0f350111d3" providerId="ADAL" clId="{163FEE00-F509-4847-811C-5E7B7DDE0ECC}" dt="2024-02-07T13:22:53.231" v="6156" actId="164"/>
          <ac:spMkLst>
            <pc:docMk/>
            <pc:sldMk cId="777887075" sldId="2147470411"/>
            <ac:spMk id="52" creationId="{86F67B66-40B9-0755-F0EF-C3F3BA2A1C41}"/>
          </ac:spMkLst>
        </pc:spChg>
        <pc:spChg chg="mod topLvl">
          <ac:chgData name="Mistry, Sheetal" userId="c4ded6bb-8bc0-4d89-8ccb-de0f350111d3" providerId="ADAL" clId="{163FEE00-F509-4847-811C-5E7B7DDE0ECC}" dt="2024-02-07T13:22:53.231" v="6156" actId="164"/>
          <ac:spMkLst>
            <pc:docMk/>
            <pc:sldMk cId="777887075" sldId="2147470411"/>
            <ac:spMk id="53" creationId="{42BA0584-B185-E2D5-3E09-8E3E539962A9}"/>
          </ac:spMkLst>
        </pc:spChg>
        <pc:spChg chg="mod topLvl">
          <ac:chgData name="Mistry, Sheetal" userId="c4ded6bb-8bc0-4d89-8ccb-de0f350111d3" providerId="ADAL" clId="{163FEE00-F509-4847-811C-5E7B7DDE0ECC}" dt="2024-02-07T13:22:53.231" v="6156" actId="164"/>
          <ac:spMkLst>
            <pc:docMk/>
            <pc:sldMk cId="777887075" sldId="2147470411"/>
            <ac:spMk id="54" creationId="{13D041E1-84DB-8C3C-545B-F4BA8E2A01D6}"/>
          </ac:spMkLst>
        </pc:spChg>
        <pc:spChg chg="mod topLvl">
          <ac:chgData name="Mistry, Sheetal" userId="c4ded6bb-8bc0-4d89-8ccb-de0f350111d3" providerId="ADAL" clId="{163FEE00-F509-4847-811C-5E7B7DDE0ECC}" dt="2024-02-07T13:57:14.494" v="6589" actId="165"/>
          <ac:spMkLst>
            <pc:docMk/>
            <pc:sldMk cId="777887075" sldId="2147470411"/>
            <ac:spMk id="55" creationId="{C9AC1ED1-95B4-6CD8-7682-6BEDED8B56CB}"/>
          </ac:spMkLst>
        </pc:spChg>
        <pc:spChg chg="mod topLvl">
          <ac:chgData name="Mistry, Sheetal" userId="c4ded6bb-8bc0-4d89-8ccb-de0f350111d3" providerId="ADAL" clId="{163FEE00-F509-4847-811C-5E7B7DDE0ECC}" dt="2024-02-07T13:22:53.231" v="6156" actId="164"/>
          <ac:spMkLst>
            <pc:docMk/>
            <pc:sldMk cId="777887075" sldId="2147470411"/>
            <ac:spMk id="56" creationId="{5FA276B6-54A9-867B-6B3E-70A09BFBAA77}"/>
          </ac:spMkLst>
        </pc:spChg>
        <pc:spChg chg="mod topLvl">
          <ac:chgData name="Mistry, Sheetal" userId="c4ded6bb-8bc0-4d89-8ccb-de0f350111d3" providerId="ADAL" clId="{163FEE00-F509-4847-811C-5E7B7DDE0ECC}" dt="2024-02-07T13:57:14.494" v="6589" actId="165"/>
          <ac:spMkLst>
            <pc:docMk/>
            <pc:sldMk cId="777887075" sldId="2147470411"/>
            <ac:spMk id="57" creationId="{3C481E03-3B48-7014-11A2-5EE52AF05004}"/>
          </ac:spMkLst>
        </pc:spChg>
        <pc:spChg chg="mod topLvl">
          <ac:chgData name="Mistry, Sheetal" userId="c4ded6bb-8bc0-4d89-8ccb-de0f350111d3" providerId="ADAL" clId="{163FEE00-F509-4847-811C-5E7B7DDE0ECC}" dt="2024-02-07T13:57:14.494" v="6589" actId="165"/>
          <ac:spMkLst>
            <pc:docMk/>
            <pc:sldMk cId="777887075" sldId="2147470411"/>
            <ac:spMk id="58" creationId="{4BF39FA8-9232-D9B6-DD7D-C70F6010558F}"/>
          </ac:spMkLst>
        </pc:spChg>
        <pc:spChg chg="mod topLvl">
          <ac:chgData name="Mistry, Sheetal" userId="c4ded6bb-8bc0-4d89-8ccb-de0f350111d3" providerId="ADAL" clId="{163FEE00-F509-4847-811C-5E7B7DDE0ECC}" dt="2024-02-07T13:22:53.231" v="6156" actId="164"/>
          <ac:spMkLst>
            <pc:docMk/>
            <pc:sldMk cId="777887075" sldId="2147470411"/>
            <ac:spMk id="59" creationId="{C4FE01D7-5FD1-CB66-FFF0-5D9EAE8DC875}"/>
          </ac:spMkLst>
        </pc:spChg>
        <pc:spChg chg="mod topLvl">
          <ac:chgData name="Mistry, Sheetal" userId="c4ded6bb-8bc0-4d89-8ccb-de0f350111d3" providerId="ADAL" clId="{163FEE00-F509-4847-811C-5E7B7DDE0ECC}" dt="2024-02-07T13:57:14.494" v="6589" actId="165"/>
          <ac:spMkLst>
            <pc:docMk/>
            <pc:sldMk cId="777887075" sldId="2147470411"/>
            <ac:spMk id="60" creationId="{8380F5F3-D270-CA04-B03F-CC13C5E7FCF2}"/>
          </ac:spMkLst>
        </pc:spChg>
        <pc:spChg chg="mod topLvl">
          <ac:chgData name="Mistry, Sheetal" userId="c4ded6bb-8bc0-4d89-8ccb-de0f350111d3" providerId="ADAL" clId="{163FEE00-F509-4847-811C-5E7B7DDE0ECC}" dt="2024-02-07T13:57:14.494" v="6589" actId="165"/>
          <ac:spMkLst>
            <pc:docMk/>
            <pc:sldMk cId="777887075" sldId="2147470411"/>
            <ac:spMk id="61" creationId="{17B0FFF1-6F14-778E-49D1-82CA29B10538}"/>
          </ac:spMkLst>
        </pc:spChg>
        <pc:spChg chg="mod topLvl">
          <ac:chgData name="Mistry, Sheetal" userId="c4ded6bb-8bc0-4d89-8ccb-de0f350111d3" providerId="ADAL" clId="{163FEE00-F509-4847-811C-5E7B7DDE0ECC}" dt="2024-02-07T13:22:53.231" v="6156" actId="164"/>
          <ac:spMkLst>
            <pc:docMk/>
            <pc:sldMk cId="777887075" sldId="2147470411"/>
            <ac:spMk id="62" creationId="{A82EEEAC-94FE-8CC2-C827-EC640F59863D}"/>
          </ac:spMkLst>
        </pc:spChg>
        <pc:spChg chg="mod topLvl">
          <ac:chgData name="Mistry, Sheetal" userId="c4ded6bb-8bc0-4d89-8ccb-de0f350111d3" providerId="ADAL" clId="{163FEE00-F509-4847-811C-5E7B7DDE0ECC}" dt="2024-02-07T13:22:53.231" v="6156" actId="164"/>
          <ac:spMkLst>
            <pc:docMk/>
            <pc:sldMk cId="777887075" sldId="2147470411"/>
            <ac:spMk id="63" creationId="{EC163B74-AC1B-D195-82D7-4FC8EC0466A0}"/>
          </ac:spMkLst>
        </pc:spChg>
        <pc:spChg chg="mod topLvl">
          <ac:chgData name="Mistry, Sheetal" userId="c4ded6bb-8bc0-4d89-8ccb-de0f350111d3" providerId="ADAL" clId="{163FEE00-F509-4847-811C-5E7B7DDE0ECC}" dt="2024-02-07T13:22:53.231" v="6156" actId="164"/>
          <ac:spMkLst>
            <pc:docMk/>
            <pc:sldMk cId="777887075" sldId="2147470411"/>
            <ac:spMk id="64" creationId="{08C91DE6-AE38-21EF-5641-FB9C86D875AA}"/>
          </ac:spMkLst>
        </pc:spChg>
        <pc:spChg chg="mod topLvl">
          <ac:chgData name="Mistry, Sheetal" userId="c4ded6bb-8bc0-4d89-8ccb-de0f350111d3" providerId="ADAL" clId="{163FEE00-F509-4847-811C-5E7B7DDE0ECC}" dt="2024-02-07T13:22:53.231" v="6156" actId="164"/>
          <ac:spMkLst>
            <pc:docMk/>
            <pc:sldMk cId="777887075" sldId="2147470411"/>
            <ac:spMk id="65" creationId="{E5AA9898-10B9-770D-629C-9A656977972D}"/>
          </ac:spMkLst>
        </pc:spChg>
        <pc:spChg chg="mod topLvl">
          <ac:chgData name="Mistry, Sheetal" userId="c4ded6bb-8bc0-4d89-8ccb-de0f350111d3" providerId="ADAL" clId="{163FEE00-F509-4847-811C-5E7B7DDE0ECC}" dt="2024-02-07T13:57:14.494" v="6589" actId="165"/>
          <ac:spMkLst>
            <pc:docMk/>
            <pc:sldMk cId="777887075" sldId="2147470411"/>
            <ac:spMk id="66" creationId="{2A716F49-9E3A-0BE6-EDB4-9CB3711E65BD}"/>
          </ac:spMkLst>
        </pc:spChg>
        <pc:spChg chg="mod topLvl">
          <ac:chgData name="Mistry, Sheetal" userId="c4ded6bb-8bc0-4d89-8ccb-de0f350111d3" providerId="ADAL" clId="{163FEE00-F509-4847-811C-5E7B7DDE0ECC}" dt="2024-02-07T13:57:14.494" v="6589" actId="165"/>
          <ac:spMkLst>
            <pc:docMk/>
            <pc:sldMk cId="777887075" sldId="2147470411"/>
            <ac:spMk id="67" creationId="{BAC187FA-1429-2476-A961-9835CD335721}"/>
          </ac:spMkLst>
        </pc:spChg>
        <pc:spChg chg="mod topLvl">
          <ac:chgData name="Mistry, Sheetal" userId="c4ded6bb-8bc0-4d89-8ccb-de0f350111d3" providerId="ADAL" clId="{163FEE00-F509-4847-811C-5E7B7DDE0ECC}" dt="2024-02-07T13:58:16.448" v="6678" actId="1076"/>
          <ac:spMkLst>
            <pc:docMk/>
            <pc:sldMk cId="777887075" sldId="2147470411"/>
            <ac:spMk id="68" creationId="{07BA6CE2-B435-4B29-3DF2-A5F4317BC162}"/>
          </ac:spMkLst>
        </pc:spChg>
        <pc:spChg chg="mod topLvl">
          <ac:chgData name="Mistry, Sheetal" userId="c4ded6bb-8bc0-4d89-8ccb-de0f350111d3" providerId="ADAL" clId="{163FEE00-F509-4847-811C-5E7B7DDE0ECC}" dt="2024-02-07T13:57:14.494" v="6589" actId="165"/>
          <ac:spMkLst>
            <pc:docMk/>
            <pc:sldMk cId="777887075" sldId="2147470411"/>
            <ac:spMk id="69" creationId="{80A64005-37CE-C30B-67FE-22D529FD03C0}"/>
          </ac:spMkLst>
        </pc:spChg>
        <pc:spChg chg="mod topLvl">
          <ac:chgData name="Mistry, Sheetal" userId="c4ded6bb-8bc0-4d89-8ccb-de0f350111d3" providerId="ADAL" clId="{163FEE00-F509-4847-811C-5E7B7DDE0ECC}" dt="2024-02-07T13:57:14.494" v="6589" actId="165"/>
          <ac:spMkLst>
            <pc:docMk/>
            <pc:sldMk cId="777887075" sldId="2147470411"/>
            <ac:spMk id="70" creationId="{4C08F8DB-856B-9430-5138-272C9F3517D4}"/>
          </ac:spMkLst>
        </pc:spChg>
        <pc:spChg chg="mod topLvl">
          <ac:chgData name="Mistry, Sheetal" userId="c4ded6bb-8bc0-4d89-8ccb-de0f350111d3" providerId="ADAL" clId="{163FEE00-F509-4847-811C-5E7B7DDE0ECC}" dt="2024-02-07T13:57:14.494" v="6589" actId="165"/>
          <ac:spMkLst>
            <pc:docMk/>
            <pc:sldMk cId="777887075" sldId="2147470411"/>
            <ac:spMk id="71" creationId="{24182DC3-8087-55E5-71D8-445AE336A1D0}"/>
          </ac:spMkLst>
        </pc:spChg>
        <pc:spChg chg="del mod topLvl">
          <ac:chgData name="Mistry, Sheetal" userId="c4ded6bb-8bc0-4d89-8ccb-de0f350111d3" providerId="ADAL" clId="{163FEE00-F509-4847-811C-5E7B7DDE0ECC}" dt="2024-02-07T13:22:42.600" v="6154" actId="478"/>
          <ac:spMkLst>
            <pc:docMk/>
            <pc:sldMk cId="777887075" sldId="2147470411"/>
            <ac:spMk id="72" creationId="{4129C745-0DB5-38D1-E7F1-C583BA22776F}"/>
          </ac:spMkLst>
        </pc:spChg>
        <pc:spChg chg="mod topLvl">
          <ac:chgData name="Mistry, Sheetal" userId="c4ded6bb-8bc0-4d89-8ccb-de0f350111d3" providerId="ADAL" clId="{163FEE00-F509-4847-811C-5E7B7DDE0ECC}" dt="2024-02-07T13:22:53.231" v="6156" actId="164"/>
          <ac:spMkLst>
            <pc:docMk/>
            <pc:sldMk cId="777887075" sldId="2147470411"/>
            <ac:spMk id="73" creationId="{46CC0B1A-1674-8897-FC22-A102F3A11DA0}"/>
          </ac:spMkLst>
        </pc:spChg>
        <pc:spChg chg="mod topLvl">
          <ac:chgData name="Mistry, Sheetal" userId="c4ded6bb-8bc0-4d89-8ccb-de0f350111d3" providerId="ADAL" clId="{163FEE00-F509-4847-811C-5E7B7DDE0ECC}" dt="2024-02-07T13:22:53.231" v="6156" actId="164"/>
          <ac:spMkLst>
            <pc:docMk/>
            <pc:sldMk cId="777887075" sldId="2147470411"/>
            <ac:spMk id="74" creationId="{8DE75C15-64C5-FDE8-1D9A-A0E9A3DA949B}"/>
          </ac:spMkLst>
        </pc:spChg>
        <pc:spChg chg="mod topLvl">
          <ac:chgData name="Mistry, Sheetal" userId="c4ded6bb-8bc0-4d89-8ccb-de0f350111d3" providerId="ADAL" clId="{163FEE00-F509-4847-811C-5E7B7DDE0ECC}" dt="2024-02-07T13:22:53.231" v="6156" actId="164"/>
          <ac:spMkLst>
            <pc:docMk/>
            <pc:sldMk cId="777887075" sldId="2147470411"/>
            <ac:spMk id="75" creationId="{D5224913-4A51-F63C-C9CA-CF755C929506}"/>
          </ac:spMkLst>
        </pc:spChg>
        <pc:spChg chg="mod topLvl">
          <ac:chgData name="Mistry, Sheetal" userId="c4ded6bb-8bc0-4d89-8ccb-de0f350111d3" providerId="ADAL" clId="{163FEE00-F509-4847-811C-5E7B7DDE0ECC}" dt="2024-02-07T13:22:53.231" v="6156" actId="164"/>
          <ac:spMkLst>
            <pc:docMk/>
            <pc:sldMk cId="777887075" sldId="2147470411"/>
            <ac:spMk id="76" creationId="{FCAA66CF-A1B5-704D-C658-2FB51E799F28}"/>
          </ac:spMkLst>
        </pc:spChg>
        <pc:spChg chg="mod topLvl">
          <ac:chgData name="Mistry, Sheetal" userId="c4ded6bb-8bc0-4d89-8ccb-de0f350111d3" providerId="ADAL" clId="{163FEE00-F509-4847-811C-5E7B7DDE0ECC}" dt="2024-02-07T13:22:53.231" v="6156" actId="164"/>
          <ac:spMkLst>
            <pc:docMk/>
            <pc:sldMk cId="777887075" sldId="2147470411"/>
            <ac:spMk id="77" creationId="{23532C5E-3E2F-51FF-65D7-5F1CF547C856}"/>
          </ac:spMkLst>
        </pc:spChg>
        <pc:spChg chg="mod topLvl">
          <ac:chgData name="Mistry, Sheetal" userId="c4ded6bb-8bc0-4d89-8ccb-de0f350111d3" providerId="ADAL" clId="{163FEE00-F509-4847-811C-5E7B7DDE0ECC}" dt="2024-02-07T13:22:53.231" v="6156" actId="164"/>
          <ac:spMkLst>
            <pc:docMk/>
            <pc:sldMk cId="777887075" sldId="2147470411"/>
            <ac:spMk id="78" creationId="{F721BFA3-A640-7D95-B32E-C757F14C9A65}"/>
          </ac:spMkLst>
        </pc:spChg>
        <pc:spChg chg="mod topLvl">
          <ac:chgData name="Mistry, Sheetal" userId="c4ded6bb-8bc0-4d89-8ccb-de0f350111d3" providerId="ADAL" clId="{163FEE00-F509-4847-811C-5E7B7DDE0ECC}" dt="2024-02-07T13:22:53.231" v="6156" actId="164"/>
          <ac:spMkLst>
            <pc:docMk/>
            <pc:sldMk cId="777887075" sldId="2147470411"/>
            <ac:spMk id="79" creationId="{D919E43A-7501-F068-7BC0-0C805F516883}"/>
          </ac:spMkLst>
        </pc:spChg>
        <pc:spChg chg="mod topLvl">
          <ac:chgData name="Mistry, Sheetal" userId="c4ded6bb-8bc0-4d89-8ccb-de0f350111d3" providerId="ADAL" clId="{163FEE00-F509-4847-811C-5E7B7DDE0ECC}" dt="2024-02-07T13:22:53.231" v="6156" actId="164"/>
          <ac:spMkLst>
            <pc:docMk/>
            <pc:sldMk cId="777887075" sldId="2147470411"/>
            <ac:spMk id="80" creationId="{E43D72CB-66AD-90F1-0094-4E36077B39CD}"/>
          </ac:spMkLst>
        </pc:spChg>
        <pc:spChg chg="mod topLvl">
          <ac:chgData name="Mistry, Sheetal" userId="c4ded6bb-8bc0-4d89-8ccb-de0f350111d3" providerId="ADAL" clId="{163FEE00-F509-4847-811C-5E7B7DDE0ECC}" dt="2024-02-07T13:22:53.231" v="6156" actId="164"/>
          <ac:spMkLst>
            <pc:docMk/>
            <pc:sldMk cId="777887075" sldId="2147470411"/>
            <ac:spMk id="81" creationId="{A5F6D86D-8670-5D65-011E-3580174BAF45}"/>
          </ac:spMkLst>
        </pc:spChg>
        <pc:spChg chg="mod topLvl">
          <ac:chgData name="Mistry, Sheetal" userId="c4ded6bb-8bc0-4d89-8ccb-de0f350111d3" providerId="ADAL" clId="{163FEE00-F509-4847-811C-5E7B7DDE0ECC}" dt="2024-02-07T13:22:53.231" v="6156" actId="164"/>
          <ac:spMkLst>
            <pc:docMk/>
            <pc:sldMk cId="777887075" sldId="2147470411"/>
            <ac:spMk id="82" creationId="{EF3B1E90-D062-7092-E90E-8C23EF4863D2}"/>
          </ac:spMkLst>
        </pc:spChg>
        <pc:spChg chg="mod topLvl">
          <ac:chgData name="Mistry, Sheetal" userId="c4ded6bb-8bc0-4d89-8ccb-de0f350111d3" providerId="ADAL" clId="{163FEE00-F509-4847-811C-5E7B7DDE0ECC}" dt="2024-02-07T13:22:53.231" v="6156" actId="164"/>
          <ac:spMkLst>
            <pc:docMk/>
            <pc:sldMk cId="777887075" sldId="2147470411"/>
            <ac:spMk id="83" creationId="{EF33AC95-B7AE-8300-B26B-F11F9D9B8E3C}"/>
          </ac:spMkLst>
        </pc:spChg>
        <pc:spChg chg="mod topLvl">
          <ac:chgData name="Mistry, Sheetal" userId="c4ded6bb-8bc0-4d89-8ccb-de0f350111d3" providerId="ADAL" clId="{163FEE00-F509-4847-811C-5E7B7DDE0ECC}" dt="2024-02-07T13:57:14.494" v="6589" actId="165"/>
          <ac:spMkLst>
            <pc:docMk/>
            <pc:sldMk cId="777887075" sldId="2147470411"/>
            <ac:spMk id="84" creationId="{BBC25D3D-6210-6F74-9DCA-6D8DA20D9575}"/>
          </ac:spMkLst>
        </pc:spChg>
        <pc:spChg chg="mod topLvl">
          <ac:chgData name="Mistry, Sheetal" userId="c4ded6bb-8bc0-4d89-8ccb-de0f350111d3" providerId="ADAL" clId="{163FEE00-F509-4847-811C-5E7B7DDE0ECC}" dt="2024-02-07T13:57:14.494" v="6589" actId="165"/>
          <ac:spMkLst>
            <pc:docMk/>
            <pc:sldMk cId="777887075" sldId="2147470411"/>
            <ac:spMk id="85" creationId="{EB6C4CC3-D39E-D8E4-C8EC-F065E570B507}"/>
          </ac:spMkLst>
        </pc:spChg>
        <pc:spChg chg="mod topLvl">
          <ac:chgData name="Mistry, Sheetal" userId="c4ded6bb-8bc0-4d89-8ccb-de0f350111d3" providerId="ADAL" clId="{163FEE00-F509-4847-811C-5E7B7DDE0ECC}" dt="2024-02-07T13:57:14.494" v="6589" actId="165"/>
          <ac:spMkLst>
            <pc:docMk/>
            <pc:sldMk cId="777887075" sldId="2147470411"/>
            <ac:spMk id="86" creationId="{2C45F334-DA4E-A977-8939-7033C033D2D7}"/>
          </ac:spMkLst>
        </pc:spChg>
        <pc:spChg chg="mod topLvl">
          <ac:chgData name="Mistry, Sheetal" userId="c4ded6bb-8bc0-4d89-8ccb-de0f350111d3" providerId="ADAL" clId="{163FEE00-F509-4847-811C-5E7B7DDE0ECC}" dt="2024-02-07T13:57:14.494" v="6589" actId="165"/>
          <ac:spMkLst>
            <pc:docMk/>
            <pc:sldMk cId="777887075" sldId="2147470411"/>
            <ac:spMk id="87" creationId="{6558EBC9-9930-C0B1-311A-C84E4D4A52EF}"/>
          </ac:spMkLst>
        </pc:spChg>
        <pc:spChg chg="mod topLvl">
          <ac:chgData name="Mistry, Sheetal" userId="c4ded6bb-8bc0-4d89-8ccb-de0f350111d3" providerId="ADAL" clId="{163FEE00-F509-4847-811C-5E7B7DDE0ECC}" dt="2024-02-07T13:57:14.494" v="6589" actId="165"/>
          <ac:spMkLst>
            <pc:docMk/>
            <pc:sldMk cId="777887075" sldId="2147470411"/>
            <ac:spMk id="88" creationId="{F5C5B96C-5EF9-982C-3DD6-761D74D6515D}"/>
          </ac:spMkLst>
        </pc:spChg>
        <pc:spChg chg="mod topLvl">
          <ac:chgData name="Mistry, Sheetal" userId="c4ded6bb-8bc0-4d89-8ccb-de0f350111d3" providerId="ADAL" clId="{163FEE00-F509-4847-811C-5E7B7DDE0ECC}" dt="2024-02-07T13:57:14.494" v="6589" actId="165"/>
          <ac:spMkLst>
            <pc:docMk/>
            <pc:sldMk cId="777887075" sldId="2147470411"/>
            <ac:spMk id="89" creationId="{9554F216-A789-6A64-3EC3-491F3BF2DAA2}"/>
          </ac:spMkLst>
        </pc:spChg>
        <pc:spChg chg="mod topLvl">
          <ac:chgData name="Mistry, Sheetal" userId="c4ded6bb-8bc0-4d89-8ccb-de0f350111d3" providerId="ADAL" clId="{163FEE00-F509-4847-811C-5E7B7DDE0ECC}" dt="2024-02-07T13:57:14.494" v="6589" actId="165"/>
          <ac:spMkLst>
            <pc:docMk/>
            <pc:sldMk cId="777887075" sldId="2147470411"/>
            <ac:spMk id="90" creationId="{2737D597-D738-E808-AA0F-FECEEEE06BB2}"/>
          </ac:spMkLst>
        </pc:spChg>
        <pc:spChg chg="mod topLvl">
          <ac:chgData name="Mistry, Sheetal" userId="c4ded6bb-8bc0-4d89-8ccb-de0f350111d3" providerId="ADAL" clId="{163FEE00-F509-4847-811C-5E7B7DDE0ECC}" dt="2024-02-07T13:57:14.494" v="6589" actId="165"/>
          <ac:spMkLst>
            <pc:docMk/>
            <pc:sldMk cId="777887075" sldId="2147470411"/>
            <ac:spMk id="91" creationId="{4CC106B1-72DC-620D-25A6-A422AB83BB7B}"/>
          </ac:spMkLst>
        </pc:spChg>
        <pc:spChg chg="mod topLvl">
          <ac:chgData name="Mistry, Sheetal" userId="c4ded6bb-8bc0-4d89-8ccb-de0f350111d3" providerId="ADAL" clId="{163FEE00-F509-4847-811C-5E7B7DDE0ECC}" dt="2024-02-07T13:57:14.494" v="6589" actId="165"/>
          <ac:spMkLst>
            <pc:docMk/>
            <pc:sldMk cId="777887075" sldId="2147470411"/>
            <ac:spMk id="92" creationId="{0F219242-C53F-8CEF-6B98-E684004FCB60}"/>
          </ac:spMkLst>
        </pc:spChg>
        <pc:spChg chg="mod topLvl">
          <ac:chgData name="Mistry, Sheetal" userId="c4ded6bb-8bc0-4d89-8ccb-de0f350111d3" providerId="ADAL" clId="{163FEE00-F509-4847-811C-5E7B7DDE0ECC}" dt="2024-02-07T13:57:14.494" v="6589" actId="165"/>
          <ac:spMkLst>
            <pc:docMk/>
            <pc:sldMk cId="777887075" sldId="2147470411"/>
            <ac:spMk id="93" creationId="{64339DF4-80D8-0290-6913-A617801F4827}"/>
          </ac:spMkLst>
        </pc:spChg>
        <pc:spChg chg="mod topLvl">
          <ac:chgData name="Mistry, Sheetal" userId="c4ded6bb-8bc0-4d89-8ccb-de0f350111d3" providerId="ADAL" clId="{163FEE00-F509-4847-811C-5E7B7DDE0ECC}" dt="2024-02-07T13:57:14.494" v="6589" actId="165"/>
          <ac:spMkLst>
            <pc:docMk/>
            <pc:sldMk cId="777887075" sldId="2147470411"/>
            <ac:spMk id="94" creationId="{E9C67793-5DA5-B2D1-D950-B77256D6DA28}"/>
          </ac:spMkLst>
        </pc:spChg>
        <pc:spChg chg="mod topLvl">
          <ac:chgData name="Mistry, Sheetal" userId="c4ded6bb-8bc0-4d89-8ccb-de0f350111d3" providerId="ADAL" clId="{163FEE00-F509-4847-811C-5E7B7DDE0ECC}" dt="2024-02-07T13:57:14.494" v="6589" actId="165"/>
          <ac:spMkLst>
            <pc:docMk/>
            <pc:sldMk cId="777887075" sldId="2147470411"/>
            <ac:spMk id="95" creationId="{F3B0033D-642F-477D-2404-FC2C0170C5A1}"/>
          </ac:spMkLst>
        </pc:spChg>
        <pc:spChg chg="mod topLvl">
          <ac:chgData name="Mistry, Sheetal" userId="c4ded6bb-8bc0-4d89-8ccb-de0f350111d3" providerId="ADAL" clId="{163FEE00-F509-4847-811C-5E7B7DDE0ECC}" dt="2024-02-07T13:57:14.494" v="6589" actId="165"/>
          <ac:spMkLst>
            <pc:docMk/>
            <pc:sldMk cId="777887075" sldId="2147470411"/>
            <ac:spMk id="96" creationId="{B22C81B7-8D39-6C5A-9B0F-22175982571C}"/>
          </ac:spMkLst>
        </pc:spChg>
        <pc:spChg chg="mod topLvl">
          <ac:chgData name="Mistry, Sheetal" userId="c4ded6bb-8bc0-4d89-8ccb-de0f350111d3" providerId="ADAL" clId="{163FEE00-F509-4847-811C-5E7B7DDE0ECC}" dt="2024-02-07T13:57:14.494" v="6589" actId="165"/>
          <ac:spMkLst>
            <pc:docMk/>
            <pc:sldMk cId="777887075" sldId="2147470411"/>
            <ac:spMk id="97" creationId="{44AA9DA2-DCE1-3127-4E4E-37BE6C869550}"/>
          </ac:spMkLst>
        </pc:spChg>
        <pc:spChg chg="del mod">
          <ac:chgData name="Mistry, Sheetal" userId="c4ded6bb-8bc0-4d89-8ccb-de0f350111d3" providerId="ADAL" clId="{163FEE00-F509-4847-811C-5E7B7DDE0ECC}" dt="2024-02-07T13:52:31.208" v="6428" actId="478"/>
          <ac:spMkLst>
            <pc:docMk/>
            <pc:sldMk cId="777887075" sldId="2147470411"/>
            <ac:spMk id="98" creationId="{A6157F02-C8F9-2256-ABF7-B23F8304BECB}"/>
          </ac:spMkLst>
        </pc:spChg>
        <pc:spChg chg="del mod">
          <ac:chgData name="Mistry, Sheetal" userId="c4ded6bb-8bc0-4d89-8ccb-de0f350111d3" providerId="ADAL" clId="{163FEE00-F509-4847-811C-5E7B7DDE0ECC}" dt="2024-02-07T13:52:32.557" v="6429" actId="478"/>
          <ac:spMkLst>
            <pc:docMk/>
            <pc:sldMk cId="777887075" sldId="2147470411"/>
            <ac:spMk id="99" creationId="{1C3FDDCE-9A22-9349-0DE4-2C6EBEB22518}"/>
          </ac:spMkLst>
        </pc:spChg>
        <pc:spChg chg="del mod">
          <ac:chgData name="Mistry, Sheetal" userId="c4ded6bb-8bc0-4d89-8ccb-de0f350111d3" providerId="ADAL" clId="{163FEE00-F509-4847-811C-5E7B7DDE0ECC}" dt="2024-02-07T13:52:28.451" v="6427" actId="478"/>
          <ac:spMkLst>
            <pc:docMk/>
            <pc:sldMk cId="777887075" sldId="2147470411"/>
            <ac:spMk id="100" creationId="{3C439BFE-C743-3C78-E091-7EAFF1C1C5FF}"/>
          </ac:spMkLst>
        </pc:spChg>
        <pc:spChg chg="del mod">
          <ac:chgData name="Mistry, Sheetal" userId="c4ded6bb-8bc0-4d89-8ccb-de0f350111d3" providerId="ADAL" clId="{163FEE00-F509-4847-811C-5E7B7DDE0ECC}" dt="2024-02-07T13:52:26.897" v="6426" actId="478"/>
          <ac:spMkLst>
            <pc:docMk/>
            <pc:sldMk cId="777887075" sldId="2147470411"/>
            <ac:spMk id="101" creationId="{2778E0E4-2C2D-36FB-68C0-24A43E9214A5}"/>
          </ac:spMkLst>
        </pc:spChg>
        <pc:spChg chg="del mod">
          <ac:chgData name="Mistry, Sheetal" userId="c4ded6bb-8bc0-4d89-8ccb-de0f350111d3" providerId="ADAL" clId="{163FEE00-F509-4847-811C-5E7B7DDE0ECC}" dt="2024-02-07T13:52:34.454" v="6430" actId="478"/>
          <ac:spMkLst>
            <pc:docMk/>
            <pc:sldMk cId="777887075" sldId="2147470411"/>
            <ac:spMk id="102" creationId="{613F842B-FA19-7E8C-0DC3-1B73B7074C62}"/>
          </ac:spMkLst>
        </pc:spChg>
        <pc:spChg chg="del mod">
          <ac:chgData name="Mistry, Sheetal" userId="c4ded6bb-8bc0-4d89-8ccb-de0f350111d3" providerId="ADAL" clId="{163FEE00-F509-4847-811C-5E7B7DDE0ECC}" dt="2024-02-07T13:53:18" v="6509" actId="478"/>
          <ac:spMkLst>
            <pc:docMk/>
            <pc:sldMk cId="777887075" sldId="2147470411"/>
            <ac:spMk id="103" creationId="{F50E0026-A630-03E1-9DFB-FF11A583970B}"/>
          </ac:spMkLst>
        </pc:spChg>
        <pc:spChg chg="del mod">
          <ac:chgData name="Mistry, Sheetal" userId="c4ded6bb-8bc0-4d89-8ccb-de0f350111d3" providerId="ADAL" clId="{163FEE00-F509-4847-811C-5E7B7DDE0ECC}" dt="2024-02-07T13:52:36.549" v="6431" actId="478"/>
          <ac:spMkLst>
            <pc:docMk/>
            <pc:sldMk cId="777887075" sldId="2147470411"/>
            <ac:spMk id="104" creationId="{5B2F442C-41DD-52A3-064A-D004F01690FC}"/>
          </ac:spMkLst>
        </pc:spChg>
        <pc:spChg chg="del mod">
          <ac:chgData name="Mistry, Sheetal" userId="c4ded6bb-8bc0-4d89-8ccb-de0f350111d3" providerId="ADAL" clId="{163FEE00-F509-4847-811C-5E7B7DDE0ECC}" dt="2024-02-07T13:53:19.911" v="6510" actId="478"/>
          <ac:spMkLst>
            <pc:docMk/>
            <pc:sldMk cId="777887075" sldId="2147470411"/>
            <ac:spMk id="105" creationId="{B0451596-E38C-5A91-6FF7-0D421058FD1E}"/>
          </ac:spMkLst>
        </pc:spChg>
        <pc:spChg chg="mod topLvl">
          <ac:chgData name="Mistry, Sheetal" userId="c4ded6bb-8bc0-4d89-8ccb-de0f350111d3" providerId="ADAL" clId="{163FEE00-F509-4847-811C-5E7B7DDE0ECC}" dt="2024-02-07T13:57:14.494" v="6589" actId="165"/>
          <ac:spMkLst>
            <pc:docMk/>
            <pc:sldMk cId="777887075" sldId="2147470411"/>
            <ac:spMk id="106" creationId="{DFD47D35-C1F0-777A-44AB-741431694E8E}"/>
          </ac:spMkLst>
        </pc:spChg>
        <pc:spChg chg="mod topLvl">
          <ac:chgData name="Mistry, Sheetal" userId="c4ded6bb-8bc0-4d89-8ccb-de0f350111d3" providerId="ADAL" clId="{163FEE00-F509-4847-811C-5E7B7DDE0ECC}" dt="2024-02-07T13:57:14.494" v="6589" actId="165"/>
          <ac:spMkLst>
            <pc:docMk/>
            <pc:sldMk cId="777887075" sldId="2147470411"/>
            <ac:spMk id="107" creationId="{6C859688-8775-FC58-7A83-995CF1AB0ED3}"/>
          </ac:spMkLst>
        </pc:spChg>
        <pc:spChg chg="mod topLvl">
          <ac:chgData name="Mistry, Sheetal" userId="c4ded6bb-8bc0-4d89-8ccb-de0f350111d3" providerId="ADAL" clId="{163FEE00-F509-4847-811C-5E7B7DDE0ECC}" dt="2024-02-07T13:57:14.494" v="6589" actId="165"/>
          <ac:spMkLst>
            <pc:docMk/>
            <pc:sldMk cId="777887075" sldId="2147470411"/>
            <ac:spMk id="108" creationId="{AE8B49F3-036C-8599-18B6-2C465A26F341}"/>
          </ac:spMkLst>
        </pc:spChg>
        <pc:spChg chg="mod topLvl">
          <ac:chgData name="Mistry, Sheetal" userId="c4ded6bb-8bc0-4d89-8ccb-de0f350111d3" providerId="ADAL" clId="{163FEE00-F509-4847-811C-5E7B7DDE0ECC}" dt="2024-02-07T13:58:36.130" v="6686" actId="1076"/>
          <ac:spMkLst>
            <pc:docMk/>
            <pc:sldMk cId="777887075" sldId="2147470411"/>
            <ac:spMk id="109" creationId="{303A1C56-122D-EFF3-276C-125283ED5C45}"/>
          </ac:spMkLst>
        </pc:spChg>
        <pc:spChg chg="mod topLvl">
          <ac:chgData name="Mistry, Sheetal" userId="c4ded6bb-8bc0-4d89-8ccb-de0f350111d3" providerId="ADAL" clId="{163FEE00-F509-4847-811C-5E7B7DDE0ECC}" dt="2024-02-07T13:57:14.494" v="6589" actId="165"/>
          <ac:spMkLst>
            <pc:docMk/>
            <pc:sldMk cId="777887075" sldId="2147470411"/>
            <ac:spMk id="110" creationId="{AFA9237A-9CEE-6F51-6C53-51FAAFB0B244}"/>
          </ac:spMkLst>
        </pc:spChg>
        <pc:spChg chg="mod topLvl">
          <ac:chgData name="Mistry, Sheetal" userId="c4ded6bb-8bc0-4d89-8ccb-de0f350111d3" providerId="ADAL" clId="{163FEE00-F509-4847-811C-5E7B7DDE0ECC}" dt="2024-02-07T13:57:14.494" v="6589" actId="165"/>
          <ac:spMkLst>
            <pc:docMk/>
            <pc:sldMk cId="777887075" sldId="2147470411"/>
            <ac:spMk id="111" creationId="{DB66A98D-2C4C-A4F0-298B-E3EC1021060E}"/>
          </ac:spMkLst>
        </pc:spChg>
        <pc:spChg chg="mod topLvl">
          <ac:chgData name="Mistry, Sheetal" userId="c4ded6bb-8bc0-4d89-8ccb-de0f350111d3" providerId="ADAL" clId="{163FEE00-F509-4847-811C-5E7B7DDE0ECC}" dt="2024-02-07T13:57:14.494" v="6589" actId="165"/>
          <ac:spMkLst>
            <pc:docMk/>
            <pc:sldMk cId="777887075" sldId="2147470411"/>
            <ac:spMk id="112" creationId="{9C3CB8FD-0FCD-A366-080D-BB06EAD0936D}"/>
          </ac:spMkLst>
        </pc:spChg>
        <pc:spChg chg="mod topLvl">
          <ac:chgData name="Mistry, Sheetal" userId="c4ded6bb-8bc0-4d89-8ccb-de0f350111d3" providerId="ADAL" clId="{163FEE00-F509-4847-811C-5E7B7DDE0ECC}" dt="2024-02-07T13:57:14.494" v="6589" actId="165"/>
          <ac:spMkLst>
            <pc:docMk/>
            <pc:sldMk cId="777887075" sldId="2147470411"/>
            <ac:spMk id="113" creationId="{6230F439-9181-056F-69F4-F969BF09BE64}"/>
          </ac:spMkLst>
        </pc:spChg>
        <pc:spChg chg="add mod topLvl">
          <ac:chgData name="Mistry, Sheetal" userId="c4ded6bb-8bc0-4d89-8ccb-de0f350111d3" providerId="ADAL" clId="{163FEE00-F509-4847-811C-5E7B7DDE0ECC}" dt="2024-02-07T13:57:14.494" v="6589" actId="165"/>
          <ac:spMkLst>
            <pc:docMk/>
            <pc:sldMk cId="777887075" sldId="2147470411"/>
            <ac:spMk id="114" creationId="{478785DE-D0FB-08E8-1F82-366C67101095}"/>
          </ac:spMkLst>
        </pc:spChg>
        <pc:spChg chg="add mod topLvl">
          <ac:chgData name="Mistry, Sheetal" userId="c4ded6bb-8bc0-4d89-8ccb-de0f350111d3" providerId="ADAL" clId="{163FEE00-F509-4847-811C-5E7B7DDE0ECC}" dt="2024-02-07T13:57:14.494" v="6589" actId="165"/>
          <ac:spMkLst>
            <pc:docMk/>
            <pc:sldMk cId="777887075" sldId="2147470411"/>
            <ac:spMk id="115" creationId="{4409488D-24B6-DEE4-0E09-C521EDEEFB4F}"/>
          </ac:spMkLst>
        </pc:spChg>
        <pc:spChg chg="add mod topLvl">
          <ac:chgData name="Mistry, Sheetal" userId="c4ded6bb-8bc0-4d89-8ccb-de0f350111d3" providerId="ADAL" clId="{163FEE00-F509-4847-811C-5E7B7DDE0ECC}" dt="2024-02-07T13:57:14.494" v="6589" actId="165"/>
          <ac:spMkLst>
            <pc:docMk/>
            <pc:sldMk cId="777887075" sldId="2147470411"/>
            <ac:spMk id="116" creationId="{92CC5A06-A805-D0A4-DC9F-E020D21FB9C5}"/>
          </ac:spMkLst>
        </pc:spChg>
        <pc:spChg chg="add mod">
          <ac:chgData name="Mistry, Sheetal" userId="c4ded6bb-8bc0-4d89-8ccb-de0f350111d3" providerId="ADAL" clId="{163FEE00-F509-4847-811C-5E7B7DDE0ECC}" dt="2024-02-07T13:57:53.955" v="6673" actId="208"/>
          <ac:spMkLst>
            <pc:docMk/>
            <pc:sldMk cId="777887075" sldId="2147470411"/>
            <ac:spMk id="118" creationId="{1C50EC97-7DAE-B085-DEED-04C9C4736C41}"/>
          </ac:spMkLst>
        </pc:spChg>
        <pc:spChg chg="add mod">
          <ac:chgData name="Mistry, Sheetal" userId="c4ded6bb-8bc0-4d89-8ccb-de0f350111d3" providerId="ADAL" clId="{163FEE00-F509-4847-811C-5E7B7DDE0ECC}" dt="2024-02-07T13:57:53.955" v="6673" actId="208"/>
          <ac:spMkLst>
            <pc:docMk/>
            <pc:sldMk cId="777887075" sldId="2147470411"/>
            <ac:spMk id="119" creationId="{3659669F-F77D-1983-E8F5-67BD990B1E67}"/>
          </ac:spMkLst>
        </pc:spChg>
        <pc:spChg chg="add mod">
          <ac:chgData name="Mistry, Sheetal" userId="c4ded6bb-8bc0-4d89-8ccb-de0f350111d3" providerId="ADAL" clId="{163FEE00-F509-4847-811C-5E7B7DDE0ECC}" dt="2024-02-07T13:57:53.955" v="6673" actId="208"/>
          <ac:spMkLst>
            <pc:docMk/>
            <pc:sldMk cId="777887075" sldId="2147470411"/>
            <ac:spMk id="120" creationId="{55174E9F-74D5-0219-A052-85A6B4572627}"/>
          </ac:spMkLst>
        </pc:spChg>
        <pc:spChg chg="add mod">
          <ac:chgData name="Mistry, Sheetal" userId="c4ded6bb-8bc0-4d89-8ccb-de0f350111d3" providerId="ADAL" clId="{163FEE00-F509-4847-811C-5E7B7DDE0ECC}" dt="2024-02-07T13:57:53.955" v="6673" actId="208"/>
          <ac:spMkLst>
            <pc:docMk/>
            <pc:sldMk cId="777887075" sldId="2147470411"/>
            <ac:spMk id="121" creationId="{CBACC549-DF32-D43F-7799-94A35A4D1573}"/>
          </ac:spMkLst>
        </pc:spChg>
        <pc:spChg chg="add mod">
          <ac:chgData name="Mistry, Sheetal" userId="c4ded6bb-8bc0-4d89-8ccb-de0f350111d3" providerId="ADAL" clId="{163FEE00-F509-4847-811C-5E7B7DDE0ECC}" dt="2024-02-07T13:58:27.472" v="6684" actId="1036"/>
          <ac:spMkLst>
            <pc:docMk/>
            <pc:sldMk cId="777887075" sldId="2147470411"/>
            <ac:spMk id="122" creationId="{87D714C7-6E1D-BD06-FE42-83DA9E07829E}"/>
          </ac:spMkLst>
        </pc:spChg>
        <pc:spChg chg="add mod">
          <ac:chgData name="Mistry, Sheetal" userId="c4ded6bb-8bc0-4d89-8ccb-de0f350111d3" providerId="ADAL" clId="{163FEE00-F509-4847-811C-5E7B7DDE0ECC}" dt="2024-02-07T13:57:57.316" v="6675" actId="20577"/>
          <ac:spMkLst>
            <pc:docMk/>
            <pc:sldMk cId="777887075" sldId="2147470411"/>
            <ac:spMk id="123" creationId="{3F07BA3D-0647-F3A3-C855-A4C810DC71E4}"/>
          </ac:spMkLst>
        </pc:spChg>
        <pc:spChg chg="add mod">
          <ac:chgData name="Mistry, Sheetal" userId="c4ded6bb-8bc0-4d89-8ccb-de0f350111d3" providerId="ADAL" clId="{163FEE00-F509-4847-811C-5E7B7DDE0ECC}" dt="2024-02-07T13:58:40.637" v="6688" actId="1076"/>
          <ac:spMkLst>
            <pc:docMk/>
            <pc:sldMk cId="777887075" sldId="2147470411"/>
            <ac:spMk id="124" creationId="{BE282AB8-AB21-E18D-EB7F-646204BB633C}"/>
          </ac:spMkLst>
        </pc:spChg>
        <pc:grpChg chg="del mod">
          <ac:chgData name="Mistry, Sheetal" userId="c4ded6bb-8bc0-4d89-8ccb-de0f350111d3" providerId="ADAL" clId="{163FEE00-F509-4847-811C-5E7B7DDE0ECC}" dt="2024-02-07T13:22:39.910" v="6153" actId="165"/>
          <ac:grpSpMkLst>
            <pc:docMk/>
            <pc:sldMk cId="777887075" sldId="2147470411"/>
            <ac:grpSpMk id="3" creationId="{94533246-5468-4FFE-F696-98CB8AF1E6A8}"/>
          </ac:grpSpMkLst>
        </pc:grpChg>
        <pc:grpChg chg="add del mod">
          <ac:chgData name="Mistry, Sheetal" userId="c4ded6bb-8bc0-4d89-8ccb-de0f350111d3" providerId="ADAL" clId="{163FEE00-F509-4847-811C-5E7B7DDE0ECC}" dt="2024-02-07T13:24:29.909" v="6169" actId="478"/>
          <ac:grpSpMkLst>
            <pc:docMk/>
            <pc:sldMk cId="777887075" sldId="2147470411"/>
            <ac:grpSpMk id="7" creationId="{C09B720E-9F28-2630-2C80-EB087A71271F}"/>
          </ac:grpSpMkLst>
        </pc:grpChg>
        <pc:grpChg chg="add del mod">
          <ac:chgData name="Mistry, Sheetal" userId="c4ded6bb-8bc0-4d89-8ccb-de0f350111d3" providerId="ADAL" clId="{163FEE00-F509-4847-811C-5E7B7DDE0ECC}" dt="2024-02-07T13:54:28.977" v="6565" actId="165"/>
          <ac:grpSpMkLst>
            <pc:docMk/>
            <pc:sldMk cId="777887075" sldId="2147470411"/>
            <ac:grpSpMk id="15" creationId="{AF757FAE-AF51-41AC-6EAB-9303CB45C00D}"/>
          </ac:grpSpMkLst>
        </pc:grpChg>
        <pc:grpChg chg="add del mod">
          <ac:chgData name="Mistry, Sheetal" userId="c4ded6bb-8bc0-4d89-8ccb-de0f350111d3" providerId="ADAL" clId="{163FEE00-F509-4847-811C-5E7B7DDE0ECC}" dt="2024-02-07T13:57:14.494" v="6589" actId="165"/>
          <ac:grpSpMkLst>
            <pc:docMk/>
            <pc:sldMk cId="777887075" sldId="2147470411"/>
            <ac:grpSpMk id="117" creationId="{2BC85644-ACA4-D07E-B46B-11E06D196BBF}"/>
          </ac:grpSpMkLst>
        </pc:grpChg>
        <pc:picChg chg="add del mod">
          <ac:chgData name="Mistry, Sheetal" userId="c4ded6bb-8bc0-4d89-8ccb-de0f350111d3" providerId="ADAL" clId="{163FEE00-F509-4847-811C-5E7B7DDE0ECC}" dt="2024-02-07T13:51:16.742" v="6414" actId="478"/>
          <ac:picMkLst>
            <pc:docMk/>
            <pc:sldMk cId="777887075" sldId="2147470411"/>
            <ac:picMk id="10" creationId="{28448BC0-567F-019B-544E-46D027C96514}"/>
          </ac:picMkLst>
        </pc:picChg>
      </pc:sldChg>
      <pc:sldChg chg="addSp delSp modSp add mod ord">
        <pc:chgData name="Mistry, Sheetal" userId="c4ded6bb-8bc0-4d89-8ccb-de0f350111d3" providerId="ADAL" clId="{163FEE00-F509-4847-811C-5E7B7DDE0ECC}" dt="2024-02-12T12:37:06.406" v="18118"/>
        <pc:sldMkLst>
          <pc:docMk/>
          <pc:sldMk cId="555842469" sldId="2147470412"/>
        </pc:sldMkLst>
        <pc:spChg chg="mod">
          <ac:chgData name="Mistry, Sheetal" userId="c4ded6bb-8bc0-4d89-8ccb-de0f350111d3" providerId="ADAL" clId="{163FEE00-F509-4847-811C-5E7B7DDE0ECC}" dt="2024-02-07T14:27:27.109" v="7774" actId="20577"/>
          <ac:spMkLst>
            <pc:docMk/>
            <pc:sldMk cId="555842469" sldId="2147470412"/>
            <ac:spMk id="2" creationId="{2B056171-8192-B749-1B1A-9E97D281BE94}"/>
          </ac:spMkLst>
        </pc:spChg>
        <pc:spChg chg="mod">
          <ac:chgData name="Mistry, Sheetal" userId="c4ded6bb-8bc0-4d89-8ccb-de0f350111d3" providerId="ADAL" clId="{163FEE00-F509-4847-811C-5E7B7DDE0ECC}" dt="2024-02-07T14:39:50.402" v="8542" actId="255"/>
          <ac:spMkLst>
            <pc:docMk/>
            <pc:sldMk cId="555842469" sldId="2147470412"/>
            <ac:spMk id="3" creationId="{A6E2D0C5-9983-61A3-FFE7-FC64CE78FA35}"/>
          </ac:spMkLst>
        </pc:spChg>
        <pc:spChg chg="mod">
          <ac:chgData name="Mistry, Sheetal" userId="c4ded6bb-8bc0-4d89-8ccb-de0f350111d3" providerId="ADAL" clId="{163FEE00-F509-4847-811C-5E7B7DDE0ECC}" dt="2024-02-07T14:39:45.769" v="8541" actId="14100"/>
          <ac:spMkLst>
            <pc:docMk/>
            <pc:sldMk cId="555842469" sldId="2147470412"/>
            <ac:spMk id="5" creationId="{48B7B340-0C19-F26E-9358-AE27A770E4CD}"/>
          </ac:spMkLst>
        </pc:spChg>
        <pc:spChg chg="mod">
          <ac:chgData name="Mistry, Sheetal" userId="c4ded6bb-8bc0-4d89-8ccb-de0f350111d3" providerId="ADAL" clId="{163FEE00-F509-4847-811C-5E7B7DDE0ECC}" dt="2024-02-07T14:39:45.769" v="8541" actId="14100"/>
          <ac:spMkLst>
            <pc:docMk/>
            <pc:sldMk cId="555842469" sldId="2147470412"/>
            <ac:spMk id="6" creationId="{6BDD6B8F-87D2-2AFB-2575-8512F4C3C205}"/>
          </ac:spMkLst>
        </pc:spChg>
        <pc:spChg chg="mod">
          <ac:chgData name="Mistry, Sheetal" userId="c4ded6bb-8bc0-4d89-8ccb-de0f350111d3" providerId="ADAL" clId="{163FEE00-F509-4847-811C-5E7B7DDE0ECC}" dt="2024-02-07T14:39:45.769" v="8541" actId="14100"/>
          <ac:spMkLst>
            <pc:docMk/>
            <pc:sldMk cId="555842469" sldId="2147470412"/>
            <ac:spMk id="7" creationId="{392E1EDE-DF42-CABE-F845-0C20C65BDBBB}"/>
          </ac:spMkLst>
        </pc:spChg>
        <pc:spChg chg="mod">
          <ac:chgData name="Mistry, Sheetal" userId="c4ded6bb-8bc0-4d89-8ccb-de0f350111d3" providerId="ADAL" clId="{163FEE00-F509-4847-811C-5E7B7DDE0ECC}" dt="2024-02-07T14:39:45.769" v="8541" actId="14100"/>
          <ac:spMkLst>
            <pc:docMk/>
            <pc:sldMk cId="555842469" sldId="2147470412"/>
            <ac:spMk id="8" creationId="{C5394456-E1D0-1F52-4348-5F4DE6777200}"/>
          </ac:spMkLst>
        </pc:spChg>
        <pc:spChg chg="mod">
          <ac:chgData name="Mistry, Sheetal" userId="c4ded6bb-8bc0-4d89-8ccb-de0f350111d3" providerId="ADAL" clId="{163FEE00-F509-4847-811C-5E7B7DDE0ECC}" dt="2024-02-07T14:39:45.769" v="8541" actId="14100"/>
          <ac:spMkLst>
            <pc:docMk/>
            <pc:sldMk cId="555842469" sldId="2147470412"/>
            <ac:spMk id="9" creationId="{C4C9EC5E-49F1-3D22-ADDC-5302E19A79FD}"/>
          </ac:spMkLst>
        </pc:spChg>
        <pc:spChg chg="mod">
          <ac:chgData name="Mistry, Sheetal" userId="c4ded6bb-8bc0-4d89-8ccb-de0f350111d3" providerId="ADAL" clId="{163FEE00-F509-4847-811C-5E7B7DDE0ECC}" dt="2024-02-07T14:39:45.769" v="8541" actId="14100"/>
          <ac:spMkLst>
            <pc:docMk/>
            <pc:sldMk cId="555842469" sldId="2147470412"/>
            <ac:spMk id="10" creationId="{448F9C14-9082-22C8-A57D-0334D4044F42}"/>
          </ac:spMkLst>
        </pc:spChg>
        <pc:spChg chg="mod">
          <ac:chgData name="Mistry, Sheetal" userId="c4ded6bb-8bc0-4d89-8ccb-de0f350111d3" providerId="ADAL" clId="{163FEE00-F509-4847-811C-5E7B7DDE0ECC}" dt="2024-02-07T14:39:45.769" v="8541" actId="14100"/>
          <ac:spMkLst>
            <pc:docMk/>
            <pc:sldMk cId="555842469" sldId="2147470412"/>
            <ac:spMk id="12" creationId="{6FDAC438-BEC1-5396-438E-01F14ED4A5D4}"/>
          </ac:spMkLst>
        </pc:spChg>
        <pc:spChg chg="mod">
          <ac:chgData name="Mistry, Sheetal" userId="c4ded6bb-8bc0-4d89-8ccb-de0f350111d3" providerId="ADAL" clId="{163FEE00-F509-4847-811C-5E7B7DDE0ECC}" dt="2024-02-07T14:39:45.769" v="8541" actId="14100"/>
          <ac:spMkLst>
            <pc:docMk/>
            <pc:sldMk cId="555842469" sldId="2147470412"/>
            <ac:spMk id="13" creationId="{D1BDEC4A-480A-498A-7E8F-03333AAA24CF}"/>
          </ac:spMkLst>
        </pc:spChg>
        <pc:spChg chg="mod">
          <ac:chgData name="Mistry, Sheetal" userId="c4ded6bb-8bc0-4d89-8ccb-de0f350111d3" providerId="ADAL" clId="{163FEE00-F509-4847-811C-5E7B7DDE0ECC}" dt="2024-02-07T14:39:45.769" v="8541" actId="14100"/>
          <ac:spMkLst>
            <pc:docMk/>
            <pc:sldMk cId="555842469" sldId="2147470412"/>
            <ac:spMk id="14" creationId="{201DA777-E7BA-FB1E-1192-79B7443C387B}"/>
          </ac:spMkLst>
        </pc:spChg>
        <pc:spChg chg="mod">
          <ac:chgData name="Mistry, Sheetal" userId="c4ded6bb-8bc0-4d89-8ccb-de0f350111d3" providerId="ADAL" clId="{163FEE00-F509-4847-811C-5E7B7DDE0ECC}" dt="2024-02-07T14:39:45.769" v="8541" actId="14100"/>
          <ac:spMkLst>
            <pc:docMk/>
            <pc:sldMk cId="555842469" sldId="2147470412"/>
            <ac:spMk id="15" creationId="{66A4FAA6-B5A3-D933-5FFB-CEC174FD1397}"/>
          </ac:spMkLst>
        </pc:spChg>
        <pc:spChg chg="mod">
          <ac:chgData name="Mistry, Sheetal" userId="c4ded6bb-8bc0-4d89-8ccb-de0f350111d3" providerId="ADAL" clId="{163FEE00-F509-4847-811C-5E7B7DDE0ECC}" dt="2024-02-07T14:39:45.769" v="8541" actId="14100"/>
          <ac:spMkLst>
            <pc:docMk/>
            <pc:sldMk cId="555842469" sldId="2147470412"/>
            <ac:spMk id="16" creationId="{711C84C8-91AA-9687-F3AB-62945AC56A9E}"/>
          </ac:spMkLst>
        </pc:spChg>
        <pc:spChg chg="mod">
          <ac:chgData name="Mistry, Sheetal" userId="c4ded6bb-8bc0-4d89-8ccb-de0f350111d3" providerId="ADAL" clId="{163FEE00-F509-4847-811C-5E7B7DDE0ECC}" dt="2024-02-07T14:39:45.769" v="8541" actId="14100"/>
          <ac:spMkLst>
            <pc:docMk/>
            <pc:sldMk cId="555842469" sldId="2147470412"/>
            <ac:spMk id="17" creationId="{ED2B4433-6B6B-9AAB-30A4-02E4329AEE74}"/>
          </ac:spMkLst>
        </pc:spChg>
        <pc:spChg chg="mod">
          <ac:chgData name="Mistry, Sheetal" userId="c4ded6bb-8bc0-4d89-8ccb-de0f350111d3" providerId="ADAL" clId="{163FEE00-F509-4847-811C-5E7B7DDE0ECC}" dt="2024-02-07T14:39:45.769" v="8541" actId="14100"/>
          <ac:spMkLst>
            <pc:docMk/>
            <pc:sldMk cId="555842469" sldId="2147470412"/>
            <ac:spMk id="18" creationId="{374B430B-7938-1F1B-6817-830185F209D4}"/>
          </ac:spMkLst>
        </pc:spChg>
        <pc:spChg chg="mod">
          <ac:chgData name="Mistry, Sheetal" userId="c4ded6bb-8bc0-4d89-8ccb-de0f350111d3" providerId="ADAL" clId="{163FEE00-F509-4847-811C-5E7B7DDE0ECC}" dt="2024-02-07T14:39:45.769" v="8541" actId="14100"/>
          <ac:spMkLst>
            <pc:docMk/>
            <pc:sldMk cId="555842469" sldId="2147470412"/>
            <ac:spMk id="19" creationId="{5A16A998-8AC1-E23B-EC2D-5B335EC8CFD3}"/>
          </ac:spMkLst>
        </pc:spChg>
        <pc:spChg chg="mod">
          <ac:chgData name="Mistry, Sheetal" userId="c4ded6bb-8bc0-4d89-8ccb-de0f350111d3" providerId="ADAL" clId="{163FEE00-F509-4847-811C-5E7B7DDE0ECC}" dt="2024-02-07T14:39:45.769" v="8541" actId="14100"/>
          <ac:spMkLst>
            <pc:docMk/>
            <pc:sldMk cId="555842469" sldId="2147470412"/>
            <ac:spMk id="20" creationId="{36218CBE-3DF3-244F-37FD-E93B457604F9}"/>
          </ac:spMkLst>
        </pc:spChg>
        <pc:spChg chg="mod">
          <ac:chgData name="Mistry, Sheetal" userId="c4ded6bb-8bc0-4d89-8ccb-de0f350111d3" providerId="ADAL" clId="{163FEE00-F509-4847-811C-5E7B7DDE0ECC}" dt="2024-02-07T14:39:45.769" v="8541" actId="14100"/>
          <ac:spMkLst>
            <pc:docMk/>
            <pc:sldMk cId="555842469" sldId="2147470412"/>
            <ac:spMk id="21" creationId="{F2C9E044-798E-F928-FAEB-F66C815A2897}"/>
          </ac:spMkLst>
        </pc:spChg>
        <pc:spChg chg="mod">
          <ac:chgData name="Mistry, Sheetal" userId="c4ded6bb-8bc0-4d89-8ccb-de0f350111d3" providerId="ADAL" clId="{163FEE00-F509-4847-811C-5E7B7DDE0ECC}" dt="2024-02-07T14:39:45.769" v="8541" actId="14100"/>
          <ac:spMkLst>
            <pc:docMk/>
            <pc:sldMk cId="555842469" sldId="2147470412"/>
            <ac:spMk id="22" creationId="{87A99AEE-62C6-F930-CAF4-09D3C6843EAB}"/>
          </ac:spMkLst>
        </pc:spChg>
        <pc:spChg chg="mod">
          <ac:chgData name="Mistry, Sheetal" userId="c4ded6bb-8bc0-4d89-8ccb-de0f350111d3" providerId="ADAL" clId="{163FEE00-F509-4847-811C-5E7B7DDE0ECC}" dt="2024-02-07T14:39:45.769" v="8541" actId="14100"/>
          <ac:spMkLst>
            <pc:docMk/>
            <pc:sldMk cId="555842469" sldId="2147470412"/>
            <ac:spMk id="24" creationId="{F8C43A4D-4DF7-F12F-84D5-21460B71DAE1}"/>
          </ac:spMkLst>
        </pc:spChg>
        <pc:spChg chg="mod">
          <ac:chgData name="Mistry, Sheetal" userId="c4ded6bb-8bc0-4d89-8ccb-de0f350111d3" providerId="ADAL" clId="{163FEE00-F509-4847-811C-5E7B7DDE0ECC}" dt="2024-02-07T14:39:45.769" v="8541" actId="14100"/>
          <ac:spMkLst>
            <pc:docMk/>
            <pc:sldMk cId="555842469" sldId="2147470412"/>
            <ac:spMk id="25" creationId="{B2ACD24E-BA61-8FBF-3F1B-821AA7E76615}"/>
          </ac:spMkLst>
        </pc:spChg>
        <pc:spChg chg="mod">
          <ac:chgData name="Mistry, Sheetal" userId="c4ded6bb-8bc0-4d89-8ccb-de0f350111d3" providerId="ADAL" clId="{163FEE00-F509-4847-811C-5E7B7DDE0ECC}" dt="2024-02-07T14:39:45.769" v="8541" actId="14100"/>
          <ac:spMkLst>
            <pc:docMk/>
            <pc:sldMk cId="555842469" sldId="2147470412"/>
            <ac:spMk id="26" creationId="{4B6F0E0A-4CB3-7E02-1BF9-69486E3DC805}"/>
          </ac:spMkLst>
        </pc:spChg>
        <pc:spChg chg="mod">
          <ac:chgData name="Mistry, Sheetal" userId="c4ded6bb-8bc0-4d89-8ccb-de0f350111d3" providerId="ADAL" clId="{163FEE00-F509-4847-811C-5E7B7DDE0ECC}" dt="2024-02-07T14:39:45.769" v="8541" actId="14100"/>
          <ac:spMkLst>
            <pc:docMk/>
            <pc:sldMk cId="555842469" sldId="2147470412"/>
            <ac:spMk id="27" creationId="{B8272D19-39F4-F12D-0AC7-E979EC8C8ECE}"/>
          </ac:spMkLst>
        </pc:spChg>
        <pc:spChg chg="mod">
          <ac:chgData name="Mistry, Sheetal" userId="c4ded6bb-8bc0-4d89-8ccb-de0f350111d3" providerId="ADAL" clId="{163FEE00-F509-4847-811C-5E7B7DDE0ECC}" dt="2024-02-07T14:39:45.769" v="8541" actId="14100"/>
          <ac:spMkLst>
            <pc:docMk/>
            <pc:sldMk cId="555842469" sldId="2147470412"/>
            <ac:spMk id="28" creationId="{B7451FCD-DB2F-7810-89E7-9F3E984CFBD2}"/>
          </ac:spMkLst>
        </pc:spChg>
        <pc:spChg chg="mod">
          <ac:chgData name="Mistry, Sheetal" userId="c4ded6bb-8bc0-4d89-8ccb-de0f350111d3" providerId="ADAL" clId="{163FEE00-F509-4847-811C-5E7B7DDE0ECC}" dt="2024-02-07T14:39:45.769" v="8541" actId="14100"/>
          <ac:spMkLst>
            <pc:docMk/>
            <pc:sldMk cId="555842469" sldId="2147470412"/>
            <ac:spMk id="29" creationId="{ECB54E1A-B07A-4B81-0A02-627089F97579}"/>
          </ac:spMkLst>
        </pc:spChg>
        <pc:spChg chg="mod">
          <ac:chgData name="Mistry, Sheetal" userId="c4ded6bb-8bc0-4d89-8ccb-de0f350111d3" providerId="ADAL" clId="{163FEE00-F509-4847-811C-5E7B7DDE0ECC}" dt="2024-02-07T14:39:45.769" v="8541" actId="14100"/>
          <ac:spMkLst>
            <pc:docMk/>
            <pc:sldMk cId="555842469" sldId="2147470412"/>
            <ac:spMk id="30" creationId="{6160930A-29A8-635E-7DA4-F583B30CC282}"/>
          </ac:spMkLst>
        </pc:spChg>
        <pc:spChg chg="mod">
          <ac:chgData name="Mistry, Sheetal" userId="c4ded6bb-8bc0-4d89-8ccb-de0f350111d3" providerId="ADAL" clId="{163FEE00-F509-4847-811C-5E7B7DDE0ECC}" dt="2024-02-07T14:39:45.769" v="8541" actId="14100"/>
          <ac:spMkLst>
            <pc:docMk/>
            <pc:sldMk cId="555842469" sldId="2147470412"/>
            <ac:spMk id="31" creationId="{54130D98-0877-56B4-C767-DC801866E7EE}"/>
          </ac:spMkLst>
        </pc:spChg>
        <pc:spChg chg="mod">
          <ac:chgData name="Mistry, Sheetal" userId="c4ded6bb-8bc0-4d89-8ccb-de0f350111d3" providerId="ADAL" clId="{163FEE00-F509-4847-811C-5E7B7DDE0ECC}" dt="2024-02-07T14:39:45.769" v="8541" actId="14100"/>
          <ac:spMkLst>
            <pc:docMk/>
            <pc:sldMk cId="555842469" sldId="2147470412"/>
            <ac:spMk id="32" creationId="{8F2F3A59-3FEF-AF3D-6C16-648D7B523B3E}"/>
          </ac:spMkLst>
        </pc:spChg>
        <pc:spChg chg="mod">
          <ac:chgData name="Mistry, Sheetal" userId="c4ded6bb-8bc0-4d89-8ccb-de0f350111d3" providerId="ADAL" clId="{163FEE00-F509-4847-811C-5E7B7DDE0ECC}" dt="2024-02-07T14:39:45.769" v="8541" actId="14100"/>
          <ac:spMkLst>
            <pc:docMk/>
            <pc:sldMk cId="555842469" sldId="2147470412"/>
            <ac:spMk id="33" creationId="{2C496E6C-146E-769F-397E-48C0B00FB9A0}"/>
          </ac:spMkLst>
        </pc:spChg>
        <pc:spChg chg="mod">
          <ac:chgData name="Mistry, Sheetal" userId="c4ded6bb-8bc0-4d89-8ccb-de0f350111d3" providerId="ADAL" clId="{163FEE00-F509-4847-811C-5E7B7DDE0ECC}" dt="2024-02-07T14:39:45.769" v="8541" actId="14100"/>
          <ac:spMkLst>
            <pc:docMk/>
            <pc:sldMk cId="555842469" sldId="2147470412"/>
            <ac:spMk id="34" creationId="{0D15953D-8BFA-F15B-87D4-160C25AADBFD}"/>
          </ac:spMkLst>
        </pc:spChg>
        <pc:spChg chg="mod">
          <ac:chgData name="Mistry, Sheetal" userId="c4ded6bb-8bc0-4d89-8ccb-de0f350111d3" providerId="ADAL" clId="{163FEE00-F509-4847-811C-5E7B7DDE0ECC}" dt="2024-02-07T14:39:45.769" v="8541" actId="14100"/>
          <ac:spMkLst>
            <pc:docMk/>
            <pc:sldMk cId="555842469" sldId="2147470412"/>
            <ac:spMk id="35" creationId="{21D50FBA-ABCD-D06A-4934-031935B9CA66}"/>
          </ac:spMkLst>
        </pc:spChg>
        <pc:spChg chg="mod">
          <ac:chgData name="Mistry, Sheetal" userId="c4ded6bb-8bc0-4d89-8ccb-de0f350111d3" providerId="ADAL" clId="{163FEE00-F509-4847-811C-5E7B7DDE0ECC}" dt="2024-02-07T14:39:45.769" v="8541" actId="14100"/>
          <ac:spMkLst>
            <pc:docMk/>
            <pc:sldMk cId="555842469" sldId="2147470412"/>
            <ac:spMk id="36" creationId="{32C2FBAD-5328-C74E-9461-16AB2023545D}"/>
          </ac:spMkLst>
        </pc:spChg>
        <pc:spChg chg="mod">
          <ac:chgData name="Mistry, Sheetal" userId="c4ded6bb-8bc0-4d89-8ccb-de0f350111d3" providerId="ADAL" clId="{163FEE00-F509-4847-811C-5E7B7DDE0ECC}" dt="2024-02-07T14:39:45.769" v="8541" actId="14100"/>
          <ac:spMkLst>
            <pc:docMk/>
            <pc:sldMk cId="555842469" sldId="2147470412"/>
            <ac:spMk id="37" creationId="{4950F1BE-DDA4-C6E8-A96B-387BB8A91F4E}"/>
          </ac:spMkLst>
        </pc:spChg>
        <pc:spChg chg="mod">
          <ac:chgData name="Mistry, Sheetal" userId="c4ded6bb-8bc0-4d89-8ccb-de0f350111d3" providerId="ADAL" clId="{163FEE00-F509-4847-811C-5E7B7DDE0ECC}" dt="2024-02-07T14:39:45.769" v="8541" actId="14100"/>
          <ac:spMkLst>
            <pc:docMk/>
            <pc:sldMk cId="555842469" sldId="2147470412"/>
            <ac:spMk id="38" creationId="{57371F37-3045-7895-B150-EDF73B34B5F2}"/>
          </ac:spMkLst>
        </pc:spChg>
        <pc:spChg chg="mod">
          <ac:chgData name="Mistry, Sheetal" userId="c4ded6bb-8bc0-4d89-8ccb-de0f350111d3" providerId="ADAL" clId="{163FEE00-F509-4847-811C-5E7B7DDE0ECC}" dt="2024-02-07T14:39:45.769" v="8541" actId="14100"/>
          <ac:spMkLst>
            <pc:docMk/>
            <pc:sldMk cId="555842469" sldId="2147470412"/>
            <ac:spMk id="39" creationId="{F6CB85C2-713B-A8D8-21D2-374E0DCEA2A8}"/>
          </ac:spMkLst>
        </pc:spChg>
        <pc:spChg chg="mod">
          <ac:chgData name="Mistry, Sheetal" userId="c4ded6bb-8bc0-4d89-8ccb-de0f350111d3" providerId="ADAL" clId="{163FEE00-F509-4847-811C-5E7B7DDE0ECC}" dt="2024-02-07T14:39:45.769" v="8541" actId="14100"/>
          <ac:spMkLst>
            <pc:docMk/>
            <pc:sldMk cId="555842469" sldId="2147470412"/>
            <ac:spMk id="40" creationId="{A3AC6814-A73A-2033-002D-BBDBD9EA53D4}"/>
          </ac:spMkLst>
        </pc:spChg>
        <pc:spChg chg="mod">
          <ac:chgData name="Mistry, Sheetal" userId="c4ded6bb-8bc0-4d89-8ccb-de0f350111d3" providerId="ADAL" clId="{163FEE00-F509-4847-811C-5E7B7DDE0ECC}" dt="2024-02-07T14:39:45.769" v="8541" actId="14100"/>
          <ac:spMkLst>
            <pc:docMk/>
            <pc:sldMk cId="555842469" sldId="2147470412"/>
            <ac:spMk id="41" creationId="{88E3663E-20DA-6429-8E38-3187DD1AE179}"/>
          </ac:spMkLst>
        </pc:spChg>
        <pc:spChg chg="mod">
          <ac:chgData name="Mistry, Sheetal" userId="c4ded6bb-8bc0-4d89-8ccb-de0f350111d3" providerId="ADAL" clId="{163FEE00-F509-4847-811C-5E7B7DDE0ECC}" dt="2024-02-07T14:39:45.769" v="8541" actId="14100"/>
          <ac:spMkLst>
            <pc:docMk/>
            <pc:sldMk cId="555842469" sldId="2147470412"/>
            <ac:spMk id="42" creationId="{68D2F60D-1B6A-A89C-CDF7-09BC1D992B8C}"/>
          </ac:spMkLst>
        </pc:spChg>
        <pc:spChg chg="mod">
          <ac:chgData name="Mistry, Sheetal" userId="c4ded6bb-8bc0-4d89-8ccb-de0f350111d3" providerId="ADAL" clId="{163FEE00-F509-4847-811C-5E7B7DDE0ECC}" dt="2024-02-07T14:39:45.769" v="8541" actId="14100"/>
          <ac:spMkLst>
            <pc:docMk/>
            <pc:sldMk cId="555842469" sldId="2147470412"/>
            <ac:spMk id="43" creationId="{F6E999CC-13AD-F15E-F950-2A9B5B9A6E33}"/>
          </ac:spMkLst>
        </pc:spChg>
        <pc:spChg chg="mod">
          <ac:chgData name="Mistry, Sheetal" userId="c4ded6bb-8bc0-4d89-8ccb-de0f350111d3" providerId="ADAL" clId="{163FEE00-F509-4847-811C-5E7B7DDE0ECC}" dt="2024-02-07T14:39:45.769" v="8541" actId="14100"/>
          <ac:spMkLst>
            <pc:docMk/>
            <pc:sldMk cId="555842469" sldId="2147470412"/>
            <ac:spMk id="44" creationId="{24F927C7-7354-5AC8-150E-F3E517453ECE}"/>
          </ac:spMkLst>
        </pc:spChg>
        <pc:spChg chg="mod">
          <ac:chgData name="Mistry, Sheetal" userId="c4ded6bb-8bc0-4d89-8ccb-de0f350111d3" providerId="ADAL" clId="{163FEE00-F509-4847-811C-5E7B7DDE0ECC}" dt="2024-02-07T14:39:45.769" v="8541" actId="14100"/>
          <ac:spMkLst>
            <pc:docMk/>
            <pc:sldMk cId="555842469" sldId="2147470412"/>
            <ac:spMk id="45" creationId="{D7DE7DBA-ED04-1E41-7110-9ADE06504110}"/>
          </ac:spMkLst>
        </pc:spChg>
        <pc:spChg chg="mod">
          <ac:chgData name="Mistry, Sheetal" userId="c4ded6bb-8bc0-4d89-8ccb-de0f350111d3" providerId="ADAL" clId="{163FEE00-F509-4847-811C-5E7B7DDE0ECC}" dt="2024-02-07T14:39:45.769" v="8541" actId="14100"/>
          <ac:spMkLst>
            <pc:docMk/>
            <pc:sldMk cId="555842469" sldId="2147470412"/>
            <ac:spMk id="46" creationId="{3CE78F86-FB47-81D2-8EC9-D45012DE8AD3}"/>
          </ac:spMkLst>
        </pc:spChg>
        <pc:spChg chg="mod">
          <ac:chgData name="Mistry, Sheetal" userId="c4ded6bb-8bc0-4d89-8ccb-de0f350111d3" providerId="ADAL" clId="{163FEE00-F509-4847-811C-5E7B7DDE0ECC}" dt="2024-02-07T14:39:45.769" v="8541" actId="14100"/>
          <ac:spMkLst>
            <pc:docMk/>
            <pc:sldMk cId="555842469" sldId="2147470412"/>
            <ac:spMk id="47" creationId="{BD6A5CCE-90BE-A745-8E82-9FFFCCA2C624}"/>
          </ac:spMkLst>
        </pc:spChg>
        <pc:spChg chg="mod">
          <ac:chgData name="Mistry, Sheetal" userId="c4ded6bb-8bc0-4d89-8ccb-de0f350111d3" providerId="ADAL" clId="{163FEE00-F509-4847-811C-5E7B7DDE0ECC}" dt="2024-02-07T14:39:45.769" v="8541" actId="14100"/>
          <ac:spMkLst>
            <pc:docMk/>
            <pc:sldMk cId="555842469" sldId="2147470412"/>
            <ac:spMk id="48" creationId="{0706453D-1F0E-68F3-3CA0-5C4B50912A11}"/>
          </ac:spMkLst>
        </pc:spChg>
        <pc:spChg chg="mod">
          <ac:chgData name="Mistry, Sheetal" userId="c4ded6bb-8bc0-4d89-8ccb-de0f350111d3" providerId="ADAL" clId="{163FEE00-F509-4847-811C-5E7B7DDE0ECC}" dt="2024-02-07T14:39:45.769" v="8541" actId="14100"/>
          <ac:spMkLst>
            <pc:docMk/>
            <pc:sldMk cId="555842469" sldId="2147470412"/>
            <ac:spMk id="49" creationId="{91A16D25-E1B6-E90E-8CB0-76D5F8262DA4}"/>
          </ac:spMkLst>
        </pc:spChg>
        <pc:spChg chg="mod">
          <ac:chgData name="Mistry, Sheetal" userId="c4ded6bb-8bc0-4d89-8ccb-de0f350111d3" providerId="ADAL" clId="{163FEE00-F509-4847-811C-5E7B7DDE0ECC}" dt="2024-02-07T14:39:45.769" v="8541" actId="14100"/>
          <ac:spMkLst>
            <pc:docMk/>
            <pc:sldMk cId="555842469" sldId="2147470412"/>
            <ac:spMk id="50" creationId="{13ECF841-9B59-2D75-E797-A64531F42742}"/>
          </ac:spMkLst>
        </pc:spChg>
        <pc:spChg chg="mod">
          <ac:chgData name="Mistry, Sheetal" userId="c4ded6bb-8bc0-4d89-8ccb-de0f350111d3" providerId="ADAL" clId="{163FEE00-F509-4847-811C-5E7B7DDE0ECC}" dt="2024-02-07T14:39:45.769" v="8541" actId="14100"/>
          <ac:spMkLst>
            <pc:docMk/>
            <pc:sldMk cId="555842469" sldId="2147470412"/>
            <ac:spMk id="51" creationId="{3085D6E6-84E7-7312-9B3B-7556D14AC5D5}"/>
          </ac:spMkLst>
        </pc:spChg>
        <pc:spChg chg="mod">
          <ac:chgData name="Mistry, Sheetal" userId="c4ded6bb-8bc0-4d89-8ccb-de0f350111d3" providerId="ADAL" clId="{163FEE00-F509-4847-811C-5E7B7DDE0ECC}" dt="2024-02-07T14:39:45.769" v="8541" actId="14100"/>
          <ac:spMkLst>
            <pc:docMk/>
            <pc:sldMk cId="555842469" sldId="2147470412"/>
            <ac:spMk id="52" creationId="{79191CC2-678F-AEF1-041E-C2574D6850B0}"/>
          </ac:spMkLst>
        </pc:spChg>
        <pc:spChg chg="mod">
          <ac:chgData name="Mistry, Sheetal" userId="c4ded6bb-8bc0-4d89-8ccb-de0f350111d3" providerId="ADAL" clId="{163FEE00-F509-4847-811C-5E7B7DDE0ECC}" dt="2024-02-07T14:39:45.769" v="8541" actId="14100"/>
          <ac:spMkLst>
            <pc:docMk/>
            <pc:sldMk cId="555842469" sldId="2147470412"/>
            <ac:spMk id="53" creationId="{02DA0BBE-8D53-E5CB-87BD-DA511E354597}"/>
          </ac:spMkLst>
        </pc:spChg>
        <pc:spChg chg="mod">
          <ac:chgData name="Mistry, Sheetal" userId="c4ded6bb-8bc0-4d89-8ccb-de0f350111d3" providerId="ADAL" clId="{163FEE00-F509-4847-811C-5E7B7DDE0ECC}" dt="2024-02-07T14:39:45.769" v="8541" actId="14100"/>
          <ac:spMkLst>
            <pc:docMk/>
            <pc:sldMk cId="555842469" sldId="2147470412"/>
            <ac:spMk id="54" creationId="{84CF7EA6-8759-1018-44C6-0AE022EE342B}"/>
          </ac:spMkLst>
        </pc:spChg>
        <pc:spChg chg="mod">
          <ac:chgData name="Mistry, Sheetal" userId="c4ded6bb-8bc0-4d89-8ccb-de0f350111d3" providerId="ADAL" clId="{163FEE00-F509-4847-811C-5E7B7DDE0ECC}" dt="2024-02-07T14:39:45.769" v="8541" actId="14100"/>
          <ac:spMkLst>
            <pc:docMk/>
            <pc:sldMk cId="555842469" sldId="2147470412"/>
            <ac:spMk id="55" creationId="{968DCB8C-8169-2785-8586-1C1CB7E39520}"/>
          </ac:spMkLst>
        </pc:spChg>
        <pc:spChg chg="mod">
          <ac:chgData name="Mistry, Sheetal" userId="c4ded6bb-8bc0-4d89-8ccb-de0f350111d3" providerId="ADAL" clId="{163FEE00-F509-4847-811C-5E7B7DDE0ECC}" dt="2024-02-07T14:39:45.769" v="8541" actId="14100"/>
          <ac:spMkLst>
            <pc:docMk/>
            <pc:sldMk cId="555842469" sldId="2147470412"/>
            <ac:spMk id="56" creationId="{B433D82B-18D7-41F1-B693-F487B21CD268}"/>
          </ac:spMkLst>
        </pc:spChg>
        <pc:spChg chg="mod">
          <ac:chgData name="Mistry, Sheetal" userId="c4ded6bb-8bc0-4d89-8ccb-de0f350111d3" providerId="ADAL" clId="{163FEE00-F509-4847-811C-5E7B7DDE0ECC}" dt="2024-02-07T14:39:45.769" v="8541" actId="14100"/>
          <ac:spMkLst>
            <pc:docMk/>
            <pc:sldMk cId="555842469" sldId="2147470412"/>
            <ac:spMk id="57" creationId="{28111DEA-E229-32B0-B5A9-4FC1EFAB8228}"/>
          </ac:spMkLst>
        </pc:spChg>
        <pc:spChg chg="mod">
          <ac:chgData name="Mistry, Sheetal" userId="c4ded6bb-8bc0-4d89-8ccb-de0f350111d3" providerId="ADAL" clId="{163FEE00-F509-4847-811C-5E7B7DDE0ECC}" dt="2024-02-07T14:39:45.769" v="8541" actId="14100"/>
          <ac:spMkLst>
            <pc:docMk/>
            <pc:sldMk cId="555842469" sldId="2147470412"/>
            <ac:spMk id="58" creationId="{282C13A0-6DE4-32D0-1AF8-4403B787BBF3}"/>
          </ac:spMkLst>
        </pc:spChg>
        <pc:spChg chg="mod">
          <ac:chgData name="Mistry, Sheetal" userId="c4ded6bb-8bc0-4d89-8ccb-de0f350111d3" providerId="ADAL" clId="{163FEE00-F509-4847-811C-5E7B7DDE0ECC}" dt="2024-02-07T14:39:45.769" v="8541" actId="14100"/>
          <ac:spMkLst>
            <pc:docMk/>
            <pc:sldMk cId="555842469" sldId="2147470412"/>
            <ac:spMk id="59" creationId="{41688B6D-011B-368F-AEB3-E1CD691C7633}"/>
          </ac:spMkLst>
        </pc:spChg>
        <pc:spChg chg="mod">
          <ac:chgData name="Mistry, Sheetal" userId="c4ded6bb-8bc0-4d89-8ccb-de0f350111d3" providerId="ADAL" clId="{163FEE00-F509-4847-811C-5E7B7DDE0ECC}" dt="2024-02-07T14:39:45.769" v="8541" actId="14100"/>
          <ac:spMkLst>
            <pc:docMk/>
            <pc:sldMk cId="555842469" sldId="2147470412"/>
            <ac:spMk id="60" creationId="{DCAC92D6-51B2-BD4C-9337-C1D6F7E69448}"/>
          </ac:spMkLst>
        </pc:spChg>
        <pc:spChg chg="mod">
          <ac:chgData name="Mistry, Sheetal" userId="c4ded6bb-8bc0-4d89-8ccb-de0f350111d3" providerId="ADAL" clId="{163FEE00-F509-4847-811C-5E7B7DDE0ECC}" dt="2024-02-07T14:39:45.769" v="8541" actId="14100"/>
          <ac:spMkLst>
            <pc:docMk/>
            <pc:sldMk cId="555842469" sldId="2147470412"/>
            <ac:spMk id="61" creationId="{6A7012D2-E7E4-8A81-FBEC-B4AC55D4A40D}"/>
          </ac:spMkLst>
        </pc:spChg>
        <pc:spChg chg="mod">
          <ac:chgData name="Mistry, Sheetal" userId="c4ded6bb-8bc0-4d89-8ccb-de0f350111d3" providerId="ADAL" clId="{163FEE00-F509-4847-811C-5E7B7DDE0ECC}" dt="2024-02-07T14:39:45.769" v="8541" actId="14100"/>
          <ac:spMkLst>
            <pc:docMk/>
            <pc:sldMk cId="555842469" sldId="2147470412"/>
            <ac:spMk id="62" creationId="{B72C8642-02D8-B264-50A8-C524BD058264}"/>
          </ac:spMkLst>
        </pc:spChg>
        <pc:grpChg chg="add mod">
          <ac:chgData name="Mistry, Sheetal" userId="c4ded6bb-8bc0-4d89-8ccb-de0f350111d3" providerId="ADAL" clId="{163FEE00-F509-4847-811C-5E7B7DDE0ECC}" dt="2024-02-07T14:39:45.769" v="8541" actId="14100"/>
          <ac:grpSpMkLst>
            <pc:docMk/>
            <pc:sldMk cId="555842469" sldId="2147470412"/>
            <ac:grpSpMk id="4" creationId="{4FFA05DC-E556-7CC4-D8ED-DFC470462D3C}"/>
          </ac:grpSpMkLst>
        </pc:grpChg>
        <pc:picChg chg="del">
          <ac:chgData name="Mistry, Sheetal" userId="c4ded6bb-8bc0-4d89-8ccb-de0f350111d3" providerId="ADAL" clId="{163FEE00-F509-4847-811C-5E7B7DDE0ECC}" dt="2024-02-07T14:29:07.624" v="8092" actId="478"/>
          <ac:picMkLst>
            <pc:docMk/>
            <pc:sldMk cId="555842469" sldId="2147470412"/>
            <ac:picMk id="11" creationId="{E7527F9B-F57B-8521-A8C5-09311056473C}"/>
          </ac:picMkLst>
        </pc:picChg>
        <pc:picChg chg="del">
          <ac:chgData name="Mistry, Sheetal" userId="c4ded6bb-8bc0-4d89-8ccb-de0f350111d3" providerId="ADAL" clId="{163FEE00-F509-4847-811C-5E7B7DDE0ECC}" dt="2024-02-07T14:29:09.120" v="8093" actId="478"/>
          <ac:picMkLst>
            <pc:docMk/>
            <pc:sldMk cId="555842469" sldId="2147470412"/>
            <ac:picMk id="23" creationId="{A5BDC605-68E7-C92F-23D2-D7183CDFE8E2}"/>
          </ac:picMkLst>
        </pc:picChg>
      </pc:sldChg>
      <pc:sldChg chg="add del">
        <pc:chgData name="Mistry, Sheetal" userId="c4ded6bb-8bc0-4d89-8ccb-de0f350111d3" providerId="ADAL" clId="{163FEE00-F509-4847-811C-5E7B7DDE0ECC}" dt="2024-02-08T11:20:39.059" v="12218" actId="47"/>
        <pc:sldMkLst>
          <pc:docMk/>
          <pc:sldMk cId="735157463" sldId="2147470413"/>
        </pc:sldMkLst>
      </pc:sldChg>
      <pc:sldChg chg="addSp delSp modSp add mod delAnim">
        <pc:chgData name="Mistry, Sheetal" userId="c4ded6bb-8bc0-4d89-8ccb-de0f350111d3" providerId="ADAL" clId="{163FEE00-F509-4847-811C-5E7B7DDE0ECC}" dt="2024-02-07T14:24:24.798" v="7751" actId="313"/>
        <pc:sldMkLst>
          <pc:docMk/>
          <pc:sldMk cId="318866154" sldId="2147470414"/>
        </pc:sldMkLst>
        <pc:spChg chg="mod">
          <ac:chgData name="Mistry, Sheetal" userId="c4ded6bb-8bc0-4d89-8ccb-de0f350111d3" providerId="ADAL" clId="{163FEE00-F509-4847-811C-5E7B7DDE0ECC}" dt="2024-02-07T14:24:17.884" v="7750" actId="313"/>
          <ac:spMkLst>
            <pc:docMk/>
            <pc:sldMk cId="318866154" sldId="2147470414"/>
            <ac:spMk id="2" creationId="{EEACBCFF-A83A-D8BC-4CC3-A6D3D0ED00ED}"/>
          </ac:spMkLst>
        </pc:spChg>
        <pc:spChg chg="del">
          <ac:chgData name="Mistry, Sheetal" userId="c4ded6bb-8bc0-4d89-8ccb-de0f350111d3" providerId="ADAL" clId="{163FEE00-F509-4847-811C-5E7B7DDE0ECC}" dt="2024-02-07T14:16:00.981" v="7077" actId="478"/>
          <ac:spMkLst>
            <pc:docMk/>
            <pc:sldMk cId="318866154" sldId="2147470414"/>
            <ac:spMk id="10" creationId="{571479F2-0EA6-45AA-E3CF-B86055DDE4EE}"/>
          </ac:spMkLst>
        </pc:spChg>
        <pc:spChg chg="add mod">
          <ac:chgData name="Mistry, Sheetal" userId="c4ded6bb-8bc0-4d89-8ccb-de0f350111d3" providerId="ADAL" clId="{163FEE00-F509-4847-811C-5E7B7DDE0ECC}" dt="2024-02-07T14:23:37.842" v="7702" actId="14100"/>
          <ac:spMkLst>
            <pc:docMk/>
            <pc:sldMk cId="318866154" sldId="2147470414"/>
            <ac:spMk id="21" creationId="{00A901E7-4944-562C-1757-3423C9A04FDE}"/>
          </ac:spMkLst>
        </pc:spChg>
        <pc:spChg chg="del">
          <ac:chgData name="Mistry, Sheetal" userId="c4ded6bb-8bc0-4d89-8ccb-de0f350111d3" providerId="ADAL" clId="{163FEE00-F509-4847-811C-5E7B7DDE0ECC}" dt="2024-02-07T14:16:00.981" v="7077" actId="478"/>
          <ac:spMkLst>
            <pc:docMk/>
            <pc:sldMk cId="318866154" sldId="2147470414"/>
            <ac:spMk id="23" creationId="{246B398D-1013-5294-A152-9BED9611D234}"/>
          </ac:spMkLst>
        </pc:spChg>
        <pc:spChg chg="del">
          <ac:chgData name="Mistry, Sheetal" userId="c4ded6bb-8bc0-4d89-8ccb-de0f350111d3" providerId="ADAL" clId="{163FEE00-F509-4847-811C-5E7B7DDE0ECC}" dt="2024-02-07T14:16:00.981" v="7077" actId="478"/>
          <ac:spMkLst>
            <pc:docMk/>
            <pc:sldMk cId="318866154" sldId="2147470414"/>
            <ac:spMk id="25" creationId="{3759060F-4F19-6781-D7F1-881B8D2BBA2C}"/>
          </ac:spMkLst>
        </pc:spChg>
        <pc:spChg chg="del">
          <ac:chgData name="Mistry, Sheetal" userId="c4ded6bb-8bc0-4d89-8ccb-de0f350111d3" providerId="ADAL" clId="{163FEE00-F509-4847-811C-5E7B7DDE0ECC}" dt="2024-02-07T14:16:00.981" v="7077" actId="478"/>
          <ac:spMkLst>
            <pc:docMk/>
            <pc:sldMk cId="318866154" sldId="2147470414"/>
            <ac:spMk id="27" creationId="{84AE6604-75F6-CACD-A42B-0365B6A05F73}"/>
          </ac:spMkLst>
        </pc:spChg>
        <pc:spChg chg="add mod">
          <ac:chgData name="Mistry, Sheetal" userId="c4ded6bb-8bc0-4d89-8ccb-de0f350111d3" providerId="ADAL" clId="{163FEE00-F509-4847-811C-5E7B7DDE0ECC}" dt="2024-02-07T14:23:44.164" v="7704" actId="1076"/>
          <ac:spMkLst>
            <pc:docMk/>
            <pc:sldMk cId="318866154" sldId="2147470414"/>
            <ac:spMk id="33" creationId="{72C058EC-1D3E-EDA3-92F6-4FA14F011D7F}"/>
          </ac:spMkLst>
        </pc:spChg>
        <pc:spChg chg="add mod">
          <ac:chgData name="Mistry, Sheetal" userId="c4ded6bb-8bc0-4d89-8ccb-de0f350111d3" providerId="ADAL" clId="{163FEE00-F509-4847-811C-5E7B7DDE0ECC}" dt="2024-02-07T14:24:04.177" v="7724" actId="1076"/>
          <ac:spMkLst>
            <pc:docMk/>
            <pc:sldMk cId="318866154" sldId="2147470414"/>
            <ac:spMk id="34" creationId="{E3D5D640-991B-2D7E-853E-9AACEC1CB0FA}"/>
          </ac:spMkLst>
        </pc:spChg>
        <pc:spChg chg="add mod">
          <ac:chgData name="Mistry, Sheetal" userId="c4ded6bb-8bc0-4d89-8ccb-de0f350111d3" providerId="ADAL" clId="{163FEE00-F509-4847-811C-5E7B7DDE0ECC}" dt="2024-02-07T14:24:14.438" v="7748" actId="20577"/>
          <ac:spMkLst>
            <pc:docMk/>
            <pc:sldMk cId="318866154" sldId="2147470414"/>
            <ac:spMk id="35" creationId="{91F4352D-8A13-AEB6-79F8-07178403A418}"/>
          </ac:spMkLst>
        </pc:spChg>
        <pc:spChg chg="del">
          <ac:chgData name="Mistry, Sheetal" userId="c4ded6bb-8bc0-4d89-8ccb-de0f350111d3" providerId="ADAL" clId="{163FEE00-F509-4847-811C-5E7B7DDE0ECC}" dt="2024-02-07T14:16:00.981" v="7077" actId="478"/>
          <ac:spMkLst>
            <pc:docMk/>
            <pc:sldMk cId="318866154" sldId="2147470414"/>
            <ac:spMk id="37" creationId="{54D5E143-1F04-E799-5459-61730E30127F}"/>
          </ac:spMkLst>
        </pc:spChg>
        <pc:spChg chg="del">
          <ac:chgData name="Mistry, Sheetal" userId="c4ded6bb-8bc0-4d89-8ccb-de0f350111d3" providerId="ADAL" clId="{163FEE00-F509-4847-811C-5E7B7DDE0ECC}" dt="2024-02-07T14:16:00.981" v="7077" actId="478"/>
          <ac:spMkLst>
            <pc:docMk/>
            <pc:sldMk cId="318866154" sldId="2147470414"/>
            <ac:spMk id="38" creationId="{F122EC02-C9A3-42C8-C64D-F4FA054D3DC3}"/>
          </ac:spMkLst>
        </pc:spChg>
        <pc:spChg chg="del">
          <ac:chgData name="Mistry, Sheetal" userId="c4ded6bb-8bc0-4d89-8ccb-de0f350111d3" providerId="ADAL" clId="{163FEE00-F509-4847-811C-5E7B7DDE0ECC}" dt="2024-02-07T14:16:00.981" v="7077" actId="478"/>
          <ac:spMkLst>
            <pc:docMk/>
            <pc:sldMk cId="318866154" sldId="2147470414"/>
            <ac:spMk id="39" creationId="{99ACB678-9B1D-6A29-9ADC-BDB50819804B}"/>
          </ac:spMkLst>
        </pc:spChg>
        <pc:grpChg chg="del">
          <ac:chgData name="Mistry, Sheetal" userId="c4ded6bb-8bc0-4d89-8ccb-de0f350111d3" providerId="ADAL" clId="{163FEE00-F509-4847-811C-5E7B7DDE0ECC}" dt="2024-02-07T14:15:58.414" v="7076" actId="478"/>
          <ac:grpSpMkLst>
            <pc:docMk/>
            <pc:sldMk cId="318866154" sldId="2147470414"/>
            <ac:grpSpMk id="40" creationId="{94EB1F62-B128-D13C-A793-CA9B009B0171}"/>
          </ac:grpSpMkLst>
        </pc:grpChg>
        <pc:grpChg chg="del">
          <ac:chgData name="Mistry, Sheetal" userId="c4ded6bb-8bc0-4d89-8ccb-de0f350111d3" providerId="ADAL" clId="{163FEE00-F509-4847-811C-5E7B7DDE0ECC}" dt="2024-02-07T14:16:00.981" v="7077" actId="478"/>
          <ac:grpSpMkLst>
            <pc:docMk/>
            <pc:sldMk cId="318866154" sldId="2147470414"/>
            <ac:grpSpMk id="41" creationId="{7846F56D-8D88-834A-B624-34C779EF0118}"/>
          </ac:grpSpMkLst>
        </pc:grpChg>
        <pc:grpChg chg="del">
          <ac:chgData name="Mistry, Sheetal" userId="c4ded6bb-8bc0-4d89-8ccb-de0f350111d3" providerId="ADAL" clId="{163FEE00-F509-4847-811C-5E7B7DDE0ECC}" dt="2024-02-07T14:16:00.981" v="7077" actId="478"/>
          <ac:grpSpMkLst>
            <pc:docMk/>
            <pc:sldMk cId="318866154" sldId="2147470414"/>
            <ac:grpSpMk id="42" creationId="{1EB9C2F7-D219-9A89-AB35-03BA5ED80834}"/>
          </ac:grpSpMkLst>
        </pc:grpChg>
        <pc:grpChg chg="del">
          <ac:chgData name="Mistry, Sheetal" userId="c4ded6bb-8bc0-4d89-8ccb-de0f350111d3" providerId="ADAL" clId="{163FEE00-F509-4847-811C-5E7B7DDE0ECC}" dt="2024-02-07T14:16:00.981" v="7077" actId="478"/>
          <ac:grpSpMkLst>
            <pc:docMk/>
            <pc:sldMk cId="318866154" sldId="2147470414"/>
            <ac:grpSpMk id="43" creationId="{852005EC-9D2B-BFB9-443B-367184D5CA42}"/>
          </ac:grpSpMkLst>
        </pc:grpChg>
        <pc:grpChg chg="del">
          <ac:chgData name="Mistry, Sheetal" userId="c4ded6bb-8bc0-4d89-8ccb-de0f350111d3" providerId="ADAL" clId="{163FEE00-F509-4847-811C-5E7B7DDE0ECC}" dt="2024-02-07T14:16:00.981" v="7077" actId="478"/>
          <ac:grpSpMkLst>
            <pc:docMk/>
            <pc:sldMk cId="318866154" sldId="2147470414"/>
            <ac:grpSpMk id="44" creationId="{CBE23F39-C6B9-8501-7398-AB9CFD143D41}"/>
          </ac:grpSpMkLst>
        </pc:grpChg>
        <pc:graphicFrameChg chg="add del mod modGraphic">
          <ac:chgData name="Mistry, Sheetal" userId="c4ded6bb-8bc0-4d89-8ccb-de0f350111d3" providerId="ADAL" clId="{163FEE00-F509-4847-811C-5E7B7DDE0ECC}" dt="2024-02-07T14:23:14.476" v="7698" actId="478"/>
          <ac:graphicFrameMkLst>
            <pc:docMk/>
            <pc:sldMk cId="318866154" sldId="2147470414"/>
            <ac:graphicFrameMk id="11" creationId="{C1BF73AD-5F95-D328-9E20-A4E176728E93}"/>
          </ac:graphicFrameMkLst>
        </pc:graphicFrameChg>
        <pc:graphicFrameChg chg="add mod modGraphic">
          <ac:chgData name="Mistry, Sheetal" userId="c4ded6bb-8bc0-4d89-8ccb-de0f350111d3" providerId="ADAL" clId="{163FEE00-F509-4847-811C-5E7B7DDE0ECC}" dt="2024-02-07T14:24:24.798" v="7751" actId="313"/>
          <ac:graphicFrameMkLst>
            <pc:docMk/>
            <pc:sldMk cId="318866154" sldId="2147470414"/>
            <ac:graphicFrameMk id="22" creationId="{7D02A86E-39B5-7A89-789B-97E90D5E97CD}"/>
          </ac:graphicFrameMkLst>
        </pc:graphicFrameChg>
      </pc:sldChg>
      <pc:sldChg chg="modSp add del mod">
        <pc:chgData name="Mistry, Sheetal" userId="c4ded6bb-8bc0-4d89-8ccb-de0f350111d3" providerId="ADAL" clId="{163FEE00-F509-4847-811C-5E7B7DDE0ECC}" dt="2024-02-08T12:31:38.340" v="14170" actId="47"/>
        <pc:sldMkLst>
          <pc:docMk/>
          <pc:sldMk cId="2239595956" sldId="2147470415"/>
        </pc:sldMkLst>
        <pc:spChg chg="mod">
          <ac:chgData name="Mistry, Sheetal" userId="c4ded6bb-8bc0-4d89-8ccb-de0f350111d3" providerId="ADAL" clId="{163FEE00-F509-4847-811C-5E7B7DDE0ECC}" dt="2024-02-08T09:26:36.500" v="8548" actId="207"/>
          <ac:spMkLst>
            <pc:docMk/>
            <pc:sldMk cId="2239595956" sldId="2147470415"/>
            <ac:spMk id="4" creationId="{2BA49201-3646-6865-08C6-93D21E0B0E8E}"/>
          </ac:spMkLst>
        </pc:spChg>
      </pc:sldChg>
      <pc:sldChg chg="addSp delSp modSp add del mod">
        <pc:chgData name="Mistry, Sheetal" userId="c4ded6bb-8bc0-4d89-8ccb-de0f350111d3" providerId="ADAL" clId="{163FEE00-F509-4847-811C-5E7B7DDE0ECC}" dt="2024-02-08T12:27:13.824" v="13939" actId="47"/>
        <pc:sldMkLst>
          <pc:docMk/>
          <pc:sldMk cId="64495039" sldId="2147470416"/>
        </pc:sldMkLst>
        <pc:spChg chg="mod">
          <ac:chgData name="Mistry, Sheetal" userId="c4ded6bb-8bc0-4d89-8ccb-de0f350111d3" providerId="ADAL" clId="{163FEE00-F509-4847-811C-5E7B7DDE0ECC}" dt="2024-02-08T09:27:26.571" v="8633" actId="20577"/>
          <ac:spMkLst>
            <pc:docMk/>
            <pc:sldMk cId="64495039" sldId="2147470416"/>
            <ac:spMk id="2" creationId="{6B15ED20-DD56-7E17-8539-6006A3AD4621}"/>
          </ac:spMkLst>
        </pc:spChg>
        <pc:spChg chg="del">
          <ac:chgData name="Mistry, Sheetal" userId="c4ded6bb-8bc0-4d89-8ccb-de0f350111d3" providerId="ADAL" clId="{163FEE00-F509-4847-811C-5E7B7DDE0ECC}" dt="2024-02-08T09:27:09.058" v="8554" actId="478"/>
          <ac:spMkLst>
            <pc:docMk/>
            <pc:sldMk cId="64495039" sldId="2147470416"/>
            <ac:spMk id="3" creationId="{1736A4CE-DEFC-4FDD-5657-84532ADBCE13}"/>
          </ac:spMkLst>
        </pc:spChg>
        <pc:spChg chg="add del mod">
          <ac:chgData name="Mistry, Sheetal" userId="c4ded6bb-8bc0-4d89-8ccb-de0f350111d3" providerId="ADAL" clId="{163FEE00-F509-4847-811C-5E7B7DDE0ECC}" dt="2024-02-08T09:27:11.485" v="8555" actId="478"/>
          <ac:spMkLst>
            <pc:docMk/>
            <pc:sldMk cId="64495039" sldId="2147470416"/>
            <ac:spMk id="5" creationId="{A4092667-9EB2-8B00-798A-1B018EB31E62}"/>
          </ac:spMkLst>
        </pc:spChg>
        <pc:spChg chg="del">
          <ac:chgData name="Mistry, Sheetal" userId="c4ded6bb-8bc0-4d89-8ccb-de0f350111d3" providerId="ADAL" clId="{163FEE00-F509-4847-811C-5E7B7DDE0ECC}" dt="2024-02-08T09:27:00.252" v="8552" actId="478"/>
          <ac:spMkLst>
            <pc:docMk/>
            <pc:sldMk cId="64495039" sldId="2147470416"/>
            <ac:spMk id="7" creationId="{BAB64803-DA28-3EDC-FB38-7E8D6198C9F5}"/>
          </ac:spMkLst>
        </pc:spChg>
        <pc:picChg chg="del">
          <ac:chgData name="Mistry, Sheetal" userId="c4ded6bb-8bc0-4d89-8ccb-de0f350111d3" providerId="ADAL" clId="{163FEE00-F509-4847-811C-5E7B7DDE0ECC}" dt="2024-02-08T09:27:05.526" v="8553" actId="478"/>
          <ac:picMkLst>
            <pc:docMk/>
            <pc:sldMk cId="64495039" sldId="2147470416"/>
            <ac:picMk id="6" creationId="{870A4757-6FEE-0437-C6CC-82D0B09F7072}"/>
          </ac:picMkLst>
        </pc:picChg>
      </pc:sldChg>
      <pc:sldChg chg="new del">
        <pc:chgData name="Mistry, Sheetal" userId="c4ded6bb-8bc0-4d89-8ccb-de0f350111d3" providerId="ADAL" clId="{163FEE00-F509-4847-811C-5E7B7DDE0ECC}" dt="2024-02-08T09:26:49.098" v="8550" actId="680"/>
        <pc:sldMkLst>
          <pc:docMk/>
          <pc:sldMk cId="2506992695" sldId="2147470416"/>
        </pc:sldMkLst>
      </pc:sldChg>
      <pc:sldChg chg="modSp add mod">
        <pc:chgData name="Mistry, Sheetal" userId="c4ded6bb-8bc0-4d89-8ccb-de0f350111d3" providerId="ADAL" clId="{163FEE00-F509-4847-811C-5E7B7DDE0ECC}" dt="2024-02-08T12:32:00.767" v="14172" actId="207"/>
        <pc:sldMkLst>
          <pc:docMk/>
          <pc:sldMk cId="603757849" sldId="2147470417"/>
        </pc:sldMkLst>
        <pc:spChg chg="mod">
          <ac:chgData name="Mistry, Sheetal" userId="c4ded6bb-8bc0-4d89-8ccb-de0f350111d3" providerId="ADAL" clId="{163FEE00-F509-4847-811C-5E7B7DDE0ECC}" dt="2024-02-08T12:32:00.767" v="14172" actId="207"/>
          <ac:spMkLst>
            <pc:docMk/>
            <pc:sldMk cId="603757849" sldId="2147470417"/>
            <ac:spMk id="4" creationId="{CCDE95B8-56D2-97F7-740E-49AD2C427558}"/>
          </ac:spMkLst>
        </pc:spChg>
      </pc:sldChg>
      <pc:sldChg chg="modSp add mod">
        <pc:chgData name="Mistry, Sheetal" userId="c4ded6bb-8bc0-4d89-8ccb-de0f350111d3" providerId="ADAL" clId="{163FEE00-F509-4847-811C-5E7B7DDE0ECC}" dt="2024-02-08T09:30:06.338" v="8645" actId="207"/>
        <pc:sldMkLst>
          <pc:docMk/>
          <pc:sldMk cId="150683273" sldId="2147470418"/>
        </pc:sldMkLst>
        <pc:spChg chg="mod">
          <ac:chgData name="Mistry, Sheetal" userId="c4ded6bb-8bc0-4d89-8ccb-de0f350111d3" providerId="ADAL" clId="{163FEE00-F509-4847-811C-5E7B7DDE0ECC}" dt="2024-02-08T09:30:06.338" v="8645" actId="207"/>
          <ac:spMkLst>
            <pc:docMk/>
            <pc:sldMk cId="150683273" sldId="2147470418"/>
            <ac:spMk id="4" creationId="{EA3A342E-4914-324F-6484-A4999840BE6B}"/>
          </ac:spMkLst>
        </pc:spChg>
      </pc:sldChg>
      <pc:sldChg chg="modSp add mod">
        <pc:chgData name="Mistry, Sheetal" userId="c4ded6bb-8bc0-4d89-8ccb-de0f350111d3" providerId="ADAL" clId="{163FEE00-F509-4847-811C-5E7B7DDE0ECC}" dt="2024-02-08T10:16:09.593" v="8666" actId="207"/>
        <pc:sldMkLst>
          <pc:docMk/>
          <pc:sldMk cId="1603615496" sldId="2147470419"/>
        </pc:sldMkLst>
        <pc:spChg chg="mod">
          <ac:chgData name="Mistry, Sheetal" userId="c4ded6bb-8bc0-4d89-8ccb-de0f350111d3" providerId="ADAL" clId="{163FEE00-F509-4847-811C-5E7B7DDE0ECC}" dt="2024-02-08T10:16:09.593" v="8666" actId="207"/>
          <ac:spMkLst>
            <pc:docMk/>
            <pc:sldMk cId="1603615496" sldId="2147470419"/>
            <ac:spMk id="4" creationId="{759D7F29-3814-DF3E-77A4-3A46DA54CC8F}"/>
          </ac:spMkLst>
        </pc:spChg>
      </pc:sldChg>
      <pc:sldChg chg="addSp delSp modSp add mod ord modClrScheme chgLayout modNotesTx">
        <pc:chgData name="Mistry, Sheetal" userId="c4ded6bb-8bc0-4d89-8ccb-de0f350111d3" providerId="ADAL" clId="{163FEE00-F509-4847-811C-5E7B7DDE0ECC}" dt="2024-02-08T11:26:12.175" v="12303" actId="313"/>
        <pc:sldMkLst>
          <pc:docMk/>
          <pc:sldMk cId="3523316977" sldId="2147470420"/>
        </pc:sldMkLst>
        <pc:spChg chg="mod">
          <ac:chgData name="Mistry, Sheetal" userId="c4ded6bb-8bc0-4d89-8ccb-de0f350111d3" providerId="ADAL" clId="{163FEE00-F509-4847-811C-5E7B7DDE0ECC}" dt="2024-02-08T10:25:02.946" v="8864" actId="26606"/>
          <ac:spMkLst>
            <pc:docMk/>
            <pc:sldMk cId="3523316977" sldId="2147470420"/>
            <ac:spMk id="2" creationId="{042A4AF3-E8A2-5F2C-F449-AF8BDE332284}"/>
          </ac:spMkLst>
        </pc:spChg>
        <pc:spChg chg="del">
          <ac:chgData name="Mistry, Sheetal" userId="c4ded6bb-8bc0-4d89-8ccb-de0f350111d3" providerId="ADAL" clId="{163FEE00-F509-4847-811C-5E7B7DDE0ECC}" dt="2024-02-08T10:18:18.174" v="8755" actId="478"/>
          <ac:spMkLst>
            <pc:docMk/>
            <pc:sldMk cId="3523316977" sldId="2147470420"/>
            <ac:spMk id="3" creationId="{2A708816-F219-3692-4D2E-72B0F887B1EF}"/>
          </ac:spMkLst>
        </pc:spChg>
        <pc:spChg chg="del">
          <ac:chgData name="Mistry, Sheetal" userId="c4ded6bb-8bc0-4d89-8ccb-de0f350111d3" providerId="ADAL" clId="{163FEE00-F509-4847-811C-5E7B7DDE0ECC}" dt="2024-02-08T10:18:18.174" v="8755" actId="478"/>
          <ac:spMkLst>
            <pc:docMk/>
            <pc:sldMk cId="3523316977" sldId="2147470420"/>
            <ac:spMk id="4" creationId="{63024121-C460-29C4-B3FA-28E4D6FEC5DB}"/>
          </ac:spMkLst>
        </pc:spChg>
        <pc:spChg chg="add mod">
          <ac:chgData name="Mistry, Sheetal" userId="c4ded6bb-8bc0-4d89-8ccb-de0f350111d3" providerId="ADAL" clId="{163FEE00-F509-4847-811C-5E7B7DDE0ECC}" dt="2024-02-08T10:33:01.197" v="9533" actId="14100"/>
          <ac:spMkLst>
            <pc:docMk/>
            <pc:sldMk cId="3523316977" sldId="2147470420"/>
            <ac:spMk id="6" creationId="{C3DF1550-19FA-E870-717A-DC7F903F7CDC}"/>
          </ac:spMkLst>
        </pc:spChg>
        <pc:spChg chg="add del mod">
          <ac:chgData name="Mistry, Sheetal" userId="c4ded6bb-8bc0-4d89-8ccb-de0f350111d3" providerId="ADAL" clId="{163FEE00-F509-4847-811C-5E7B7DDE0ECC}" dt="2024-02-08T10:22:29.753" v="8855" actId="478"/>
          <ac:spMkLst>
            <pc:docMk/>
            <pc:sldMk cId="3523316977" sldId="2147470420"/>
            <ac:spMk id="7" creationId="{EADFE6A6-187E-2CCF-C44D-A51E873A5608}"/>
          </ac:spMkLst>
        </pc:spChg>
        <pc:spChg chg="mod">
          <ac:chgData name="Mistry, Sheetal" userId="c4ded6bb-8bc0-4d89-8ccb-de0f350111d3" providerId="ADAL" clId="{163FEE00-F509-4847-811C-5E7B7DDE0ECC}" dt="2024-02-08T10:25:27.234" v="8870" actId="207"/>
          <ac:spMkLst>
            <pc:docMk/>
            <pc:sldMk cId="3523316977" sldId="2147470420"/>
            <ac:spMk id="9" creationId="{2D2EC356-945C-80B7-8957-7CC1B4154201}"/>
          </ac:spMkLst>
        </pc:spChg>
        <pc:spChg chg="mod">
          <ac:chgData name="Mistry, Sheetal" userId="c4ded6bb-8bc0-4d89-8ccb-de0f350111d3" providerId="ADAL" clId="{163FEE00-F509-4847-811C-5E7B7DDE0ECC}" dt="2024-02-08T10:25:22.184" v="8869" actId="207"/>
          <ac:spMkLst>
            <pc:docMk/>
            <pc:sldMk cId="3523316977" sldId="2147470420"/>
            <ac:spMk id="10" creationId="{CD99076B-697E-F857-25B0-C9773EA2B150}"/>
          </ac:spMkLst>
        </pc:spChg>
        <pc:spChg chg="mod">
          <ac:chgData name="Mistry, Sheetal" userId="c4ded6bb-8bc0-4d89-8ccb-de0f350111d3" providerId="ADAL" clId="{163FEE00-F509-4847-811C-5E7B7DDE0ECC}" dt="2024-02-08T10:25:31.027" v="8871" actId="207"/>
          <ac:spMkLst>
            <pc:docMk/>
            <pc:sldMk cId="3523316977" sldId="2147470420"/>
            <ac:spMk id="11" creationId="{F8A64A43-0E17-2A5B-752F-32884F2E8B9D}"/>
          </ac:spMkLst>
        </pc:spChg>
        <pc:spChg chg="mod">
          <ac:chgData name="Mistry, Sheetal" userId="c4ded6bb-8bc0-4d89-8ccb-de0f350111d3" providerId="ADAL" clId="{163FEE00-F509-4847-811C-5E7B7DDE0ECC}" dt="2024-02-08T10:25:18.570" v="8868" actId="207"/>
          <ac:spMkLst>
            <pc:docMk/>
            <pc:sldMk cId="3523316977" sldId="2147470420"/>
            <ac:spMk id="12" creationId="{4A2E6C53-7805-7C41-D5C3-BC0F049215EC}"/>
          </ac:spMkLst>
        </pc:spChg>
        <pc:spChg chg="mod">
          <ac:chgData name="Mistry, Sheetal" userId="c4ded6bb-8bc0-4d89-8ccb-de0f350111d3" providerId="ADAL" clId="{163FEE00-F509-4847-811C-5E7B7DDE0ECC}" dt="2024-02-08T10:25:14.600" v="8867" actId="207"/>
          <ac:spMkLst>
            <pc:docMk/>
            <pc:sldMk cId="3523316977" sldId="2147470420"/>
            <ac:spMk id="13" creationId="{A4EE465D-D635-E7FD-AE44-B505095F7BDF}"/>
          </ac:spMkLst>
        </pc:spChg>
        <pc:spChg chg="mod">
          <ac:chgData name="Mistry, Sheetal" userId="c4ded6bb-8bc0-4d89-8ccb-de0f350111d3" providerId="ADAL" clId="{163FEE00-F509-4847-811C-5E7B7DDE0ECC}" dt="2024-02-08T10:25:34.195" v="8872" actId="207"/>
          <ac:spMkLst>
            <pc:docMk/>
            <pc:sldMk cId="3523316977" sldId="2147470420"/>
            <ac:spMk id="14" creationId="{B3F38CBD-6A71-0181-3CA4-0874DCBC01A3}"/>
          </ac:spMkLst>
        </pc:spChg>
        <pc:spChg chg="mod">
          <ac:chgData name="Mistry, Sheetal" userId="c4ded6bb-8bc0-4d89-8ccb-de0f350111d3" providerId="ADAL" clId="{163FEE00-F509-4847-811C-5E7B7DDE0ECC}" dt="2024-02-08T10:24:22.997" v="8863" actId="207"/>
          <ac:spMkLst>
            <pc:docMk/>
            <pc:sldMk cId="3523316977" sldId="2147470420"/>
            <ac:spMk id="15" creationId="{872D3782-67EC-4D0A-ED72-5BF0552AB72A}"/>
          </ac:spMkLst>
        </pc:spChg>
        <pc:spChg chg="add mod">
          <ac:chgData name="Mistry, Sheetal" userId="c4ded6bb-8bc0-4d89-8ccb-de0f350111d3" providerId="ADAL" clId="{163FEE00-F509-4847-811C-5E7B7DDE0ECC}" dt="2024-02-08T11:24:40.030" v="12255" actId="164"/>
          <ac:spMkLst>
            <pc:docMk/>
            <pc:sldMk cId="3523316977" sldId="2147470420"/>
            <ac:spMk id="16" creationId="{C278DA61-5B73-D013-8506-7F8FBF5F0BF1}"/>
          </ac:spMkLst>
        </pc:spChg>
        <pc:spChg chg="add mod">
          <ac:chgData name="Mistry, Sheetal" userId="c4ded6bb-8bc0-4d89-8ccb-de0f350111d3" providerId="ADAL" clId="{163FEE00-F509-4847-811C-5E7B7DDE0ECC}" dt="2024-02-08T11:26:12.175" v="12303" actId="313"/>
          <ac:spMkLst>
            <pc:docMk/>
            <pc:sldMk cId="3523316977" sldId="2147470420"/>
            <ac:spMk id="17" creationId="{1B096EC0-0CF7-1F23-C689-B05262710A1D}"/>
          </ac:spMkLst>
        </pc:spChg>
        <pc:spChg chg="add mod">
          <ac:chgData name="Mistry, Sheetal" userId="c4ded6bb-8bc0-4d89-8ccb-de0f350111d3" providerId="ADAL" clId="{163FEE00-F509-4847-811C-5E7B7DDE0ECC}" dt="2024-02-08T11:24:40.030" v="12255" actId="164"/>
          <ac:spMkLst>
            <pc:docMk/>
            <pc:sldMk cId="3523316977" sldId="2147470420"/>
            <ac:spMk id="18" creationId="{C5339D20-FD47-E1BD-7AD5-157664238C5C}"/>
          </ac:spMkLst>
        </pc:spChg>
        <pc:spChg chg="add mod">
          <ac:chgData name="Mistry, Sheetal" userId="c4ded6bb-8bc0-4d89-8ccb-de0f350111d3" providerId="ADAL" clId="{163FEE00-F509-4847-811C-5E7B7DDE0ECC}" dt="2024-02-08T11:25:48.030" v="12276" actId="1037"/>
          <ac:spMkLst>
            <pc:docMk/>
            <pc:sldMk cId="3523316977" sldId="2147470420"/>
            <ac:spMk id="19" creationId="{C2F8D7AB-EAB9-AA70-33F1-1935072E5B52}"/>
          </ac:spMkLst>
        </pc:spChg>
        <pc:spChg chg="add mod">
          <ac:chgData name="Mistry, Sheetal" userId="c4ded6bb-8bc0-4d89-8ccb-de0f350111d3" providerId="ADAL" clId="{163FEE00-F509-4847-811C-5E7B7DDE0ECC}" dt="2024-02-08T11:25:13.414" v="12265" actId="1076"/>
          <ac:spMkLst>
            <pc:docMk/>
            <pc:sldMk cId="3523316977" sldId="2147470420"/>
            <ac:spMk id="44" creationId="{A92E8A1D-DAF3-9D17-8774-F85E404D5323}"/>
          </ac:spMkLst>
        </pc:spChg>
        <pc:spChg chg="add mod">
          <ac:chgData name="Mistry, Sheetal" userId="c4ded6bb-8bc0-4d89-8ccb-de0f350111d3" providerId="ADAL" clId="{163FEE00-F509-4847-811C-5E7B7DDE0ECC}" dt="2024-02-08T11:25:27.857" v="12270" actId="14100"/>
          <ac:spMkLst>
            <pc:docMk/>
            <pc:sldMk cId="3523316977" sldId="2147470420"/>
            <ac:spMk id="45" creationId="{9680D9FA-8BA3-E377-8CFD-59668C06FC9D}"/>
          </ac:spMkLst>
        </pc:spChg>
        <pc:spChg chg="add mod">
          <ac:chgData name="Mistry, Sheetal" userId="c4ded6bb-8bc0-4d89-8ccb-de0f350111d3" providerId="ADAL" clId="{163FEE00-F509-4847-811C-5E7B7DDE0ECC}" dt="2024-02-08T11:25:32.207" v="12271" actId="14100"/>
          <ac:spMkLst>
            <pc:docMk/>
            <pc:sldMk cId="3523316977" sldId="2147470420"/>
            <ac:spMk id="46" creationId="{CFD2ED9A-1FB7-AF34-918F-89F5ED3E75D6}"/>
          </ac:spMkLst>
        </pc:spChg>
        <pc:spChg chg="del">
          <ac:chgData name="Mistry, Sheetal" userId="c4ded6bb-8bc0-4d89-8ccb-de0f350111d3" providerId="ADAL" clId="{163FEE00-F509-4847-811C-5E7B7DDE0ECC}" dt="2024-02-08T10:18:18.174" v="8755" actId="478"/>
          <ac:spMkLst>
            <pc:docMk/>
            <pc:sldMk cId="3523316977" sldId="2147470420"/>
            <ac:spMk id="49" creationId="{8C0DEC6E-396A-9E25-9B6B-7EC0B025240A}"/>
          </ac:spMkLst>
        </pc:spChg>
        <pc:spChg chg="del">
          <ac:chgData name="Mistry, Sheetal" userId="c4ded6bb-8bc0-4d89-8ccb-de0f350111d3" providerId="ADAL" clId="{163FEE00-F509-4847-811C-5E7B7DDE0ECC}" dt="2024-02-08T10:18:18.174" v="8755" actId="478"/>
          <ac:spMkLst>
            <pc:docMk/>
            <pc:sldMk cId="3523316977" sldId="2147470420"/>
            <ac:spMk id="50" creationId="{54718129-1F58-996B-9981-4F55C93465F2}"/>
          </ac:spMkLst>
        </pc:spChg>
        <pc:spChg chg="del">
          <ac:chgData name="Mistry, Sheetal" userId="c4ded6bb-8bc0-4d89-8ccb-de0f350111d3" providerId="ADAL" clId="{163FEE00-F509-4847-811C-5E7B7DDE0ECC}" dt="2024-02-08T10:18:18.174" v="8755" actId="478"/>
          <ac:spMkLst>
            <pc:docMk/>
            <pc:sldMk cId="3523316977" sldId="2147470420"/>
            <ac:spMk id="51" creationId="{8E51FC2E-FA96-7DD8-4D13-C39EE21361F7}"/>
          </ac:spMkLst>
        </pc:spChg>
        <pc:spChg chg="del">
          <ac:chgData name="Mistry, Sheetal" userId="c4ded6bb-8bc0-4d89-8ccb-de0f350111d3" providerId="ADAL" clId="{163FEE00-F509-4847-811C-5E7B7DDE0ECC}" dt="2024-02-08T10:18:18.174" v="8755" actId="478"/>
          <ac:spMkLst>
            <pc:docMk/>
            <pc:sldMk cId="3523316977" sldId="2147470420"/>
            <ac:spMk id="52" creationId="{51DB55D5-4B1F-45B4-DC05-65C0DA4DDC34}"/>
          </ac:spMkLst>
        </pc:spChg>
        <pc:spChg chg="del">
          <ac:chgData name="Mistry, Sheetal" userId="c4ded6bb-8bc0-4d89-8ccb-de0f350111d3" providerId="ADAL" clId="{163FEE00-F509-4847-811C-5E7B7DDE0ECC}" dt="2024-02-08T10:18:18.174" v="8755" actId="478"/>
          <ac:spMkLst>
            <pc:docMk/>
            <pc:sldMk cId="3523316977" sldId="2147470420"/>
            <ac:spMk id="53" creationId="{B1D12C49-0638-6FB0-3E2D-EBE43745F95D}"/>
          </ac:spMkLst>
        </pc:spChg>
        <pc:spChg chg="del">
          <ac:chgData name="Mistry, Sheetal" userId="c4ded6bb-8bc0-4d89-8ccb-de0f350111d3" providerId="ADAL" clId="{163FEE00-F509-4847-811C-5E7B7DDE0ECC}" dt="2024-02-08T10:18:18.174" v="8755" actId="478"/>
          <ac:spMkLst>
            <pc:docMk/>
            <pc:sldMk cId="3523316977" sldId="2147470420"/>
            <ac:spMk id="54" creationId="{2D930521-8835-BAE0-C4B8-B51433738444}"/>
          </ac:spMkLst>
        </pc:spChg>
        <pc:spChg chg="del">
          <ac:chgData name="Mistry, Sheetal" userId="c4ded6bb-8bc0-4d89-8ccb-de0f350111d3" providerId="ADAL" clId="{163FEE00-F509-4847-811C-5E7B7DDE0ECC}" dt="2024-02-08T10:18:18.174" v="8755" actId="478"/>
          <ac:spMkLst>
            <pc:docMk/>
            <pc:sldMk cId="3523316977" sldId="2147470420"/>
            <ac:spMk id="55" creationId="{047E74C6-A393-C744-8ADE-344BDB6B9D24}"/>
          </ac:spMkLst>
        </pc:spChg>
        <pc:spChg chg="del">
          <ac:chgData name="Mistry, Sheetal" userId="c4ded6bb-8bc0-4d89-8ccb-de0f350111d3" providerId="ADAL" clId="{163FEE00-F509-4847-811C-5E7B7DDE0ECC}" dt="2024-02-08T10:18:18.174" v="8755" actId="478"/>
          <ac:spMkLst>
            <pc:docMk/>
            <pc:sldMk cId="3523316977" sldId="2147470420"/>
            <ac:spMk id="56" creationId="{5FDF0736-928B-49E0-2BDE-A99A315E60E7}"/>
          </ac:spMkLst>
        </pc:spChg>
        <pc:spChg chg="del">
          <ac:chgData name="Mistry, Sheetal" userId="c4ded6bb-8bc0-4d89-8ccb-de0f350111d3" providerId="ADAL" clId="{163FEE00-F509-4847-811C-5E7B7DDE0ECC}" dt="2024-02-08T10:18:18.174" v="8755" actId="478"/>
          <ac:spMkLst>
            <pc:docMk/>
            <pc:sldMk cId="3523316977" sldId="2147470420"/>
            <ac:spMk id="57" creationId="{00237C3E-CD25-8C26-3D1C-A1E2A0910787}"/>
          </ac:spMkLst>
        </pc:spChg>
        <pc:spChg chg="del">
          <ac:chgData name="Mistry, Sheetal" userId="c4ded6bb-8bc0-4d89-8ccb-de0f350111d3" providerId="ADAL" clId="{163FEE00-F509-4847-811C-5E7B7DDE0ECC}" dt="2024-02-08T10:18:18.174" v="8755" actId="478"/>
          <ac:spMkLst>
            <pc:docMk/>
            <pc:sldMk cId="3523316977" sldId="2147470420"/>
            <ac:spMk id="58" creationId="{E8800C6B-F592-E09E-BF59-C9FEAB722B5D}"/>
          </ac:spMkLst>
        </pc:spChg>
        <pc:spChg chg="del">
          <ac:chgData name="Mistry, Sheetal" userId="c4ded6bb-8bc0-4d89-8ccb-de0f350111d3" providerId="ADAL" clId="{163FEE00-F509-4847-811C-5E7B7DDE0ECC}" dt="2024-02-08T10:18:18.174" v="8755" actId="478"/>
          <ac:spMkLst>
            <pc:docMk/>
            <pc:sldMk cId="3523316977" sldId="2147470420"/>
            <ac:spMk id="59" creationId="{9B11B4C0-4D82-FA90-9870-C20A4A58858F}"/>
          </ac:spMkLst>
        </pc:spChg>
        <pc:spChg chg="del">
          <ac:chgData name="Mistry, Sheetal" userId="c4ded6bb-8bc0-4d89-8ccb-de0f350111d3" providerId="ADAL" clId="{163FEE00-F509-4847-811C-5E7B7DDE0ECC}" dt="2024-02-08T10:18:18.174" v="8755" actId="478"/>
          <ac:spMkLst>
            <pc:docMk/>
            <pc:sldMk cId="3523316977" sldId="2147470420"/>
            <ac:spMk id="60" creationId="{2AFD46DE-EAD0-8CA6-E5D7-D752F6813B9A}"/>
          </ac:spMkLst>
        </pc:spChg>
        <pc:spChg chg="del">
          <ac:chgData name="Mistry, Sheetal" userId="c4ded6bb-8bc0-4d89-8ccb-de0f350111d3" providerId="ADAL" clId="{163FEE00-F509-4847-811C-5E7B7DDE0ECC}" dt="2024-02-08T10:18:18.174" v="8755" actId="478"/>
          <ac:spMkLst>
            <pc:docMk/>
            <pc:sldMk cId="3523316977" sldId="2147470420"/>
            <ac:spMk id="61" creationId="{EA170903-5552-A2A4-F641-08224415F6E1}"/>
          </ac:spMkLst>
        </pc:spChg>
        <pc:spChg chg="del">
          <ac:chgData name="Mistry, Sheetal" userId="c4ded6bb-8bc0-4d89-8ccb-de0f350111d3" providerId="ADAL" clId="{163FEE00-F509-4847-811C-5E7B7DDE0ECC}" dt="2024-02-08T10:18:18.174" v="8755" actId="478"/>
          <ac:spMkLst>
            <pc:docMk/>
            <pc:sldMk cId="3523316977" sldId="2147470420"/>
            <ac:spMk id="62" creationId="{64CACBDE-2CE6-7BC9-F1B4-D9D79C894941}"/>
          </ac:spMkLst>
        </pc:spChg>
        <pc:spChg chg="del">
          <ac:chgData name="Mistry, Sheetal" userId="c4ded6bb-8bc0-4d89-8ccb-de0f350111d3" providerId="ADAL" clId="{163FEE00-F509-4847-811C-5E7B7DDE0ECC}" dt="2024-02-08T10:18:18.174" v="8755" actId="478"/>
          <ac:spMkLst>
            <pc:docMk/>
            <pc:sldMk cId="3523316977" sldId="2147470420"/>
            <ac:spMk id="63" creationId="{86E1E4AB-064B-9BF5-6786-A7686316239F}"/>
          </ac:spMkLst>
        </pc:spChg>
        <pc:spChg chg="del">
          <ac:chgData name="Mistry, Sheetal" userId="c4ded6bb-8bc0-4d89-8ccb-de0f350111d3" providerId="ADAL" clId="{163FEE00-F509-4847-811C-5E7B7DDE0ECC}" dt="2024-02-08T10:18:18.174" v="8755" actId="478"/>
          <ac:spMkLst>
            <pc:docMk/>
            <pc:sldMk cId="3523316977" sldId="2147470420"/>
            <ac:spMk id="1024" creationId="{5F7E243E-9C87-66A5-0B1A-C13E49EE05D7}"/>
          </ac:spMkLst>
        </pc:spChg>
        <pc:spChg chg="del">
          <ac:chgData name="Mistry, Sheetal" userId="c4ded6bb-8bc0-4d89-8ccb-de0f350111d3" providerId="ADAL" clId="{163FEE00-F509-4847-811C-5E7B7DDE0ECC}" dt="2024-02-08T10:18:18.174" v="8755" actId="478"/>
          <ac:spMkLst>
            <pc:docMk/>
            <pc:sldMk cId="3523316977" sldId="2147470420"/>
            <ac:spMk id="1025" creationId="{EED4FD54-0FD2-A215-97DE-B04008590F48}"/>
          </ac:spMkLst>
        </pc:spChg>
        <pc:spChg chg="del">
          <ac:chgData name="Mistry, Sheetal" userId="c4ded6bb-8bc0-4d89-8ccb-de0f350111d3" providerId="ADAL" clId="{163FEE00-F509-4847-811C-5E7B7DDE0ECC}" dt="2024-02-08T10:18:18.174" v="8755" actId="478"/>
          <ac:spMkLst>
            <pc:docMk/>
            <pc:sldMk cId="3523316977" sldId="2147470420"/>
            <ac:spMk id="1027" creationId="{F7B7645D-DAB5-B4CB-9EA5-E154223C0A79}"/>
          </ac:spMkLst>
        </pc:spChg>
        <pc:spChg chg="del">
          <ac:chgData name="Mistry, Sheetal" userId="c4ded6bb-8bc0-4d89-8ccb-de0f350111d3" providerId="ADAL" clId="{163FEE00-F509-4847-811C-5E7B7DDE0ECC}" dt="2024-02-08T10:18:18.174" v="8755" actId="478"/>
          <ac:spMkLst>
            <pc:docMk/>
            <pc:sldMk cId="3523316977" sldId="2147470420"/>
            <ac:spMk id="1029" creationId="{94D1A6E4-BBCD-F2F8-3C4D-83014B65106C}"/>
          </ac:spMkLst>
        </pc:spChg>
        <pc:spChg chg="del">
          <ac:chgData name="Mistry, Sheetal" userId="c4ded6bb-8bc0-4d89-8ccb-de0f350111d3" providerId="ADAL" clId="{163FEE00-F509-4847-811C-5E7B7DDE0ECC}" dt="2024-02-08T10:18:18.174" v="8755" actId="478"/>
          <ac:spMkLst>
            <pc:docMk/>
            <pc:sldMk cId="3523316977" sldId="2147470420"/>
            <ac:spMk id="1031" creationId="{767EF679-92A5-9135-3098-8C0DA9879982}"/>
          </ac:spMkLst>
        </pc:spChg>
        <pc:spChg chg="del">
          <ac:chgData name="Mistry, Sheetal" userId="c4ded6bb-8bc0-4d89-8ccb-de0f350111d3" providerId="ADAL" clId="{163FEE00-F509-4847-811C-5E7B7DDE0ECC}" dt="2024-02-08T10:18:18.174" v="8755" actId="478"/>
          <ac:spMkLst>
            <pc:docMk/>
            <pc:sldMk cId="3523316977" sldId="2147470420"/>
            <ac:spMk id="1032" creationId="{936445C2-7810-6FCD-3A0F-0602B99CEC9C}"/>
          </ac:spMkLst>
        </pc:spChg>
        <pc:spChg chg="del">
          <ac:chgData name="Mistry, Sheetal" userId="c4ded6bb-8bc0-4d89-8ccb-de0f350111d3" providerId="ADAL" clId="{163FEE00-F509-4847-811C-5E7B7DDE0ECC}" dt="2024-02-08T10:18:18.174" v="8755" actId="478"/>
          <ac:spMkLst>
            <pc:docMk/>
            <pc:sldMk cId="3523316977" sldId="2147470420"/>
            <ac:spMk id="1033" creationId="{FC858759-C73C-C37B-AF3D-CF6DFADA956F}"/>
          </ac:spMkLst>
        </pc:spChg>
        <pc:spChg chg="del">
          <ac:chgData name="Mistry, Sheetal" userId="c4ded6bb-8bc0-4d89-8ccb-de0f350111d3" providerId="ADAL" clId="{163FEE00-F509-4847-811C-5E7B7DDE0ECC}" dt="2024-02-08T10:18:18.174" v="8755" actId="478"/>
          <ac:spMkLst>
            <pc:docMk/>
            <pc:sldMk cId="3523316977" sldId="2147470420"/>
            <ac:spMk id="1034" creationId="{EA99DFDD-F794-B5E7-03E9-38B351AD917E}"/>
          </ac:spMkLst>
        </pc:spChg>
        <pc:spChg chg="del">
          <ac:chgData name="Mistry, Sheetal" userId="c4ded6bb-8bc0-4d89-8ccb-de0f350111d3" providerId="ADAL" clId="{163FEE00-F509-4847-811C-5E7B7DDE0ECC}" dt="2024-02-08T10:18:18.174" v="8755" actId="478"/>
          <ac:spMkLst>
            <pc:docMk/>
            <pc:sldMk cId="3523316977" sldId="2147470420"/>
            <ac:spMk id="1035" creationId="{885BB0E6-532A-FA6E-326C-EAEB53FFB921}"/>
          </ac:spMkLst>
        </pc:spChg>
        <pc:grpChg chg="add mod">
          <ac:chgData name="Mistry, Sheetal" userId="c4ded6bb-8bc0-4d89-8ccb-de0f350111d3" providerId="ADAL" clId="{163FEE00-F509-4847-811C-5E7B7DDE0ECC}" dt="2024-02-08T11:25:43.189" v="12273" actId="1076"/>
          <ac:grpSpMkLst>
            <pc:docMk/>
            <pc:sldMk cId="3523316977" sldId="2147470420"/>
            <ac:grpSpMk id="3" creationId="{8A4DBBF8-64B2-0B15-CA43-6C09F1BAFBCC}"/>
          </ac:grpSpMkLst>
        </pc:grpChg>
        <pc:grpChg chg="add mod">
          <ac:chgData name="Mistry, Sheetal" userId="c4ded6bb-8bc0-4d89-8ccb-de0f350111d3" providerId="ADAL" clId="{163FEE00-F509-4847-811C-5E7B7DDE0ECC}" dt="2024-02-08T11:24:40.030" v="12255" actId="164"/>
          <ac:grpSpMkLst>
            <pc:docMk/>
            <pc:sldMk cId="3523316977" sldId="2147470420"/>
            <ac:grpSpMk id="8" creationId="{C6424159-9D4D-7B37-695C-60F074305308}"/>
          </ac:grpSpMkLst>
        </pc:grpChg>
        <pc:picChg chg="del">
          <ac:chgData name="Mistry, Sheetal" userId="c4ded6bb-8bc0-4d89-8ccb-de0f350111d3" providerId="ADAL" clId="{163FEE00-F509-4847-811C-5E7B7DDE0ECC}" dt="2024-02-08T10:18:18.174" v="8755" actId="478"/>
          <ac:picMkLst>
            <pc:docMk/>
            <pc:sldMk cId="3523316977" sldId="2147470420"/>
            <ac:picMk id="20" creationId="{B30F3ED2-7A1A-3257-D150-BB1B448D6146}"/>
          </ac:picMkLst>
        </pc:picChg>
        <pc:picChg chg="del">
          <ac:chgData name="Mistry, Sheetal" userId="c4ded6bb-8bc0-4d89-8ccb-de0f350111d3" providerId="ADAL" clId="{163FEE00-F509-4847-811C-5E7B7DDE0ECC}" dt="2024-02-08T10:18:18.174" v="8755" actId="478"/>
          <ac:picMkLst>
            <pc:docMk/>
            <pc:sldMk cId="3523316977" sldId="2147470420"/>
            <ac:picMk id="21" creationId="{A7F7B13C-FDEA-EFF4-0A94-5AC830DCC02E}"/>
          </ac:picMkLst>
        </pc:picChg>
        <pc:picChg chg="del">
          <ac:chgData name="Mistry, Sheetal" userId="c4ded6bb-8bc0-4d89-8ccb-de0f350111d3" providerId="ADAL" clId="{163FEE00-F509-4847-811C-5E7B7DDE0ECC}" dt="2024-02-08T10:18:18.174" v="8755" actId="478"/>
          <ac:picMkLst>
            <pc:docMk/>
            <pc:sldMk cId="3523316977" sldId="2147470420"/>
            <ac:picMk id="22" creationId="{9A7961A6-1B0A-8F22-AFA6-2C087302888A}"/>
          </ac:picMkLst>
        </pc:picChg>
        <pc:picChg chg="del">
          <ac:chgData name="Mistry, Sheetal" userId="c4ded6bb-8bc0-4d89-8ccb-de0f350111d3" providerId="ADAL" clId="{163FEE00-F509-4847-811C-5E7B7DDE0ECC}" dt="2024-02-08T10:18:18.174" v="8755" actId="478"/>
          <ac:picMkLst>
            <pc:docMk/>
            <pc:sldMk cId="3523316977" sldId="2147470420"/>
            <ac:picMk id="23" creationId="{8E4F7EA6-32C9-C6B7-7AAA-FEBF6E690AA1}"/>
          </ac:picMkLst>
        </pc:picChg>
        <pc:picChg chg="del">
          <ac:chgData name="Mistry, Sheetal" userId="c4ded6bb-8bc0-4d89-8ccb-de0f350111d3" providerId="ADAL" clId="{163FEE00-F509-4847-811C-5E7B7DDE0ECC}" dt="2024-02-08T10:18:18.174" v="8755" actId="478"/>
          <ac:picMkLst>
            <pc:docMk/>
            <pc:sldMk cId="3523316977" sldId="2147470420"/>
            <ac:picMk id="24" creationId="{9BCA74F1-13E0-2199-1CBA-8FD64EF12CBE}"/>
          </ac:picMkLst>
        </pc:picChg>
        <pc:picChg chg="del">
          <ac:chgData name="Mistry, Sheetal" userId="c4ded6bb-8bc0-4d89-8ccb-de0f350111d3" providerId="ADAL" clId="{163FEE00-F509-4847-811C-5E7B7DDE0ECC}" dt="2024-02-08T10:18:18.174" v="8755" actId="478"/>
          <ac:picMkLst>
            <pc:docMk/>
            <pc:sldMk cId="3523316977" sldId="2147470420"/>
            <ac:picMk id="25" creationId="{851CB918-5DF5-776F-9C83-22FA54C6DCC8}"/>
          </ac:picMkLst>
        </pc:picChg>
        <pc:picChg chg="del">
          <ac:chgData name="Mistry, Sheetal" userId="c4ded6bb-8bc0-4d89-8ccb-de0f350111d3" providerId="ADAL" clId="{163FEE00-F509-4847-811C-5E7B7DDE0ECC}" dt="2024-02-08T10:18:18.174" v="8755" actId="478"/>
          <ac:picMkLst>
            <pc:docMk/>
            <pc:sldMk cId="3523316977" sldId="2147470420"/>
            <ac:picMk id="26" creationId="{C4D56F0A-06ED-9428-3011-D0E38B0E1522}"/>
          </ac:picMkLst>
        </pc:picChg>
        <pc:picChg chg="del">
          <ac:chgData name="Mistry, Sheetal" userId="c4ded6bb-8bc0-4d89-8ccb-de0f350111d3" providerId="ADAL" clId="{163FEE00-F509-4847-811C-5E7B7DDE0ECC}" dt="2024-02-08T10:18:18.174" v="8755" actId="478"/>
          <ac:picMkLst>
            <pc:docMk/>
            <pc:sldMk cId="3523316977" sldId="2147470420"/>
            <ac:picMk id="27" creationId="{A07529AA-D837-1889-60F7-4A1B205ACC7F}"/>
          </ac:picMkLst>
        </pc:picChg>
        <pc:picChg chg="del">
          <ac:chgData name="Mistry, Sheetal" userId="c4ded6bb-8bc0-4d89-8ccb-de0f350111d3" providerId="ADAL" clId="{163FEE00-F509-4847-811C-5E7B7DDE0ECC}" dt="2024-02-08T10:18:18.174" v="8755" actId="478"/>
          <ac:picMkLst>
            <pc:docMk/>
            <pc:sldMk cId="3523316977" sldId="2147470420"/>
            <ac:picMk id="28" creationId="{9C7C244E-6F9E-F27C-6195-A492BBE98657}"/>
          </ac:picMkLst>
        </pc:picChg>
        <pc:picChg chg="del">
          <ac:chgData name="Mistry, Sheetal" userId="c4ded6bb-8bc0-4d89-8ccb-de0f350111d3" providerId="ADAL" clId="{163FEE00-F509-4847-811C-5E7B7DDE0ECC}" dt="2024-02-08T10:18:18.174" v="8755" actId="478"/>
          <ac:picMkLst>
            <pc:docMk/>
            <pc:sldMk cId="3523316977" sldId="2147470420"/>
            <ac:picMk id="29" creationId="{1DE5E595-EA12-AE5B-26F8-7E98FDC586F2}"/>
          </ac:picMkLst>
        </pc:picChg>
        <pc:picChg chg="del">
          <ac:chgData name="Mistry, Sheetal" userId="c4ded6bb-8bc0-4d89-8ccb-de0f350111d3" providerId="ADAL" clId="{163FEE00-F509-4847-811C-5E7B7DDE0ECC}" dt="2024-02-08T10:18:18.174" v="8755" actId="478"/>
          <ac:picMkLst>
            <pc:docMk/>
            <pc:sldMk cId="3523316977" sldId="2147470420"/>
            <ac:picMk id="30" creationId="{8C518EF6-3297-3C48-9A81-9B84DA0C7478}"/>
          </ac:picMkLst>
        </pc:picChg>
        <pc:picChg chg="del">
          <ac:chgData name="Mistry, Sheetal" userId="c4ded6bb-8bc0-4d89-8ccb-de0f350111d3" providerId="ADAL" clId="{163FEE00-F509-4847-811C-5E7B7DDE0ECC}" dt="2024-02-08T10:18:18.174" v="8755" actId="478"/>
          <ac:picMkLst>
            <pc:docMk/>
            <pc:sldMk cId="3523316977" sldId="2147470420"/>
            <ac:picMk id="31" creationId="{9BC92811-BD92-80D5-EF85-E582A28B47FC}"/>
          </ac:picMkLst>
        </pc:picChg>
        <pc:picChg chg="del">
          <ac:chgData name="Mistry, Sheetal" userId="c4ded6bb-8bc0-4d89-8ccb-de0f350111d3" providerId="ADAL" clId="{163FEE00-F509-4847-811C-5E7B7DDE0ECC}" dt="2024-02-08T10:18:18.174" v="8755" actId="478"/>
          <ac:picMkLst>
            <pc:docMk/>
            <pc:sldMk cId="3523316977" sldId="2147470420"/>
            <ac:picMk id="32" creationId="{54585754-FE20-83B0-E445-A7C6DFB37F4A}"/>
          </ac:picMkLst>
        </pc:picChg>
        <pc:picChg chg="del">
          <ac:chgData name="Mistry, Sheetal" userId="c4ded6bb-8bc0-4d89-8ccb-de0f350111d3" providerId="ADAL" clId="{163FEE00-F509-4847-811C-5E7B7DDE0ECC}" dt="2024-02-08T10:18:18.174" v="8755" actId="478"/>
          <ac:picMkLst>
            <pc:docMk/>
            <pc:sldMk cId="3523316977" sldId="2147470420"/>
            <ac:picMk id="33" creationId="{C655655C-42F4-358C-0FEF-4914A9C98C1B}"/>
          </ac:picMkLst>
        </pc:picChg>
        <pc:picChg chg="del">
          <ac:chgData name="Mistry, Sheetal" userId="c4ded6bb-8bc0-4d89-8ccb-de0f350111d3" providerId="ADAL" clId="{163FEE00-F509-4847-811C-5E7B7DDE0ECC}" dt="2024-02-08T10:18:18.174" v="8755" actId="478"/>
          <ac:picMkLst>
            <pc:docMk/>
            <pc:sldMk cId="3523316977" sldId="2147470420"/>
            <ac:picMk id="34" creationId="{79538472-8B7C-A78F-83EC-E3292A618BD9}"/>
          </ac:picMkLst>
        </pc:picChg>
        <pc:picChg chg="del">
          <ac:chgData name="Mistry, Sheetal" userId="c4ded6bb-8bc0-4d89-8ccb-de0f350111d3" providerId="ADAL" clId="{163FEE00-F509-4847-811C-5E7B7DDE0ECC}" dt="2024-02-08T10:18:18.174" v="8755" actId="478"/>
          <ac:picMkLst>
            <pc:docMk/>
            <pc:sldMk cId="3523316977" sldId="2147470420"/>
            <ac:picMk id="35" creationId="{AF4111A1-C564-9A3F-29D0-29D8991AE1C9}"/>
          </ac:picMkLst>
        </pc:picChg>
        <pc:picChg chg="del">
          <ac:chgData name="Mistry, Sheetal" userId="c4ded6bb-8bc0-4d89-8ccb-de0f350111d3" providerId="ADAL" clId="{163FEE00-F509-4847-811C-5E7B7DDE0ECC}" dt="2024-02-08T10:18:18.174" v="8755" actId="478"/>
          <ac:picMkLst>
            <pc:docMk/>
            <pc:sldMk cId="3523316977" sldId="2147470420"/>
            <ac:picMk id="36" creationId="{B95A8D2A-3636-D2B8-1BAB-6408059C482E}"/>
          </ac:picMkLst>
        </pc:picChg>
        <pc:picChg chg="del">
          <ac:chgData name="Mistry, Sheetal" userId="c4ded6bb-8bc0-4d89-8ccb-de0f350111d3" providerId="ADAL" clId="{163FEE00-F509-4847-811C-5E7B7DDE0ECC}" dt="2024-02-08T10:18:18.174" v="8755" actId="478"/>
          <ac:picMkLst>
            <pc:docMk/>
            <pc:sldMk cId="3523316977" sldId="2147470420"/>
            <ac:picMk id="37" creationId="{8AEBA304-4087-60EB-2BA0-BC82D861AD59}"/>
          </ac:picMkLst>
        </pc:picChg>
        <pc:picChg chg="del">
          <ac:chgData name="Mistry, Sheetal" userId="c4ded6bb-8bc0-4d89-8ccb-de0f350111d3" providerId="ADAL" clId="{163FEE00-F509-4847-811C-5E7B7DDE0ECC}" dt="2024-02-08T10:18:18.174" v="8755" actId="478"/>
          <ac:picMkLst>
            <pc:docMk/>
            <pc:sldMk cId="3523316977" sldId="2147470420"/>
            <ac:picMk id="38" creationId="{EAD36877-1F74-7A5A-9D18-1E23086B2BBB}"/>
          </ac:picMkLst>
        </pc:picChg>
        <pc:picChg chg="del">
          <ac:chgData name="Mistry, Sheetal" userId="c4ded6bb-8bc0-4d89-8ccb-de0f350111d3" providerId="ADAL" clId="{163FEE00-F509-4847-811C-5E7B7DDE0ECC}" dt="2024-02-08T10:18:18.174" v="8755" actId="478"/>
          <ac:picMkLst>
            <pc:docMk/>
            <pc:sldMk cId="3523316977" sldId="2147470420"/>
            <ac:picMk id="39" creationId="{4CECB85B-BF84-28F3-37AC-820FFAB8332E}"/>
          </ac:picMkLst>
        </pc:picChg>
        <pc:picChg chg="del">
          <ac:chgData name="Mistry, Sheetal" userId="c4ded6bb-8bc0-4d89-8ccb-de0f350111d3" providerId="ADAL" clId="{163FEE00-F509-4847-811C-5E7B7DDE0ECC}" dt="2024-02-08T10:18:18.174" v="8755" actId="478"/>
          <ac:picMkLst>
            <pc:docMk/>
            <pc:sldMk cId="3523316977" sldId="2147470420"/>
            <ac:picMk id="40" creationId="{B2BE0613-CD75-8596-1A14-54912AC46E75}"/>
          </ac:picMkLst>
        </pc:picChg>
        <pc:picChg chg="del">
          <ac:chgData name="Mistry, Sheetal" userId="c4ded6bb-8bc0-4d89-8ccb-de0f350111d3" providerId="ADAL" clId="{163FEE00-F509-4847-811C-5E7B7DDE0ECC}" dt="2024-02-08T10:18:18.174" v="8755" actId="478"/>
          <ac:picMkLst>
            <pc:docMk/>
            <pc:sldMk cId="3523316977" sldId="2147470420"/>
            <ac:picMk id="41" creationId="{2604D820-CA5A-82EF-C62A-A3AF409C6578}"/>
          </ac:picMkLst>
        </pc:picChg>
        <pc:picChg chg="del">
          <ac:chgData name="Mistry, Sheetal" userId="c4ded6bb-8bc0-4d89-8ccb-de0f350111d3" providerId="ADAL" clId="{163FEE00-F509-4847-811C-5E7B7DDE0ECC}" dt="2024-02-08T10:18:18.174" v="8755" actId="478"/>
          <ac:picMkLst>
            <pc:docMk/>
            <pc:sldMk cId="3523316977" sldId="2147470420"/>
            <ac:picMk id="42" creationId="{3407884C-3300-2989-B7C8-288F15A12C92}"/>
          </ac:picMkLst>
        </pc:picChg>
        <pc:picChg chg="del">
          <ac:chgData name="Mistry, Sheetal" userId="c4ded6bb-8bc0-4d89-8ccb-de0f350111d3" providerId="ADAL" clId="{163FEE00-F509-4847-811C-5E7B7DDE0ECC}" dt="2024-02-08T10:18:18.174" v="8755" actId="478"/>
          <ac:picMkLst>
            <pc:docMk/>
            <pc:sldMk cId="3523316977" sldId="2147470420"/>
            <ac:picMk id="43" creationId="{3638825B-C6BF-FE6D-1E40-5489F3152DE1}"/>
          </ac:picMkLst>
        </pc:picChg>
      </pc:sldChg>
      <pc:sldChg chg="addSp delSp modSp add mod modNotesTx">
        <pc:chgData name="Mistry, Sheetal" userId="c4ded6bb-8bc0-4d89-8ccb-de0f350111d3" providerId="ADAL" clId="{163FEE00-F509-4847-811C-5E7B7DDE0ECC}" dt="2024-02-12T12:59:18.106" v="18120" actId="20577"/>
        <pc:sldMkLst>
          <pc:docMk/>
          <pc:sldMk cId="3293392285" sldId="2147470421"/>
        </pc:sldMkLst>
        <pc:spChg chg="mod">
          <ac:chgData name="Mistry, Sheetal" userId="c4ded6bb-8bc0-4d89-8ccb-de0f350111d3" providerId="ADAL" clId="{163FEE00-F509-4847-811C-5E7B7DDE0ECC}" dt="2024-02-08T10:37:51.204" v="9993" actId="6549"/>
          <ac:spMkLst>
            <pc:docMk/>
            <pc:sldMk cId="3293392285" sldId="2147470421"/>
            <ac:spMk id="2" creationId="{EC0BF51C-5F98-2FE3-AB3B-1FF5871D2E19}"/>
          </ac:spMkLst>
        </pc:spChg>
        <pc:spChg chg="add del mod">
          <ac:chgData name="Mistry, Sheetal" userId="c4ded6bb-8bc0-4d89-8ccb-de0f350111d3" providerId="ADAL" clId="{163FEE00-F509-4847-811C-5E7B7DDE0ECC}" dt="2024-02-08T10:37:22.928" v="9925" actId="478"/>
          <ac:spMkLst>
            <pc:docMk/>
            <pc:sldMk cId="3293392285" sldId="2147470421"/>
            <ac:spMk id="4" creationId="{AEEB0316-10B1-2D23-9289-AFBEA79E50C1}"/>
          </ac:spMkLst>
        </pc:spChg>
        <pc:spChg chg="add mod">
          <ac:chgData name="Mistry, Sheetal" userId="c4ded6bb-8bc0-4d89-8ccb-de0f350111d3" providerId="ADAL" clId="{163FEE00-F509-4847-811C-5E7B7DDE0ECC}" dt="2024-02-12T12:59:18.106" v="18120" actId="20577"/>
          <ac:spMkLst>
            <pc:docMk/>
            <pc:sldMk cId="3293392285" sldId="2147470421"/>
            <ac:spMk id="5" creationId="{41C92297-D97C-3C44-1A0C-DECB86C2AC5F}"/>
          </ac:spMkLst>
        </pc:spChg>
        <pc:spChg chg="del">
          <ac:chgData name="Mistry, Sheetal" userId="c4ded6bb-8bc0-4d89-8ccb-de0f350111d3" providerId="ADAL" clId="{163FEE00-F509-4847-811C-5E7B7DDE0ECC}" dt="2024-02-08T10:37:18.697" v="9924" actId="478"/>
          <ac:spMkLst>
            <pc:docMk/>
            <pc:sldMk cId="3293392285" sldId="2147470421"/>
            <ac:spMk id="6" creationId="{A451CF43-A9AD-18F4-BD0F-6D33502257BD}"/>
          </ac:spMkLst>
        </pc:spChg>
        <pc:spChg chg="del">
          <ac:chgData name="Mistry, Sheetal" userId="c4ded6bb-8bc0-4d89-8ccb-de0f350111d3" providerId="ADAL" clId="{163FEE00-F509-4847-811C-5E7B7DDE0ECC}" dt="2024-02-08T10:37:18.697" v="9924" actId="478"/>
          <ac:spMkLst>
            <pc:docMk/>
            <pc:sldMk cId="3293392285" sldId="2147470421"/>
            <ac:spMk id="16" creationId="{4D1D0E16-4795-3446-1218-7D43B368CFA1}"/>
          </ac:spMkLst>
        </pc:spChg>
        <pc:spChg chg="del">
          <ac:chgData name="Mistry, Sheetal" userId="c4ded6bb-8bc0-4d89-8ccb-de0f350111d3" providerId="ADAL" clId="{163FEE00-F509-4847-811C-5E7B7DDE0ECC}" dt="2024-02-08T10:37:24.752" v="9926" actId="478"/>
          <ac:spMkLst>
            <pc:docMk/>
            <pc:sldMk cId="3293392285" sldId="2147470421"/>
            <ac:spMk id="17" creationId="{C680BCE6-EF7D-0668-2369-FF163232D56A}"/>
          </ac:spMkLst>
        </pc:spChg>
        <pc:spChg chg="del">
          <ac:chgData name="Mistry, Sheetal" userId="c4ded6bb-8bc0-4d89-8ccb-de0f350111d3" providerId="ADAL" clId="{163FEE00-F509-4847-811C-5E7B7DDE0ECC}" dt="2024-02-08T10:37:18.697" v="9924" actId="478"/>
          <ac:spMkLst>
            <pc:docMk/>
            <pc:sldMk cId="3293392285" sldId="2147470421"/>
            <ac:spMk id="18" creationId="{48C91913-46A7-9D46-4FFB-3A62D879558C}"/>
          </ac:spMkLst>
        </pc:spChg>
        <pc:spChg chg="del">
          <ac:chgData name="Mistry, Sheetal" userId="c4ded6bb-8bc0-4d89-8ccb-de0f350111d3" providerId="ADAL" clId="{163FEE00-F509-4847-811C-5E7B7DDE0ECC}" dt="2024-02-08T10:37:18.697" v="9924" actId="478"/>
          <ac:spMkLst>
            <pc:docMk/>
            <pc:sldMk cId="3293392285" sldId="2147470421"/>
            <ac:spMk id="19" creationId="{35B6CEE4-4FE6-6373-16A2-0034AF7B1BBE}"/>
          </ac:spMkLst>
        </pc:spChg>
        <pc:spChg chg="add mod">
          <ac:chgData name="Mistry, Sheetal" userId="c4ded6bb-8bc0-4d89-8ccb-de0f350111d3" providerId="ADAL" clId="{163FEE00-F509-4847-811C-5E7B7DDE0ECC}" dt="2024-02-08T11:26:20.266" v="12304" actId="255"/>
          <ac:spMkLst>
            <pc:docMk/>
            <pc:sldMk cId="3293392285" sldId="2147470421"/>
            <ac:spMk id="21" creationId="{28E3F0F8-444E-BDB7-E70D-6DC0DE3BEF6B}"/>
          </ac:spMkLst>
        </pc:spChg>
        <pc:spChg chg="del">
          <ac:chgData name="Mistry, Sheetal" userId="c4ded6bb-8bc0-4d89-8ccb-de0f350111d3" providerId="ADAL" clId="{163FEE00-F509-4847-811C-5E7B7DDE0ECC}" dt="2024-02-08T10:37:18.697" v="9924" actId="478"/>
          <ac:spMkLst>
            <pc:docMk/>
            <pc:sldMk cId="3293392285" sldId="2147470421"/>
            <ac:spMk id="44" creationId="{E939543F-158A-D491-BF76-9615C9014B69}"/>
          </ac:spMkLst>
        </pc:spChg>
        <pc:grpChg chg="del">
          <ac:chgData name="Mistry, Sheetal" userId="c4ded6bb-8bc0-4d89-8ccb-de0f350111d3" providerId="ADAL" clId="{163FEE00-F509-4847-811C-5E7B7DDE0ECC}" dt="2024-02-08T10:37:18.697" v="9924" actId="478"/>
          <ac:grpSpMkLst>
            <pc:docMk/>
            <pc:sldMk cId="3293392285" sldId="2147470421"/>
            <ac:grpSpMk id="8" creationId="{64F8AA13-199B-E7C5-158A-DD7C76E5AD0F}"/>
          </ac:grpSpMkLst>
        </pc:grpChg>
        <pc:picChg chg="add mod">
          <ac:chgData name="Mistry, Sheetal" userId="c4ded6bb-8bc0-4d89-8ccb-de0f350111d3" providerId="ADAL" clId="{163FEE00-F509-4847-811C-5E7B7DDE0ECC}" dt="2024-02-08T10:44:56.133" v="10274" actId="1076"/>
          <ac:picMkLst>
            <pc:docMk/>
            <pc:sldMk cId="3293392285" sldId="2147470421"/>
            <ac:picMk id="20" creationId="{AD6C00F1-26F2-5B5D-735F-D0574D950995}"/>
          </ac:picMkLst>
        </pc:picChg>
      </pc:sldChg>
      <pc:sldChg chg="addSp delSp modSp add mod">
        <pc:chgData name="Mistry, Sheetal" userId="c4ded6bb-8bc0-4d89-8ccb-de0f350111d3" providerId="ADAL" clId="{163FEE00-F509-4847-811C-5E7B7DDE0ECC}" dt="2024-02-12T12:59:45.042" v="18122" actId="20577"/>
        <pc:sldMkLst>
          <pc:docMk/>
          <pc:sldMk cId="2622026786" sldId="2147470422"/>
        </pc:sldMkLst>
        <pc:spChg chg="mod">
          <ac:chgData name="Mistry, Sheetal" userId="c4ded6bb-8bc0-4d89-8ccb-de0f350111d3" providerId="ADAL" clId="{163FEE00-F509-4847-811C-5E7B7DDE0ECC}" dt="2024-02-08T10:55:20.781" v="11387" actId="6549"/>
          <ac:spMkLst>
            <pc:docMk/>
            <pc:sldMk cId="2622026786" sldId="2147470422"/>
            <ac:spMk id="2" creationId="{0C34FAEB-9FDC-7A75-4251-A304B299CCFF}"/>
          </ac:spMkLst>
        </pc:spChg>
        <pc:spChg chg="add mod">
          <ac:chgData name="Mistry, Sheetal" userId="c4ded6bb-8bc0-4d89-8ccb-de0f350111d3" providerId="ADAL" clId="{163FEE00-F509-4847-811C-5E7B7DDE0ECC}" dt="2024-02-08T13:16:04.869" v="16207" actId="1076"/>
          <ac:spMkLst>
            <pc:docMk/>
            <pc:sldMk cId="2622026786" sldId="2147470422"/>
            <ac:spMk id="4" creationId="{E80EE386-95AB-7904-8386-D4F76E4298CC}"/>
          </ac:spMkLst>
        </pc:spChg>
        <pc:spChg chg="del mod">
          <ac:chgData name="Mistry, Sheetal" userId="c4ded6bb-8bc0-4d89-8ccb-de0f350111d3" providerId="ADAL" clId="{163FEE00-F509-4847-811C-5E7B7DDE0ECC}" dt="2024-02-08T10:55:26.424" v="11390" actId="478"/>
          <ac:spMkLst>
            <pc:docMk/>
            <pc:sldMk cId="2622026786" sldId="2147470422"/>
            <ac:spMk id="5" creationId="{34008723-35C7-E749-C162-9E42CD7D72C5}"/>
          </ac:spMkLst>
        </pc:spChg>
        <pc:spChg chg="mod">
          <ac:chgData name="Mistry, Sheetal" userId="c4ded6bb-8bc0-4d89-8ccb-de0f350111d3" providerId="ADAL" clId="{163FEE00-F509-4847-811C-5E7B7DDE0ECC}" dt="2024-02-12T12:59:45.042" v="18122" actId="20577"/>
          <ac:spMkLst>
            <pc:docMk/>
            <pc:sldMk cId="2622026786" sldId="2147470422"/>
            <ac:spMk id="21" creationId="{1C75B297-6420-B977-8832-75C238EB1396}"/>
          </ac:spMkLst>
        </pc:spChg>
        <pc:picChg chg="add mod">
          <ac:chgData name="Mistry, Sheetal" userId="c4ded6bb-8bc0-4d89-8ccb-de0f350111d3" providerId="ADAL" clId="{163FEE00-F509-4847-811C-5E7B7DDE0ECC}" dt="2024-02-08T11:01:13.781" v="12212" actId="1076"/>
          <ac:picMkLst>
            <pc:docMk/>
            <pc:sldMk cId="2622026786" sldId="2147470422"/>
            <ac:picMk id="3" creationId="{047DBC99-EBE3-0C42-6AE3-C852A85D6CE2}"/>
          </ac:picMkLst>
        </pc:picChg>
        <pc:picChg chg="del">
          <ac:chgData name="Mistry, Sheetal" userId="c4ded6bb-8bc0-4d89-8ccb-de0f350111d3" providerId="ADAL" clId="{163FEE00-F509-4847-811C-5E7B7DDE0ECC}" dt="2024-02-08T10:55:22.920" v="11388" actId="478"/>
          <ac:picMkLst>
            <pc:docMk/>
            <pc:sldMk cId="2622026786" sldId="2147470422"/>
            <ac:picMk id="20" creationId="{A3E0EE4E-7A90-4283-8E6F-B89560B57275}"/>
          </ac:picMkLst>
        </pc:picChg>
      </pc:sldChg>
      <pc:sldChg chg="addSp delSp modSp new mod ord">
        <pc:chgData name="Mistry, Sheetal" userId="c4ded6bb-8bc0-4d89-8ccb-de0f350111d3" providerId="ADAL" clId="{163FEE00-F509-4847-811C-5E7B7DDE0ECC}" dt="2024-02-12T09:34:14.963" v="18003" actId="6549"/>
        <pc:sldMkLst>
          <pc:docMk/>
          <pc:sldMk cId="1768558985" sldId="2147470423"/>
        </pc:sldMkLst>
        <pc:spChg chg="mod">
          <ac:chgData name="Mistry, Sheetal" userId="c4ded6bb-8bc0-4d89-8ccb-de0f350111d3" providerId="ADAL" clId="{163FEE00-F509-4847-811C-5E7B7DDE0ECC}" dt="2024-02-08T12:16:29.680" v="12544" actId="20577"/>
          <ac:spMkLst>
            <pc:docMk/>
            <pc:sldMk cId="1768558985" sldId="2147470423"/>
            <ac:spMk id="2" creationId="{52FD90FB-B602-7790-C28C-021D50C131ED}"/>
          </ac:spMkLst>
        </pc:spChg>
        <pc:spChg chg="del">
          <ac:chgData name="Mistry, Sheetal" userId="c4ded6bb-8bc0-4d89-8ccb-de0f350111d3" providerId="ADAL" clId="{163FEE00-F509-4847-811C-5E7B7DDE0ECC}" dt="2024-02-08T12:16:33.058" v="12545" actId="478"/>
          <ac:spMkLst>
            <pc:docMk/>
            <pc:sldMk cId="1768558985" sldId="2147470423"/>
            <ac:spMk id="3" creationId="{0638FB6B-90EB-599D-F0C2-0D6962605CA0}"/>
          </ac:spMkLst>
        </pc:spChg>
        <pc:spChg chg="add mod">
          <ac:chgData name="Mistry, Sheetal" userId="c4ded6bb-8bc0-4d89-8ccb-de0f350111d3" providerId="ADAL" clId="{163FEE00-F509-4847-811C-5E7B7DDE0ECC}" dt="2024-02-08T12:30:47.847" v="14162" actId="1076"/>
          <ac:spMkLst>
            <pc:docMk/>
            <pc:sldMk cId="1768558985" sldId="2147470423"/>
            <ac:spMk id="6" creationId="{A4E55110-F979-9565-7202-314C3CF916FE}"/>
          </ac:spMkLst>
        </pc:spChg>
        <pc:spChg chg="add mod">
          <ac:chgData name="Mistry, Sheetal" userId="c4ded6bb-8bc0-4d89-8ccb-de0f350111d3" providerId="ADAL" clId="{163FEE00-F509-4847-811C-5E7B7DDE0ECC}" dt="2024-02-12T09:34:14.963" v="18003" actId="6549"/>
          <ac:spMkLst>
            <pc:docMk/>
            <pc:sldMk cId="1768558985" sldId="2147470423"/>
            <ac:spMk id="7" creationId="{B55B50F2-18C8-0B08-DCB9-41BB32E31D50}"/>
          </ac:spMkLst>
        </pc:spChg>
        <pc:picChg chg="add mod">
          <ac:chgData name="Mistry, Sheetal" userId="c4ded6bb-8bc0-4d89-8ccb-de0f350111d3" providerId="ADAL" clId="{163FEE00-F509-4847-811C-5E7B7DDE0ECC}" dt="2024-02-08T12:26:11.249" v="13916" actId="1076"/>
          <ac:picMkLst>
            <pc:docMk/>
            <pc:sldMk cId="1768558985" sldId="2147470423"/>
            <ac:picMk id="5" creationId="{A73972E3-DB8F-51BA-5433-5BA4A658621E}"/>
          </ac:picMkLst>
        </pc:picChg>
      </pc:sldChg>
      <pc:sldChg chg="modSp add mod ord">
        <pc:chgData name="Mistry, Sheetal" userId="c4ded6bb-8bc0-4d89-8ccb-de0f350111d3" providerId="ADAL" clId="{163FEE00-F509-4847-811C-5E7B7DDE0ECC}" dt="2024-02-08T12:31:16.829" v="14169"/>
        <pc:sldMkLst>
          <pc:docMk/>
          <pc:sldMk cId="936688385" sldId="2147470424"/>
        </pc:sldMkLst>
        <pc:spChg chg="mod">
          <ac:chgData name="Mistry, Sheetal" userId="c4ded6bb-8bc0-4d89-8ccb-de0f350111d3" providerId="ADAL" clId="{163FEE00-F509-4847-811C-5E7B7DDE0ECC}" dt="2024-02-08T12:17:10.311" v="12570" actId="207"/>
          <ac:spMkLst>
            <pc:docMk/>
            <pc:sldMk cId="936688385" sldId="2147470424"/>
            <ac:spMk id="4" creationId="{2171A7D8-E2DC-0175-3EF9-AB500825BFDC}"/>
          </ac:spMkLst>
        </pc:spChg>
      </pc:sldChg>
      <pc:sldChg chg="add del">
        <pc:chgData name="Mistry, Sheetal" userId="c4ded6bb-8bc0-4d89-8ccb-de0f350111d3" providerId="ADAL" clId="{163FEE00-F509-4847-811C-5E7B7DDE0ECC}" dt="2024-02-12T15:07:38.028" v="22215" actId="47"/>
        <pc:sldMkLst>
          <pc:docMk/>
          <pc:sldMk cId="1867395186" sldId="2147470425"/>
        </pc:sldMkLst>
      </pc:sldChg>
      <pc:sldChg chg="modSp add del mod">
        <pc:chgData name="Mistry, Sheetal" userId="c4ded6bb-8bc0-4d89-8ccb-de0f350111d3" providerId="ADAL" clId="{163FEE00-F509-4847-811C-5E7B7DDE0ECC}" dt="2024-02-12T15:07:35.897" v="22214" actId="47"/>
        <pc:sldMkLst>
          <pc:docMk/>
          <pc:sldMk cId="1754899310" sldId="2147470426"/>
        </pc:sldMkLst>
        <pc:spChg chg="mod">
          <ac:chgData name="Mistry, Sheetal" userId="c4ded6bb-8bc0-4d89-8ccb-de0f350111d3" providerId="ADAL" clId="{163FEE00-F509-4847-811C-5E7B7DDE0ECC}" dt="2024-02-08T12:28:03.005" v="13945" actId="207"/>
          <ac:spMkLst>
            <pc:docMk/>
            <pc:sldMk cId="1754899310" sldId="2147470426"/>
            <ac:spMk id="4" creationId="{F932E625-F9E6-BAA9-F188-DFF712BC1EBA}"/>
          </ac:spMkLst>
        </pc:spChg>
      </pc:sldChg>
      <pc:sldChg chg="addSp delSp modSp add mod ord">
        <pc:chgData name="Mistry, Sheetal" userId="c4ded6bb-8bc0-4d89-8ccb-de0f350111d3" providerId="ADAL" clId="{163FEE00-F509-4847-811C-5E7B7DDE0ECC}" dt="2024-02-08T12:29:16.363" v="14003" actId="5793"/>
        <pc:sldMkLst>
          <pc:docMk/>
          <pc:sldMk cId="47901683" sldId="2147470427"/>
        </pc:sldMkLst>
        <pc:spChg chg="mod">
          <ac:chgData name="Mistry, Sheetal" userId="c4ded6bb-8bc0-4d89-8ccb-de0f350111d3" providerId="ADAL" clId="{163FEE00-F509-4847-811C-5E7B7DDE0ECC}" dt="2024-02-08T12:29:16.363" v="14003" actId="5793"/>
          <ac:spMkLst>
            <pc:docMk/>
            <pc:sldMk cId="47901683" sldId="2147470427"/>
            <ac:spMk id="2" creationId="{7FF937A8-C312-32F6-DC5D-20D13F0831EB}"/>
          </ac:spMkLst>
        </pc:spChg>
        <pc:spChg chg="add del mod">
          <ac:chgData name="Mistry, Sheetal" userId="c4ded6bb-8bc0-4d89-8ccb-de0f350111d3" providerId="ADAL" clId="{163FEE00-F509-4847-811C-5E7B7DDE0ECC}" dt="2024-02-08T12:28:23.864" v="13961" actId="478"/>
          <ac:spMkLst>
            <pc:docMk/>
            <pc:sldMk cId="47901683" sldId="2147470427"/>
            <ac:spMk id="4" creationId="{4C64692F-6CC3-12BC-528A-8A5A17399E65}"/>
          </ac:spMkLst>
        </pc:spChg>
        <pc:spChg chg="del">
          <ac:chgData name="Mistry, Sheetal" userId="c4ded6bb-8bc0-4d89-8ccb-de0f350111d3" providerId="ADAL" clId="{163FEE00-F509-4847-811C-5E7B7DDE0ECC}" dt="2024-02-08T12:28:26.355" v="13963" actId="478"/>
          <ac:spMkLst>
            <pc:docMk/>
            <pc:sldMk cId="47901683" sldId="2147470427"/>
            <ac:spMk id="6" creationId="{D123D187-226F-F3F6-4587-157ECC5E8D1E}"/>
          </ac:spMkLst>
        </pc:spChg>
        <pc:spChg chg="del">
          <ac:chgData name="Mistry, Sheetal" userId="c4ded6bb-8bc0-4d89-8ccb-de0f350111d3" providerId="ADAL" clId="{163FEE00-F509-4847-811C-5E7B7DDE0ECC}" dt="2024-02-08T12:28:21.234" v="13960" actId="478"/>
          <ac:spMkLst>
            <pc:docMk/>
            <pc:sldMk cId="47901683" sldId="2147470427"/>
            <ac:spMk id="7" creationId="{10C449F0-8FCE-BBF3-24D2-B869B7F05DA8}"/>
          </ac:spMkLst>
        </pc:spChg>
        <pc:spChg chg="add mod">
          <ac:chgData name="Mistry, Sheetal" userId="c4ded6bb-8bc0-4d89-8ccb-de0f350111d3" providerId="ADAL" clId="{163FEE00-F509-4847-811C-5E7B7DDE0ECC}" dt="2024-02-08T12:28:42.107" v="13968" actId="208"/>
          <ac:spMkLst>
            <pc:docMk/>
            <pc:sldMk cId="47901683" sldId="2147470427"/>
            <ac:spMk id="8" creationId="{87526C99-F2AB-2953-E3A8-104C1CD8A916}"/>
          </ac:spMkLst>
        </pc:spChg>
        <pc:spChg chg="add mod">
          <ac:chgData name="Mistry, Sheetal" userId="c4ded6bb-8bc0-4d89-8ccb-de0f350111d3" providerId="ADAL" clId="{163FEE00-F509-4847-811C-5E7B7DDE0ECC}" dt="2024-02-08T12:29:09.276" v="13977" actId="1076"/>
          <ac:spMkLst>
            <pc:docMk/>
            <pc:sldMk cId="47901683" sldId="2147470427"/>
            <ac:spMk id="9" creationId="{2F611241-EA22-6DDA-BBEA-7C3E49604E95}"/>
          </ac:spMkLst>
        </pc:spChg>
        <pc:picChg chg="del">
          <ac:chgData name="Mistry, Sheetal" userId="c4ded6bb-8bc0-4d89-8ccb-de0f350111d3" providerId="ADAL" clId="{163FEE00-F509-4847-811C-5E7B7DDE0ECC}" dt="2024-02-08T12:28:24.857" v="13962" actId="478"/>
          <ac:picMkLst>
            <pc:docMk/>
            <pc:sldMk cId="47901683" sldId="2147470427"/>
            <ac:picMk id="5" creationId="{9BCE9BBC-B823-E5B9-C3BA-8AC2986B53AB}"/>
          </ac:picMkLst>
        </pc:picChg>
      </pc:sldChg>
      <pc:sldChg chg="addSp delSp modSp add del mod">
        <pc:chgData name="Mistry, Sheetal" userId="c4ded6bb-8bc0-4d89-8ccb-de0f350111d3" providerId="ADAL" clId="{163FEE00-F509-4847-811C-5E7B7DDE0ECC}" dt="2024-02-12T15:07:47.804" v="22218" actId="47"/>
        <pc:sldMkLst>
          <pc:docMk/>
          <pc:sldMk cId="274523256" sldId="2147470428"/>
        </pc:sldMkLst>
        <pc:spChg chg="mod">
          <ac:chgData name="Mistry, Sheetal" userId="c4ded6bb-8bc0-4d89-8ccb-de0f350111d3" providerId="ADAL" clId="{163FEE00-F509-4847-811C-5E7B7DDE0ECC}" dt="2024-02-08T12:29:33.281" v="14036" actId="20577"/>
          <ac:spMkLst>
            <pc:docMk/>
            <pc:sldMk cId="274523256" sldId="2147470428"/>
            <ac:spMk id="2" creationId="{37D86079-3867-7516-84A7-7435E1629F52}"/>
          </ac:spMkLst>
        </pc:spChg>
        <pc:spChg chg="add del mod">
          <ac:chgData name="Mistry, Sheetal" userId="c4ded6bb-8bc0-4d89-8ccb-de0f350111d3" providerId="ADAL" clId="{163FEE00-F509-4847-811C-5E7B7DDE0ECC}" dt="2024-02-08T12:29:38.154" v="14038" actId="478"/>
          <ac:spMkLst>
            <pc:docMk/>
            <pc:sldMk cId="274523256" sldId="2147470428"/>
            <ac:spMk id="4" creationId="{F6B37F59-E1A7-3212-C3A4-75839A31A6BF}"/>
          </ac:spMkLst>
        </pc:spChg>
        <pc:spChg chg="del">
          <ac:chgData name="Mistry, Sheetal" userId="c4ded6bb-8bc0-4d89-8ccb-de0f350111d3" providerId="ADAL" clId="{163FEE00-F509-4847-811C-5E7B7DDE0ECC}" dt="2024-02-08T12:29:39.959" v="14039" actId="478"/>
          <ac:spMkLst>
            <pc:docMk/>
            <pc:sldMk cId="274523256" sldId="2147470428"/>
            <ac:spMk id="6" creationId="{2D0E953A-0EFD-60FD-C210-BE5B69FF1AB2}"/>
          </ac:spMkLst>
        </pc:spChg>
        <pc:spChg chg="del">
          <ac:chgData name="Mistry, Sheetal" userId="c4ded6bb-8bc0-4d89-8ccb-de0f350111d3" providerId="ADAL" clId="{163FEE00-F509-4847-811C-5E7B7DDE0ECC}" dt="2024-02-08T12:29:36.032" v="14037" actId="478"/>
          <ac:spMkLst>
            <pc:docMk/>
            <pc:sldMk cId="274523256" sldId="2147470428"/>
            <ac:spMk id="7" creationId="{9B1A7C9F-7459-D005-0734-BBF3E40FFA73}"/>
          </ac:spMkLst>
        </pc:spChg>
        <pc:spChg chg="add mod">
          <ac:chgData name="Mistry, Sheetal" userId="c4ded6bb-8bc0-4d89-8ccb-de0f350111d3" providerId="ADAL" clId="{163FEE00-F509-4847-811C-5E7B7DDE0ECC}" dt="2024-02-08T12:30:27.945" v="14161" actId="313"/>
          <ac:spMkLst>
            <pc:docMk/>
            <pc:sldMk cId="274523256" sldId="2147470428"/>
            <ac:spMk id="8" creationId="{CC967810-2B22-9534-A728-FF8B7A1BC454}"/>
          </ac:spMkLst>
        </pc:spChg>
        <pc:picChg chg="del">
          <ac:chgData name="Mistry, Sheetal" userId="c4ded6bb-8bc0-4d89-8ccb-de0f350111d3" providerId="ADAL" clId="{163FEE00-F509-4847-811C-5E7B7DDE0ECC}" dt="2024-02-08T12:29:41.293" v="14040" actId="478"/>
          <ac:picMkLst>
            <pc:docMk/>
            <pc:sldMk cId="274523256" sldId="2147470428"/>
            <ac:picMk id="5" creationId="{E218A7C4-13DD-C1B0-EF0F-897C6F9000E9}"/>
          </ac:picMkLst>
        </pc:picChg>
      </pc:sldChg>
      <pc:sldChg chg="addSp delSp modSp add mod">
        <pc:chgData name="Mistry, Sheetal" userId="c4ded6bb-8bc0-4d89-8ccb-de0f350111d3" providerId="ADAL" clId="{163FEE00-F509-4847-811C-5E7B7DDE0ECC}" dt="2024-02-08T13:00:33.040" v="16199" actId="1076"/>
        <pc:sldMkLst>
          <pc:docMk/>
          <pc:sldMk cId="1923503865" sldId="2147470429"/>
        </pc:sldMkLst>
        <pc:spChg chg="mod">
          <ac:chgData name="Mistry, Sheetal" userId="c4ded6bb-8bc0-4d89-8ccb-de0f350111d3" providerId="ADAL" clId="{163FEE00-F509-4847-811C-5E7B7DDE0ECC}" dt="2024-02-08T12:56:56.623" v="16129" actId="20577"/>
          <ac:spMkLst>
            <pc:docMk/>
            <pc:sldMk cId="1923503865" sldId="2147470429"/>
            <ac:spMk id="2" creationId="{DE0E6C74-A5C3-F0A4-4ED3-50E573C5EE99}"/>
          </ac:spMkLst>
        </pc:spChg>
        <pc:spChg chg="add mod">
          <ac:chgData name="Mistry, Sheetal" userId="c4ded6bb-8bc0-4d89-8ccb-de0f350111d3" providerId="ADAL" clId="{163FEE00-F509-4847-811C-5E7B7DDE0ECC}" dt="2024-02-08T12:57:23.843" v="16152" actId="1076"/>
          <ac:spMkLst>
            <pc:docMk/>
            <pc:sldMk cId="1923503865" sldId="2147470429"/>
            <ac:spMk id="4" creationId="{F3038E11-5CD0-F9DB-0A99-092C2CA83580}"/>
          </ac:spMkLst>
        </pc:spChg>
        <pc:spChg chg="del">
          <ac:chgData name="Mistry, Sheetal" userId="c4ded6bb-8bc0-4d89-8ccb-de0f350111d3" providerId="ADAL" clId="{163FEE00-F509-4847-811C-5E7B7DDE0ECC}" dt="2024-02-08T12:56:59.133" v="16130" actId="478"/>
          <ac:spMkLst>
            <pc:docMk/>
            <pc:sldMk cId="1923503865" sldId="2147470429"/>
            <ac:spMk id="5" creationId="{08CDEA30-0A43-B293-4445-1DB49306CEDF}"/>
          </ac:spMkLst>
        </pc:spChg>
        <pc:spChg chg="add mod">
          <ac:chgData name="Mistry, Sheetal" userId="c4ded6bb-8bc0-4d89-8ccb-de0f350111d3" providerId="ADAL" clId="{163FEE00-F509-4847-811C-5E7B7DDE0ECC}" dt="2024-02-08T12:59:01.057" v="16191" actId="1076"/>
          <ac:spMkLst>
            <pc:docMk/>
            <pc:sldMk cId="1923503865" sldId="2147470429"/>
            <ac:spMk id="6" creationId="{04CFC11F-5B89-ED04-A990-BA80D025492B}"/>
          </ac:spMkLst>
        </pc:spChg>
        <pc:picChg chg="del">
          <ac:chgData name="Mistry, Sheetal" userId="c4ded6bb-8bc0-4d89-8ccb-de0f350111d3" providerId="ADAL" clId="{163FEE00-F509-4847-811C-5E7B7DDE0ECC}" dt="2024-02-08T12:57:00.946" v="16131" actId="478"/>
          <ac:picMkLst>
            <pc:docMk/>
            <pc:sldMk cId="1923503865" sldId="2147470429"/>
            <ac:picMk id="3" creationId="{4F0977F6-A4C9-FEF2-14C9-7C9226C61703}"/>
          </ac:picMkLst>
        </pc:picChg>
        <pc:picChg chg="add mod">
          <ac:chgData name="Mistry, Sheetal" userId="c4ded6bb-8bc0-4d89-8ccb-de0f350111d3" providerId="ADAL" clId="{163FEE00-F509-4847-811C-5E7B7DDE0ECC}" dt="2024-02-08T13:00:30.922" v="16198" actId="1076"/>
          <ac:picMkLst>
            <pc:docMk/>
            <pc:sldMk cId="1923503865" sldId="2147470429"/>
            <ac:picMk id="8" creationId="{A94CC2D8-9FB3-B2C7-2CBA-8CA7A06EA4B0}"/>
          </ac:picMkLst>
        </pc:picChg>
        <pc:picChg chg="add mod">
          <ac:chgData name="Mistry, Sheetal" userId="c4ded6bb-8bc0-4d89-8ccb-de0f350111d3" providerId="ADAL" clId="{163FEE00-F509-4847-811C-5E7B7DDE0ECC}" dt="2024-02-08T13:00:33.040" v="16199" actId="1076"/>
          <ac:picMkLst>
            <pc:docMk/>
            <pc:sldMk cId="1923503865" sldId="2147470429"/>
            <ac:picMk id="10" creationId="{6E5E96EE-5607-173A-8B12-9297297FE622}"/>
          </ac:picMkLst>
        </pc:picChg>
      </pc:sldChg>
      <pc:sldChg chg="addSp modSp add mod">
        <pc:chgData name="Mistry, Sheetal" userId="c4ded6bb-8bc0-4d89-8ccb-de0f350111d3" providerId="ADAL" clId="{163FEE00-F509-4847-811C-5E7B7DDE0ECC}" dt="2024-02-08T14:45:42.743" v="17418" actId="1582"/>
        <pc:sldMkLst>
          <pc:docMk/>
          <pc:sldMk cId="701960141" sldId="2147470430"/>
        </pc:sldMkLst>
        <pc:spChg chg="add mod">
          <ac:chgData name="Mistry, Sheetal" userId="c4ded6bb-8bc0-4d89-8ccb-de0f350111d3" providerId="ADAL" clId="{163FEE00-F509-4847-811C-5E7B7DDE0ECC}" dt="2024-02-08T14:45:42.743" v="17418" actId="1582"/>
          <ac:spMkLst>
            <pc:docMk/>
            <pc:sldMk cId="701960141" sldId="2147470430"/>
            <ac:spMk id="3" creationId="{7F173970-B181-9E71-0A06-2854879A2089}"/>
          </ac:spMkLst>
        </pc:spChg>
      </pc:sldChg>
      <pc:sldChg chg="addSp modSp add mod">
        <pc:chgData name="Mistry, Sheetal" userId="c4ded6bb-8bc0-4d89-8ccb-de0f350111d3" providerId="ADAL" clId="{163FEE00-F509-4847-811C-5E7B7DDE0ECC}" dt="2024-02-08T14:46:02.064" v="17421" actId="14100"/>
        <pc:sldMkLst>
          <pc:docMk/>
          <pc:sldMk cId="3205231538" sldId="2147470431"/>
        </pc:sldMkLst>
        <pc:spChg chg="add mod">
          <ac:chgData name="Mistry, Sheetal" userId="c4ded6bb-8bc0-4d89-8ccb-de0f350111d3" providerId="ADAL" clId="{163FEE00-F509-4847-811C-5E7B7DDE0ECC}" dt="2024-02-08T14:46:02.064" v="17421" actId="14100"/>
          <ac:spMkLst>
            <pc:docMk/>
            <pc:sldMk cId="3205231538" sldId="2147470431"/>
            <ac:spMk id="3" creationId="{F76EC287-6902-353B-0BDC-8D3478278117}"/>
          </ac:spMkLst>
        </pc:spChg>
      </pc:sldChg>
      <pc:sldChg chg="modSp add mod">
        <pc:chgData name="Mistry, Sheetal" userId="c4ded6bb-8bc0-4d89-8ccb-de0f350111d3" providerId="ADAL" clId="{163FEE00-F509-4847-811C-5E7B7DDE0ECC}" dt="2024-02-08T13:17:25.413" v="16211" actId="207"/>
        <pc:sldMkLst>
          <pc:docMk/>
          <pc:sldMk cId="2712471413" sldId="2147470432"/>
        </pc:sldMkLst>
        <pc:spChg chg="mod">
          <ac:chgData name="Mistry, Sheetal" userId="c4ded6bb-8bc0-4d89-8ccb-de0f350111d3" providerId="ADAL" clId="{163FEE00-F509-4847-811C-5E7B7DDE0ECC}" dt="2024-02-08T13:17:25.413" v="16211" actId="207"/>
          <ac:spMkLst>
            <pc:docMk/>
            <pc:sldMk cId="2712471413" sldId="2147470432"/>
            <ac:spMk id="4" creationId="{418FF1C1-FB47-EAAE-A561-3B5615CB6574}"/>
          </ac:spMkLst>
        </pc:spChg>
      </pc:sldChg>
      <pc:sldChg chg="addSp modSp add mod">
        <pc:chgData name="Mistry, Sheetal" userId="c4ded6bb-8bc0-4d89-8ccb-de0f350111d3" providerId="ADAL" clId="{163FEE00-F509-4847-811C-5E7B7DDE0ECC}" dt="2024-02-08T14:46:55.887" v="17427" actId="14100"/>
        <pc:sldMkLst>
          <pc:docMk/>
          <pc:sldMk cId="2546562130" sldId="2147470433"/>
        </pc:sldMkLst>
        <pc:spChg chg="add mod">
          <ac:chgData name="Mistry, Sheetal" userId="c4ded6bb-8bc0-4d89-8ccb-de0f350111d3" providerId="ADAL" clId="{163FEE00-F509-4847-811C-5E7B7DDE0ECC}" dt="2024-02-08T14:46:55.887" v="17427" actId="14100"/>
          <ac:spMkLst>
            <pc:docMk/>
            <pc:sldMk cId="2546562130" sldId="2147470433"/>
            <ac:spMk id="3" creationId="{5980A38E-E63F-063A-5652-2F63387159F1}"/>
          </ac:spMkLst>
        </pc:spChg>
      </pc:sldChg>
      <pc:sldChg chg="delSp modSp new del mod">
        <pc:chgData name="Mistry, Sheetal" userId="c4ded6bb-8bc0-4d89-8ccb-de0f350111d3" providerId="ADAL" clId="{163FEE00-F509-4847-811C-5E7B7DDE0ECC}" dt="2024-02-08T13:20:07.976" v="16249" actId="47"/>
        <pc:sldMkLst>
          <pc:docMk/>
          <pc:sldMk cId="1384313679" sldId="2147470434"/>
        </pc:sldMkLst>
        <pc:spChg chg="mod">
          <ac:chgData name="Mistry, Sheetal" userId="c4ded6bb-8bc0-4d89-8ccb-de0f350111d3" providerId="ADAL" clId="{163FEE00-F509-4847-811C-5E7B7DDE0ECC}" dt="2024-02-08T13:18:31.496" v="16246" actId="20577"/>
          <ac:spMkLst>
            <pc:docMk/>
            <pc:sldMk cId="1384313679" sldId="2147470434"/>
            <ac:spMk id="2" creationId="{9B098F47-12E6-657D-7779-9C154D3B7093}"/>
          </ac:spMkLst>
        </pc:spChg>
        <pc:spChg chg="del">
          <ac:chgData name="Mistry, Sheetal" userId="c4ded6bb-8bc0-4d89-8ccb-de0f350111d3" providerId="ADAL" clId="{163FEE00-F509-4847-811C-5E7B7DDE0ECC}" dt="2024-02-08T13:18:36.511" v="16247" actId="478"/>
          <ac:spMkLst>
            <pc:docMk/>
            <pc:sldMk cId="1384313679" sldId="2147470434"/>
            <ac:spMk id="3" creationId="{9578AB60-E0AD-98B0-66A7-49C2304E9CF7}"/>
          </ac:spMkLst>
        </pc:spChg>
      </pc:sldChg>
      <pc:sldChg chg="addSp delSp modSp add mod">
        <pc:chgData name="Mistry, Sheetal" userId="c4ded6bb-8bc0-4d89-8ccb-de0f350111d3" providerId="ADAL" clId="{163FEE00-F509-4847-811C-5E7B7DDE0ECC}" dt="2024-02-08T13:25:15.843" v="16403" actId="1076"/>
        <pc:sldMkLst>
          <pc:docMk/>
          <pc:sldMk cId="1810743918" sldId="2147470435"/>
        </pc:sldMkLst>
        <pc:spChg chg="mod">
          <ac:chgData name="Mistry, Sheetal" userId="c4ded6bb-8bc0-4d89-8ccb-de0f350111d3" providerId="ADAL" clId="{163FEE00-F509-4847-811C-5E7B7DDE0ECC}" dt="2024-02-08T13:20:24.685" v="16293" actId="20577"/>
          <ac:spMkLst>
            <pc:docMk/>
            <pc:sldMk cId="1810743918" sldId="2147470435"/>
            <ac:spMk id="2" creationId="{BC012C3E-EA0C-5909-6856-2161E18DF57A}"/>
          </ac:spMkLst>
        </pc:spChg>
        <pc:spChg chg="mod">
          <ac:chgData name="Mistry, Sheetal" userId="c4ded6bb-8bc0-4d89-8ccb-de0f350111d3" providerId="ADAL" clId="{163FEE00-F509-4847-811C-5E7B7DDE0ECC}" dt="2024-02-08T13:20:37.733" v="16323" actId="1076"/>
          <ac:spMkLst>
            <pc:docMk/>
            <pc:sldMk cId="1810743918" sldId="2147470435"/>
            <ac:spMk id="4" creationId="{1E4F591F-EC84-7AAF-3619-F555BBE4698E}"/>
          </ac:spMkLst>
        </pc:spChg>
        <pc:spChg chg="mod">
          <ac:chgData name="Mistry, Sheetal" userId="c4ded6bb-8bc0-4d89-8ccb-de0f350111d3" providerId="ADAL" clId="{163FEE00-F509-4847-811C-5E7B7DDE0ECC}" dt="2024-02-08T13:23:51.130" v="16398" actId="1076"/>
          <ac:spMkLst>
            <pc:docMk/>
            <pc:sldMk cId="1810743918" sldId="2147470435"/>
            <ac:spMk id="6" creationId="{E30A4FE6-2EDB-C906-A507-76E38610678D}"/>
          </ac:spMkLst>
        </pc:spChg>
        <pc:picChg chg="add mod">
          <ac:chgData name="Mistry, Sheetal" userId="c4ded6bb-8bc0-4d89-8ccb-de0f350111d3" providerId="ADAL" clId="{163FEE00-F509-4847-811C-5E7B7DDE0ECC}" dt="2024-02-08T13:25:15.843" v="16403" actId="1076"/>
          <ac:picMkLst>
            <pc:docMk/>
            <pc:sldMk cId="1810743918" sldId="2147470435"/>
            <ac:picMk id="5" creationId="{866D27D6-826C-135E-9F71-E8BF9F3A1C46}"/>
          </ac:picMkLst>
        </pc:picChg>
        <pc:picChg chg="del">
          <ac:chgData name="Mistry, Sheetal" userId="c4ded6bb-8bc0-4d89-8ccb-de0f350111d3" providerId="ADAL" clId="{163FEE00-F509-4847-811C-5E7B7DDE0ECC}" dt="2024-02-08T13:21:01.938" v="16374" actId="478"/>
          <ac:picMkLst>
            <pc:docMk/>
            <pc:sldMk cId="1810743918" sldId="2147470435"/>
            <ac:picMk id="8" creationId="{2F4397F3-1C67-FDB2-111A-4FC5DB1E619D}"/>
          </ac:picMkLst>
        </pc:picChg>
        <pc:picChg chg="del">
          <ac:chgData name="Mistry, Sheetal" userId="c4ded6bb-8bc0-4d89-8ccb-de0f350111d3" providerId="ADAL" clId="{163FEE00-F509-4847-811C-5E7B7DDE0ECC}" dt="2024-02-08T13:21:01.004" v="16373" actId="478"/>
          <ac:picMkLst>
            <pc:docMk/>
            <pc:sldMk cId="1810743918" sldId="2147470435"/>
            <ac:picMk id="10" creationId="{92BFC8A4-2852-70C9-7B79-F9B1BDE56A9E}"/>
          </ac:picMkLst>
        </pc:picChg>
        <pc:picChg chg="add del mod">
          <ac:chgData name="Mistry, Sheetal" userId="c4ded6bb-8bc0-4d89-8ccb-de0f350111d3" providerId="ADAL" clId="{163FEE00-F509-4847-811C-5E7B7DDE0ECC}" dt="2024-02-08T13:23:58.923" v="16400" actId="1076"/>
          <ac:picMkLst>
            <pc:docMk/>
            <pc:sldMk cId="1810743918" sldId="2147470435"/>
            <ac:picMk id="1026" creationId="{A095FC65-389E-AFEA-8360-CC603626023D}"/>
          </ac:picMkLst>
        </pc:picChg>
      </pc:sldChg>
      <pc:sldChg chg="delSp modSp new del mod">
        <pc:chgData name="Mistry, Sheetal" userId="c4ded6bb-8bc0-4d89-8ccb-de0f350111d3" providerId="ADAL" clId="{163FEE00-F509-4847-811C-5E7B7DDE0ECC}" dt="2024-02-08T13:29:03.890" v="16430" actId="47"/>
        <pc:sldMkLst>
          <pc:docMk/>
          <pc:sldMk cId="400295741" sldId="2147470436"/>
        </pc:sldMkLst>
        <pc:spChg chg="mod">
          <ac:chgData name="Mistry, Sheetal" userId="c4ded6bb-8bc0-4d89-8ccb-de0f350111d3" providerId="ADAL" clId="{163FEE00-F509-4847-811C-5E7B7DDE0ECC}" dt="2024-02-08T13:28:51.681" v="16426" actId="20577"/>
          <ac:spMkLst>
            <pc:docMk/>
            <pc:sldMk cId="400295741" sldId="2147470436"/>
            <ac:spMk id="2" creationId="{483D46AA-42EF-8D22-BF33-3E77B3AB7ABF}"/>
          </ac:spMkLst>
        </pc:spChg>
        <pc:spChg chg="del">
          <ac:chgData name="Mistry, Sheetal" userId="c4ded6bb-8bc0-4d89-8ccb-de0f350111d3" providerId="ADAL" clId="{163FEE00-F509-4847-811C-5E7B7DDE0ECC}" dt="2024-02-08T13:28:54.026" v="16427" actId="478"/>
          <ac:spMkLst>
            <pc:docMk/>
            <pc:sldMk cId="400295741" sldId="2147470436"/>
            <ac:spMk id="3" creationId="{83AC61A4-48C0-58EB-B791-FA98ACDB335D}"/>
          </ac:spMkLst>
        </pc:spChg>
        <pc:spChg chg="del">
          <ac:chgData name="Mistry, Sheetal" userId="c4ded6bb-8bc0-4d89-8ccb-de0f350111d3" providerId="ADAL" clId="{163FEE00-F509-4847-811C-5E7B7DDE0ECC}" dt="2024-02-08T13:28:55.979" v="16428" actId="478"/>
          <ac:spMkLst>
            <pc:docMk/>
            <pc:sldMk cId="400295741" sldId="2147470436"/>
            <ac:spMk id="4" creationId="{D871CEE7-5E83-2986-D33F-1A8FAF98DEBA}"/>
          </ac:spMkLst>
        </pc:spChg>
      </pc:sldChg>
      <pc:sldChg chg="addSp delSp modSp add mod modNotesTx">
        <pc:chgData name="Mistry, Sheetal" userId="c4ded6bb-8bc0-4d89-8ccb-de0f350111d3" providerId="ADAL" clId="{163FEE00-F509-4847-811C-5E7B7DDE0ECC}" dt="2024-02-08T14:44:08.781" v="17414" actId="1076"/>
        <pc:sldMkLst>
          <pc:docMk/>
          <pc:sldMk cId="3972728487" sldId="2147470437"/>
        </pc:sldMkLst>
        <pc:spChg chg="mod">
          <ac:chgData name="Mistry, Sheetal" userId="c4ded6bb-8bc0-4d89-8ccb-de0f350111d3" providerId="ADAL" clId="{163FEE00-F509-4847-811C-5E7B7DDE0ECC}" dt="2024-02-08T13:29:23.374" v="16498" actId="20577"/>
          <ac:spMkLst>
            <pc:docMk/>
            <pc:sldMk cId="3972728487" sldId="2147470437"/>
            <ac:spMk id="2" creationId="{BD7FE226-2329-17E6-DD76-1DA97F18C187}"/>
          </ac:spMkLst>
        </pc:spChg>
        <pc:spChg chg="add del mod">
          <ac:chgData name="Mistry, Sheetal" userId="c4ded6bb-8bc0-4d89-8ccb-de0f350111d3" providerId="ADAL" clId="{163FEE00-F509-4847-811C-5E7B7DDE0ECC}" dt="2024-02-08T13:37:16.333" v="16637" actId="478"/>
          <ac:spMkLst>
            <pc:docMk/>
            <pc:sldMk cId="3972728487" sldId="2147470437"/>
            <ac:spMk id="4" creationId="{45FC4329-1BC4-3314-FBF8-6D850040A8C8}"/>
          </ac:spMkLst>
        </pc:spChg>
        <pc:spChg chg="add mod">
          <ac:chgData name="Mistry, Sheetal" userId="c4ded6bb-8bc0-4d89-8ccb-de0f350111d3" providerId="ADAL" clId="{163FEE00-F509-4847-811C-5E7B7DDE0ECC}" dt="2024-02-08T13:32:36.663" v="16577" actId="164"/>
          <ac:spMkLst>
            <pc:docMk/>
            <pc:sldMk cId="3972728487" sldId="2147470437"/>
            <ac:spMk id="5" creationId="{58217624-A49A-9699-7BDE-25C9BE4CDFD9}"/>
          </ac:spMkLst>
        </pc:spChg>
        <pc:spChg chg="add mod">
          <ac:chgData name="Mistry, Sheetal" userId="c4ded6bb-8bc0-4d89-8ccb-de0f350111d3" providerId="ADAL" clId="{163FEE00-F509-4847-811C-5E7B7DDE0ECC}" dt="2024-02-08T13:32:36.663" v="16577" actId="164"/>
          <ac:spMkLst>
            <pc:docMk/>
            <pc:sldMk cId="3972728487" sldId="2147470437"/>
            <ac:spMk id="6" creationId="{A626FAC1-A763-B5AC-A890-2AEEF7C19BED}"/>
          </ac:spMkLst>
        </pc:spChg>
        <pc:spChg chg="add mod">
          <ac:chgData name="Mistry, Sheetal" userId="c4ded6bb-8bc0-4d89-8ccb-de0f350111d3" providerId="ADAL" clId="{163FEE00-F509-4847-811C-5E7B7DDE0ECC}" dt="2024-02-08T13:32:36.663" v="16577" actId="164"/>
          <ac:spMkLst>
            <pc:docMk/>
            <pc:sldMk cId="3972728487" sldId="2147470437"/>
            <ac:spMk id="7" creationId="{819AC3F9-0509-A6D9-AFC5-DFB7D5174AD0}"/>
          </ac:spMkLst>
        </pc:spChg>
        <pc:spChg chg="mod">
          <ac:chgData name="Mistry, Sheetal" userId="c4ded6bb-8bc0-4d89-8ccb-de0f350111d3" providerId="ADAL" clId="{163FEE00-F509-4847-811C-5E7B7DDE0ECC}" dt="2024-02-08T13:32:38.785" v="16578"/>
          <ac:spMkLst>
            <pc:docMk/>
            <pc:sldMk cId="3972728487" sldId="2147470437"/>
            <ac:spMk id="10" creationId="{82A737FB-0750-6F7C-5CE0-5E47E4FAA397}"/>
          </ac:spMkLst>
        </pc:spChg>
        <pc:spChg chg="del">
          <ac:chgData name="Mistry, Sheetal" userId="c4ded6bb-8bc0-4d89-8ccb-de0f350111d3" providerId="ADAL" clId="{163FEE00-F509-4847-811C-5E7B7DDE0ECC}" dt="2024-02-08T13:29:06.647" v="16431" actId="478"/>
          <ac:spMkLst>
            <pc:docMk/>
            <pc:sldMk cId="3972728487" sldId="2147470437"/>
            <ac:spMk id="11" creationId="{45EE9C54-E157-C44F-F4E6-A2E7FC685134}"/>
          </ac:spMkLst>
        </pc:spChg>
        <pc:spChg chg="del">
          <ac:chgData name="Mistry, Sheetal" userId="c4ded6bb-8bc0-4d89-8ccb-de0f350111d3" providerId="ADAL" clId="{163FEE00-F509-4847-811C-5E7B7DDE0ECC}" dt="2024-02-08T13:29:12.362" v="16433" actId="478"/>
          <ac:spMkLst>
            <pc:docMk/>
            <pc:sldMk cId="3972728487" sldId="2147470437"/>
            <ac:spMk id="12" creationId="{83EFAEE3-90A5-42B1-F970-DC365D93C449}"/>
          </ac:spMkLst>
        </pc:spChg>
        <pc:spChg chg="mod">
          <ac:chgData name="Mistry, Sheetal" userId="c4ded6bb-8bc0-4d89-8ccb-de0f350111d3" providerId="ADAL" clId="{163FEE00-F509-4847-811C-5E7B7DDE0ECC}" dt="2024-02-08T13:32:38.785" v="16578"/>
          <ac:spMkLst>
            <pc:docMk/>
            <pc:sldMk cId="3972728487" sldId="2147470437"/>
            <ac:spMk id="13" creationId="{99CB5790-5EF5-2312-453C-DEF70B4BA950}"/>
          </ac:spMkLst>
        </pc:spChg>
        <pc:spChg chg="mod">
          <ac:chgData name="Mistry, Sheetal" userId="c4ded6bb-8bc0-4d89-8ccb-de0f350111d3" providerId="ADAL" clId="{163FEE00-F509-4847-811C-5E7B7DDE0ECC}" dt="2024-02-08T13:32:38.785" v="16578"/>
          <ac:spMkLst>
            <pc:docMk/>
            <pc:sldMk cId="3972728487" sldId="2147470437"/>
            <ac:spMk id="14" creationId="{BD88009B-BFF9-A158-DF5B-5FF715776BD6}"/>
          </ac:spMkLst>
        </pc:spChg>
        <pc:spChg chg="mod">
          <ac:chgData name="Mistry, Sheetal" userId="c4ded6bb-8bc0-4d89-8ccb-de0f350111d3" providerId="ADAL" clId="{163FEE00-F509-4847-811C-5E7B7DDE0ECC}" dt="2024-02-08T13:32:44.192" v="16580"/>
          <ac:spMkLst>
            <pc:docMk/>
            <pc:sldMk cId="3972728487" sldId="2147470437"/>
            <ac:spMk id="16" creationId="{2BBA50FE-9915-85C1-9A50-CFDD26401BDB}"/>
          </ac:spMkLst>
        </pc:spChg>
        <pc:spChg chg="mod">
          <ac:chgData name="Mistry, Sheetal" userId="c4ded6bb-8bc0-4d89-8ccb-de0f350111d3" providerId="ADAL" clId="{163FEE00-F509-4847-811C-5E7B7DDE0ECC}" dt="2024-02-08T13:32:44.192" v="16580"/>
          <ac:spMkLst>
            <pc:docMk/>
            <pc:sldMk cId="3972728487" sldId="2147470437"/>
            <ac:spMk id="17" creationId="{F11D4311-6395-3EC6-CF05-3FCE98890BD5}"/>
          </ac:spMkLst>
        </pc:spChg>
        <pc:spChg chg="mod">
          <ac:chgData name="Mistry, Sheetal" userId="c4ded6bb-8bc0-4d89-8ccb-de0f350111d3" providerId="ADAL" clId="{163FEE00-F509-4847-811C-5E7B7DDE0ECC}" dt="2024-02-08T13:32:44.192" v="16580"/>
          <ac:spMkLst>
            <pc:docMk/>
            <pc:sldMk cId="3972728487" sldId="2147470437"/>
            <ac:spMk id="18" creationId="{DCD28798-C25F-E4A7-C304-271041E688C9}"/>
          </ac:spMkLst>
        </pc:spChg>
        <pc:spChg chg="mod">
          <ac:chgData name="Mistry, Sheetal" userId="c4ded6bb-8bc0-4d89-8ccb-de0f350111d3" providerId="ADAL" clId="{163FEE00-F509-4847-811C-5E7B7DDE0ECC}" dt="2024-02-08T13:32:53.374" v="16585"/>
          <ac:spMkLst>
            <pc:docMk/>
            <pc:sldMk cId="3972728487" sldId="2147470437"/>
            <ac:spMk id="20" creationId="{4883849E-3B43-3E56-2C6A-BC28B7BD6267}"/>
          </ac:spMkLst>
        </pc:spChg>
        <pc:spChg chg="mod">
          <ac:chgData name="Mistry, Sheetal" userId="c4ded6bb-8bc0-4d89-8ccb-de0f350111d3" providerId="ADAL" clId="{163FEE00-F509-4847-811C-5E7B7DDE0ECC}" dt="2024-02-08T13:32:53.374" v="16585"/>
          <ac:spMkLst>
            <pc:docMk/>
            <pc:sldMk cId="3972728487" sldId="2147470437"/>
            <ac:spMk id="21" creationId="{220E6943-42E6-CFC7-4D02-A0C4F2AD2BA2}"/>
          </ac:spMkLst>
        </pc:spChg>
        <pc:spChg chg="mod">
          <ac:chgData name="Mistry, Sheetal" userId="c4ded6bb-8bc0-4d89-8ccb-de0f350111d3" providerId="ADAL" clId="{163FEE00-F509-4847-811C-5E7B7DDE0ECC}" dt="2024-02-08T13:32:53.374" v="16585"/>
          <ac:spMkLst>
            <pc:docMk/>
            <pc:sldMk cId="3972728487" sldId="2147470437"/>
            <ac:spMk id="22" creationId="{EC3C79BE-8D13-7EFC-00F9-DEB82D03E334}"/>
          </ac:spMkLst>
        </pc:spChg>
        <pc:spChg chg="mod">
          <ac:chgData name="Mistry, Sheetal" userId="c4ded6bb-8bc0-4d89-8ccb-de0f350111d3" providerId="ADAL" clId="{163FEE00-F509-4847-811C-5E7B7DDE0ECC}" dt="2024-02-08T13:33:00.103" v="16587"/>
          <ac:spMkLst>
            <pc:docMk/>
            <pc:sldMk cId="3972728487" sldId="2147470437"/>
            <ac:spMk id="24" creationId="{4AEDE9FB-106D-7743-08DD-596F9333E3D5}"/>
          </ac:spMkLst>
        </pc:spChg>
        <pc:spChg chg="mod">
          <ac:chgData name="Mistry, Sheetal" userId="c4ded6bb-8bc0-4d89-8ccb-de0f350111d3" providerId="ADAL" clId="{163FEE00-F509-4847-811C-5E7B7DDE0ECC}" dt="2024-02-08T13:33:00.103" v="16587"/>
          <ac:spMkLst>
            <pc:docMk/>
            <pc:sldMk cId="3972728487" sldId="2147470437"/>
            <ac:spMk id="25" creationId="{8D025EAA-D38A-6640-D60E-B412BA15F02E}"/>
          </ac:spMkLst>
        </pc:spChg>
        <pc:spChg chg="mod">
          <ac:chgData name="Mistry, Sheetal" userId="c4ded6bb-8bc0-4d89-8ccb-de0f350111d3" providerId="ADAL" clId="{163FEE00-F509-4847-811C-5E7B7DDE0ECC}" dt="2024-02-08T13:33:00.103" v="16587"/>
          <ac:spMkLst>
            <pc:docMk/>
            <pc:sldMk cId="3972728487" sldId="2147470437"/>
            <ac:spMk id="26" creationId="{7C9B7328-C4F8-D21D-90B1-23A28C9A9F66}"/>
          </ac:spMkLst>
        </pc:spChg>
        <pc:spChg chg="add mod">
          <ac:chgData name="Mistry, Sheetal" userId="c4ded6bb-8bc0-4d89-8ccb-de0f350111d3" providerId="ADAL" clId="{163FEE00-F509-4847-811C-5E7B7DDE0ECC}" dt="2024-02-08T14:40:38.973" v="17060" actId="1076"/>
          <ac:spMkLst>
            <pc:docMk/>
            <pc:sldMk cId="3972728487" sldId="2147470437"/>
            <ac:spMk id="28" creationId="{2CD65752-2D90-3433-B3FD-17EBE861A030}"/>
          </ac:spMkLst>
        </pc:spChg>
        <pc:spChg chg="add mod">
          <ac:chgData name="Mistry, Sheetal" userId="c4ded6bb-8bc0-4d89-8ccb-de0f350111d3" providerId="ADAL" clId="{163FEE00-F509-4847-811C-5E7B7DDE0ECC}" dt="2024-02-08T14:40:32.331" v="17057" actId="1076"/>
          <ac:spMkLst>
            <pc:docMk/>
            <pc:sldMk cId="3972728487" sldId="2147470437"/>
            <ac:spMk id="31" creationId="{AF03F79C-E9B7-875E-B147-2766DB99EC10}"/>
          </ac:spMkLst>
        </pc:spChg>
        <pc:spChg chg="add del mod">
          <ac:chgData name="Mistry, Sheetal" userId="c4ded6bb-8bc0-4d89-8ccb-de0f350111d3" providerId="ADAL" clId="{163FEE00-F509-4847-811C-5E7B7DDE0ECC}" dt="2024-02-08T13:37:47.314" v="16645"/>
          <ac:spMkLst>
            <pc:docMk/>
            <pc:sldMk cId="3972728487" sldId="2147470437"/>
            <ac:spMk id="32" creationId="{08E69000-587B-522D-C065-D4447556D0E2}"/>
          </ac:spMkLst>
        </pc:spChg>
        <pc:spChg chg="add mod">
          <ac:chgData name="Mistry, Sheetal" userId="c4ded6bb-8bc0-4d89-8ccb-de0f350111d3" providerId="ADAL" clId="{163FEE00-F509-4847-811C-5E7B7DDE0ECC}" dt="2024-02-08T13:38:09.701" v="16656" actId="1076"/>
          <ac:spMkLst>
            <pc:docMk/>
            <pc:sldMk cId="3972728487" sldId="2147470437"/>
            <ac:spMk id="33" creationId="{DCF7691E-1577-362E-9257-62EE7429357A}"/>
          </ac:spMkLst>
        </pc:spChg>
        <pc:spChg chg="add mod">
          <ac:chgData name="Mistry, Sheetal" userId="c4ded6bb-8bc0-4d89-8ccb-de0f350111d3" providerId="ADAL" clId="{163FEE00-F509-4847-811C-5E7B7DDE0ECC}" dt="2024-02-08T13:38:23.334" v="16669" actId="1076"/>
          <ac:spMkLst>
            <pc:docMk/>
            <pc:sldMk cId="3972728487" sldId="2147470437"/>
            <ac:spMk id="34" creationId="{9BC11E7D-06EA-8D8A-23FE-FC900E45517C}"/>
          </ac:spMkLst>
        </pc:spChg>
        <pc:spChg chg="add mod">
          <ac:chgData name="Mistry, Sheetal" userId="c4ded6bb-8bc0-4d89-8ccb-de0f350111d3" providerId="ADAL" clId="{163FEE00-F509-4847-811C-5E7B7DDE0ECC}" dt="2024-02-08T13:38:57.576" v="16701" actId="1076"/>
          <ac:spMkLst>
            <pc:docMk/>
            <pc:sldMk cId="3972728487" sldId="2147470437"/>
            <ac:spMk id="35" creationId="{93C98A9E-B4FA-3084-572C-8AF8341A4535}"/>
          </ac:spMkLst>
        </pc:spChg>
        <pc:spChg chg="add mod">
          <ac:chgData name="Mistry, Sheetal" userId="c4ded6bb-8bc0-4d89-8ccb-de0f350111d3" providerId="ADAL" clId="{163FEE00-F509-4847-811C-5E7B7DDE0ECC}" dt="2024-02-08T14:40:34.180" v="17058" actId="1076"/>
          <ac:spMkLst>
            <pc:docMk/>
            <pc:sldMk cId="3972728487" sldId="2147470437"/>
            <ac:spMk id="36" creationId="{7D71EC80-2599-103D-0AE4-3C64217346B7}"/>
          </ac:spMkLst>
        </pc:spChg>
        <pc:spChg chg="add mod">
          <ac:chgData name="Mistry, Sheetal" userId="c4ded6bb-8bc0-4d89-8ccb-de0f350111d3" providerId="ADAL" clId="{163FEE00-F509-4847-811C-5E7B7DDE0ECC}" dt="2024-02-08T14:40:30.337" v="17056" actId="1076"/>
          <ac:spMkLst>
            <pc:docMk/>
            <pc:sldMk cId="3972728487" sldId="2147470437"/>
            <ac:spMk id="37" creationId="{EE31A9D1-F7D5-92E8-55F4-E06F5E74C708}"/>
          </ac:spMkLst>
        </pc:spChg>
        <pc:spChg chg="mod">
          <ac:chgData name="Mistry, Sheetal" userId="c4ded6bb-8bc0-4d89-8ccb-de0f350111d3" providerId="ADAL" clId="{163FEE00-F509-4847-811C-5E7B7DDE0ECC}" dt="2024-02-08T13:47:09.150" v="17026"/>
          <ac:spMkLst>
            <pc:docMk/>
            <pc:sldMk cId="3972728487" sldId="2147470437"/>
            <ac:spMk id="39" creationId="{32F48DA0-76F4-7F33-0C04-3EA93CFD76EC}"/>
          </ac:spMkLst>
        </pc:spChg>
        <pc:spChg chg="del mod">
          <ac:chgData name="Mistry, Sheetal" userId="c4ded6bb-8bc0-4d89-8ccb-de0f350111d3" providerId="ADAL" clId="{163FEE00-F509-4847-811C-5E7B7DDE0ECC}" dt="2024-02-08T13:47:44.476" v="17039" actId="478"/>
          <ac:spMkLst>
            <pc:docMk/>
            <pc:sldMk cId="3972728487" sldId="2147470437"/>
            <ac:spMk id="40" creationId="{1CDFC36A-384C-7C49-3DC3-0F8931AD6963}"/>
          </ac:spMkLst>
        </pc:spChg>
        <pc:spChg chg="mod">
          <ac:chgData name="Mistry, Sheetal" userId="c4ded6bb-8bc0-4d89-8ccb-de0f350111d3" providerId="ADAL" clId="{163FEE00-F509-4847-811C-5E7B7DDE0ECC}" dt="2024-02-08T13:47:09.150" v="17026"/>
          <ac:spMkLst>
            <pc:docMk/>
            <pc:sldMk cId="3972728487" sldId="2147470437"/>
            <ac:spMk id="41" creationId="{4EB5D7A4-B322-23DB-194F-23425C228BE8}"/>
          </ac:spMkLst>
        </pc:spChg>
        <pc:spChg chg="del mod">
          <ac:chgData name="Mistry, Sheetal" userId="c4ded6bb-8bc0-4d89-8ccb-de0f350111d3" providerId="ADAL" clId="{163FEE00-F509-4847-811C-5E7B7DDE0ECC}" dt="2024-02-08T13:48:04.491" v="17045" actId="478"/>
          <ac:spMkLst>
            <pc:docMk/>
            <pc:sldMk cId="3972728487" sldId="2147470437"/>
            <ac:spMk id="42" creationId="{7703F8C4-6052-991B-ABFF-FC05EC47FFE1}"/>
          </ac:spMkLst>
        </pc:spChg>
        <pc:spChg chg="mod">
          <ac:chgData name="Mistry, Sheetal" userId="c4ded6bb-8bc0-4d89-8ccb-de0f350111d3" providerId="ADAL" clId="{163FEE00-F509-4847-811C-5E7B7DDE0ECC}" dt="2024-02-08T13:47:09.150" v="17026"/>
          <ac:spMkLst>
            <pc:docMk/>
            <pc:sldMk cId="3972728487" sldId="2147470437"/>
            <ac:spMk id="43" creationId="{F6DED961-DF39-E27E-42A6-4714CB8E1DED}"/>
          </ac:spMkLst>
        </pc:spChg>
        <pc:spChg chg="del mod">
          <ac:chgData name="Mistry, Sheetal" userId="c4ded6bb-8bc0-4d89-8ccb-de0f350111d3" providerId="ADAL" clId="{163FEE00-F509-4847-811C-5E7B7DDE0ECC}" dt="2024-02-08T13:47:42.795" v="17038" actId="478"/>
          <ac:spMkLst>
            <pc:docMk/>
            <pc:sldMk cId="3972728487" sldId="2147470437"/>
            <ac:spMk id="44" creationId="{BD2D9177-61A3-67F3-3DFB-D9BBA7190C28}"/>
          </ac:spMkLst>
        </pc:spChg>
        <pc:spChg chg="mod">
          <ac:chgData name="Mistry, Sheetal" userId="c4ded6bb-8bc0-4d89-8ccb-de0f350111d3" providerId="ADAL" clId="{163FEE00-F509-4847-811C-5E7B7DDE0ECC}" dt="2024-02-08T13:47:09.150" v="17026"/>
          <ac:spMkLst>
            <pc:docMk/>
            <pc:sldMk cId="3972728487" sldId="2147470437"/>
            <ac:spMk id="45" creationId="{0E141C0D-0FE6-4FD1-5FB8-2EF6CD17B5C6}"/>
          </ac:spMkLst>
        </pc:spChg>
        <pc:spChg chg="del mod">
          <ac:chgData name="Mistry, Sheetal" userId="c4ded6bb-8bc0-4d89-8ccb-de0f350111d3" providerId="ADAL" clId="{163FEE00-F509-4847-811C-5E7B7DDE0ECC}" dt="2024-02-08T13:48:01.838" v="17044" actId="478"/>
          <ac:spMkLst>
            <pc:docMk/>
            <pc:sldMk cId="3972728487" sldId="2147470437"/>
            <ac:spMk id="46" creationId="{55DE7C50-311D-B2EA-970B-4BA50728DD68}"/>
          </ac:spMkLst>
        </pc:spChg>
        <pc:spChg chg="mod">
          <ac:chgData name="Mistry, Sheetal" userId="c4ded6bb-8bc0-4d89-8ccb-de0f350111d3" providerId="ADAL" clId="{163FEE00-F509-4847-811C-5E7B7DDE0ECC}" dt="2024-02-08T13:47:09.150" v="17026"/>
          <ac:spMkLst>
            <pc:docMk/>
            <pc:sldMk cId="3972728487" sldId="2147470437"/>
            <ac:spMk id="47" creationId="{DFB7D1B5-D9E8-2F5C-D42A-749F2B9FB905}"/>
          </ac:spMkLst>
        </pc:spChg>
        <pc:spChg chg="del mod">
          <ac:chgData name="Mistry, Sheetal" userId="c4ded6bb-8bc0-4d89-8ccb-de0f350111d3" providerId="ADAL" clId="{163FEE00-F509-4847-811C-5E7B7DDE0ECC}" dt="2024-02-08T13:47:40.217" v="17037" actId="478"/>
          <ac:spMkLst>
            <pc:docMk/>
            <pc:sldMk cId="3972728487" sldId="2147470437"/>
            <ac:spMk id="48" creationId="{EFA4EF8A-3B5C-4007-DCF7-24EA985CA02C}"/>
          </ac:spMkLst>
        </pc:spChg>
        <pc:spChg chg="mod">
          <ac:chgData name="Mistry, Sheetal" userId="c4ded6bb-8bc0-4d89-8ccb-de0f350111d3" providerId="ADAL" clId="{163FEE00-F509-4847-811C-5E7B7DDE0ECC}" dt="2024-02-08T13:47:09.150" v="17026"/>
          <ac:spMkLst>
            <pc:docMk/>
            <pc:sldMk cId="3972728487" sldId="2147470437"/>
            <ac:spMk id="49" creationId="{769577A4-C314-88B0-0C7B-1B1BD1371232}"/>
          </ac:spMkLst>
        </pc:spChg>
        <pc:spChg chg="del mod">
          <ac:chgData name="Mistry, Sheetal" userId="c4ded6bb-8bc0-4d89-8ccb-de0f350111d3" providerId="ADAL" clId="{163FEE00-F509-4847-811C-5E7B7DDE0ECC}" dt="2024-02-08T13:47:57.221" v="17042" actId="478"/>
          <ac:spMkLst>
            <pc:docMk/>
            <pc:sldMk cId="3972728487" sldId="2147470437"/>
            <ac:spMk id="50" creationId="{A77A42CD-B0F5-9CCE-9867-6D9F74290263}"/>
          </ac:spMkLst>
        </pc:spChg>
        <pc:spChg chg="mod">
          <ac:chgData name="Mistry, Sheetal" userId="c4ded6bb-8bc0-4d89-8ccb-de0f350111d3" providerId="ADAL" clId="{163FEE00-F509-4847-811C-5E7B7DDE0ECC}" dt="2024-02-08T13:47:09.150" v="17026"/>
          <ac:spMkLst>
            <pc:docMk/>
            <pc:sldMk cId="3972728487" sldId="2147470437"/>
            <ac:spMk id="51" creationId="{DB6D2650-09C9-B4BE-404A-233F68C8FFD3}"/>
          </ac:spMkLst>
        </pc:spChg>
        <pc:spChg chg="del mod">
          <ac:chgData name="Mistry, Sheetal" userId="c4ded6bb-8bc0-4d89-8ccb-de0f350111d3" providerId="ADAL" clId="{163FEE00-F509-4847-811C-5E7B7DDE0ECC}" dt="2024-02-08T13:47:37.558" v="17036" actId="478"/>
          <ac:spMkLst>
            <pc:docMk/>
            <pc:sldMk cId="3972728487" sldId="2147470437"/>
            <ac:spMk id="52" creationId="{B34EBB9A-DF1D-EC30-0B12-6A65E3040480}"/>
          </ac:spMkLst>
        </pc:spChg>
        <pc:spChg chg="mod">
          <ac:chgData name="Mistry, Sheetal" userId="c4ded6bb-8bc0-4d89-8ccb-de0f350111d3" providerId="ADAL" clId="{163FEE00-F509-4847-811C-5E7B7DDE0ECC}" dt="2024-02-08T13:47:09.150" v="17026"/>
          <ac:spMkLst>
            <pc:docMk/>
            <pc:sldMk cId="3972728487" sldId="2147470437"/>
            <ac:spMk id="53" creationId="{1E7DDDF4-8F17-B5D6-0BA0-B3ADE6E0AC2A}"/>
          </ac:spMkLst>
        </pc:spChg>
        <pc:spChg chg="del mod">
          <ac:chgData name="Mistry, Sheetal" userId="c4ded6bb-8bc0-4d89-8ccb-de0f350111d3" providerId="ADAL" clId="{163FEE00-F509-4847-811C-5E7B7DDE0ECC}" dt="2024-02-08T13:47:54.157" v="17041" actId="478"/>
          <ac:spMkLst>
            <pc:docMk/>
            <pc:sldMk cId="3972728487" sldId="2147470437"/>
            <ac:spMk id="54" creationId="{9553D84A-FC7D-1596-7F09-4B1DFFE2C915}"/>
          </ac:spMkLst>
        </pc:spChg>
        <pc:spChg chg="mod">
          <ac:chgData name="Mistry, Sheetal" userId="c4ded6bb-8bc0-4d89-8ccb-de0f350111d3" providerId="ADAL" clId="{163FEE00-F509-4847-811C-5E7B7DDE0ECC}" dt="2024-02-08T13:48:09.870" v="17046" actId="6549"/>
          <ac:spMkLst>
            <pc:docMk/>
            <pc:sldMk cId="3972728487" sldId="2147470437"/>
            <ac:spMk id="63" creationId="{C78A3B60-1A9E-BD40-4AC1-9AF5E0CEF7A3}"/>
          </ac:spMkLst>
        </pc:spChg>
        <pc:spChg chg="del mod">
          <ac:chgData name="Mistry, Sheetal" userId="c4ded6bb-8bc0-4d89-8ccb-de0f350111d3" providerId="ADAL" clId="{163FEE00-F509-4847-811C-5E7B7DDE0ECC}" dt="2024-02-08T13:47:34.998" v="17035" actId="478"/>
          <ac:spMkLst>
            <pc:docMk/>
            <pc:sldMk cId="3972728487" sldId="2147470437"/>
            <ac:spMk id="2048" creationId="{EF8C7445-84C0-0A3F-A87F-408EA958C4F2}"/>
          </ac:spMkLst>
        </pc:spChg>
        <pc:spChg chg="add mod">
          <ac:chgData name="Mistry, Sheetal" userId="c4ded6bb-8bc0-4d89-8ccb-de0f350111d3" providerId="ADAL" clId="{163FEE00-F509-4847-811C-5E7B7DDE0ECC}" dt="2024-02-08T14:44:08.781" v="17414" actId="1076"/>
          <ac:spMkLst>
            <pc:docMk/>
            <pc:sldMk cId="3972728487" sldId="2147470437"/>
            <ac:spMk id="2051" creationId="{B6A7C94B-7A42-EC8E-21AD-874E33695E79}"/>
          </ac:spMkLst>
        </pc:spChg>
        <pc:grpChg chg="add del mod">
          <ac:chgData name="Mistry, Sheetal" userId="c4ded6bb-8bc0-4d89-8ccb-de0f350111d3" providerId="ADAL" clId="{163FEE00-F509-4847-811C-5E7B7DDE0ECC}" dt="2024-02-08T13:33:10.374" v="16590" actId="478"/>
          <ac:grpSpMkLst>
            <pc:docMk/>
            <pc:sldMk cId="3972728487" sldId="2147470437"/>
            <ac:grpSpMk id="8" creationId="{95930A17-E143-1D34-89E2-F4DDE88797C7}"/>
          </ac:grpSpMkLst>
        </pc:grpChg>
        <pc:grpChg chg="add del mod">
          <ac:chgData name="Mistry, Sheetal" userId="c4ded6bb-8bc0-4d89-8ccb-de0f350111d3" providerId="ADAL" clId="{163FEE00-F509-4847-811C-5E7B7DDE0ECC}" dt="2024-02-08T13:33:10.374" v="16590" actId="478"/>
          <ac:grpSpMkLst>
            <pc:docMk/>
            <pc:sldMk cId="3972728487" sldId="2147470437"/>
            <ac:grpSpMk id="9" creationId="{71F6CA73-8931-4278-8FDA-FD96EC4B857C}"/>
          </ac:grpSpMkLst>
        </pc:grpChg>
        <pc:grpChg chg="add del mod">
          <ac:chgData name="Mistry, Sheetal" userId="c4ded6bb-8bc0-4d89-8ccb-de0f350111d3" providerId="ADAL" clId="{163FEE00-F509-4847-811C-5E7B7DDE0ECC}" dt="2024-02-08T13:33:10.374" v="16590" actId="478"/>
          <ac:grpSpMkLst>
            <pc:docMk/>
            <pc:sldMk cId="3972728487" sldId="2147470437"/>
            <ac:grpSpMk id="15" creationId="{663974AD-42FA-8E31-B588-758B49885EC5}"/>
          </ac:grpSpMkLst>
        </pc:grpChg>
        <pc:grpChg chg="add del mod">
          <ac:chgData name="Mistry, Sheetal" userId="c4ded6bb-8bc0-4d89-8ccb-de0f350111d3" providerId="ADAL" clId="{163FEE00-F509-4847-811C-5E7B7DDE0ECC}" dt="2024-02-08T13:33:10.374" v="16590" actId="478"/>
          <ac:grpSpMkLst>
            <pc:docMk/>
            <pc:sldMk cId="3972728487" sldId="2147470437"/>
            <ac:grpSpMk id="19" creationId="{CD7FE922-96D6-9D57-7947-1BA93B2FCE1E}"/>
          </ac:grpSpMkLst>
        </pc:grpChg>
        <pc:grpChg chg="add del mod">
          <ac:chgData name="Mistry, Sheetal" userId="c4ded6bb-8bc0-4d89-8ccb-de0f350111d3" providerId="ADAL" clId="{163FEE00-F509-4847-811C-5E7B7DDE0ECC}" dt="2024-02-08T13:33:07.354" v="16589" actId="478"/>
          <ac:grpSpMkLst>
            <pc:docMk/>
            <pc:sldMk cId="3972728487" sldId="2147470437"/>
            <ac:grpSpMk id="23" creationId="{88802A70-A065-A309-4827-1AB7B850B4AB}"/>
          </ac:grpSpMkLst>
        </pc:grpChg>
        <pc:grpChg chg="add mod">
          <ac:chgData name="Mistry, Sheetal" userId="c4ded6bb-8bc0-4d89-8ccb-de0f350111d3" providerId="ADAL" clId="{163FEE00-F509-4847-811C-5E7B7DDE0ECC}" dt="2024-02-08T14:40:12.778" v="17051" actId="1076"/>
          <ac:grpSpMkLst>
            <pc:docMk/>
            <pc:sldMk cId="3972728487" sldId="2147470437"/>
            <ac:grpSpMk id="38" creationId="{328EF96C-7005-28D7-8633-6C1457987D2A}"/>
          </ac:grpSpMkLst>
        </pc:grpChg>
        <pc:graphicFrameChg chg="add del mod modGraphic">
          <ac:chgData name="Mistry, Sheetal" userId="c4ded6bb-8bc0-4d89-8ccb-de0f350111d3" providerId="ADAL" clId="{163FEE00-F509-4847-811C-5E7B7DDE0ECC}" dt="2024-02-08T13:31:27.232" v="16556" actId="478"/>
          <ac:graphicFrameMkLst>
            <pc:docMk/>
            <pc:sldMk cId="3972728487" sldId="2147470437"/>
            <ac:graphicFrameMk id="3" creationId="{C032CA18-810C-D87C-C404-0AF102C597AD}"/>
          </ac:graphicFrameMkLst>
        </pc:graphicFrameChg>
        <pc:graphicFrameChg chg="add mod modGraphic">
          <ac:chgData name="Mistry, Sheetal" userId="c4ded6bb-8bc0-4d89-8ccb-de0f350111d3" providerId="ADAL" clId="{163FEE00-F509-4847-811C-5E7B7DDE0ECC}" dt="2024-02-08T14:40:24.743" v="17055" actId="14100"/>
          <ac:graphicFrameMkLst>
            <pc:docMk/>
            <pc:sldMk cId="3972728487" sldId="2147470437"/>
            <ac:graphicFrameMk id="27" creationId="{9F7790CE-C394-57C9-0192-7275FC91A8B4}"/>
          </ac:graphicFrameMkLst>
        </pc:graphicFrameChg>
        <pc:picChg chg="add del mod">
          <ac:chgData name="Mistry, Sheetal" userId="c4ded6bb-8bc0-4d89-8ccb-de0f350111d3" providerId="ADAL" clId="{163FEE00-F509-4847-811C-5E7B7DDE0ECC}" dt="2024-02-08T13:47:07.696" v="17025" actId="478"/>
          <ac:picMkLst>
            <pc:docMk/>
            <pc:sldMk cId="3972728487" sldId="2147470437"/>
            <ac:picMk id="2050" creationId="{50AFE24A-BC57-404A-0B30-D28183EA8FBF}"/>
          </ac:picMkLst>
        </pc:picChg>
        <pc:cxnChg chg="add mod">
          <ac:chgData name="Mistry, Sheetal" userId="c4ded6bb-8bc0-4d89-8ccb-de0f350111d3" providerId="ADAL" clId="{163FEE00-F509-4847-811C-5E7B7DDE0ECC}" dt="2024-02-08T14:40:36.904" v="17059" actId="1076"/>
          <ac:cxnSpMkLst>
            <pc:docMk/>
            <pc:sldMk cId="3972728487" sldId="2147470437"/>
            <ac:cxnSpMk id="30" creationId="{42E6CD8A-9B96-47CB-84AB-4A74D57456EC}"/>
          </ac:cxnSpMkLst>
        </pc:cxnChg>
        <pc:cxnChg chg="mod">
          <ac:chgData name="Mistry, Sheetal" userId="c4ded6bb-8bc0-4d89-8ccb-de0f350111d3" providerId="ADAL" clId="{163FEE00-F509-4847-811C-5E7B7DDE0ECC}" dt="2024-02-08T13:47:09.150" v="17026"/>
          <ac:cxnSpMkLst>
            <pc:docMk/>
            <pc:sldMk cId="3972728487" sldId="2147470437"/>
            <ac:cxnSpMk id="55" creationId="{5FABC476-0EDC-EF67-3546-5E44092BC833}"/>
          </ac:cxnSpMkLst>
        </pc:cxnChg>
        <pc:cxnChg chg="mod">
          <ac:chgData name="Mistry, Sheetal" userId="c4ded6bb-8bc0-4d89-8ccb-de0f350111d3" providerId="ADAL" clId="{163FEE00-F509-4847-811C-5E7B7DDE0ECC}" dt="2024-02-08T13:47:09.150" v="17026"/>
          <ac:cxnSpMkLst>
            <pc:docMk/>
            <pc:sldMk cId="3972728487" sldId="2147470437"/>
            <ac:cxnSpMk id="56" creationId="{CCD8AE45-6F6E-2073-4898-9DF8AF838F99}"/>
          </ac:cxnSpMkLst>
        </pc:cxnChg>
        <pc:cxnChg chg="mod">
          <ac:chgData name="Mistry, Sheetal" userId="c4ded6bb-8bc0-4d89-8ccb-de0f350111d3" providerId="ADAL" clId="{163FEE00-F509-4847-811C-5E7B7DDE0ECC}" dt="2024-02-08T13:47:09.150" v="17026"/>
          <ac:cxnSpMkLst>
            <pc:docMk/>
            <pc:sldMk cId="3972728487" sldId="2147470437"/>
            <ac:cxnSpMk id="57" creationId="{A93A5BF2-BE2C-1E3A-0326-9C29E720B143}"/>
          </ac:cxnSpMkLst>
        </pc:cxnChg>
        <pc:cxnChg chg="mod">
          <ac:chgData name="Mistry, Sheetal" userId="c4ded6bb-8bc0-4d89-8ccb-de0f350111d3" providerId="ADAL" clId="{163FEE00-F509-4847-811C-5E7B7DDE0ECC}" dt="2024-02-08T13:47:09.150" v="17026"/>
          <ac:cxnSpMkLst>
            <pc:docMk/>
            <pc:sldMk cId="3972728487" sldId="2147470437"/>
            <ac:cxnSpMk id="58" creationId="{83F3D772-5D97-5F13-2379-DD1956837569}"/>
          </ac:cxnSpMkLst>
        </pc:cxnChg>
        <pc:cxnChg chg="mod">
          <ac:chgData name="Mistry, Sheetal" userId="c4ded6bb-8bc0-4d89-8ccb-de0f350111d3" providerId="ADAL" clId="{163FEE00-F509-4847-811C-5E7B7DDE0ECC}" dt="2024-02-08T13:47:09.150" v="17026"/>
          <ac:cxnSpMkLst>
            <pc:docMk/>
            <pc:sldMk cId="3972728487" sldId="2147470437"/>
            <ac:cxnSpMk id="59" creationId="{A3891D4A-9ABF-8885-8351-A5D5874C539D}"/>
          </ac:cxnSpMkLst>
        </pc:cxnChg>
        <pc:cxnChg chg="mod">
          <ac:chgData name="Mistry, Sheetal" userId="c4ded6bb-8bc0-4d89-8ccb-de0f350111d3" providerId="ADAL" clId="{163FEE00-F509-4847-811C-5E7B7DDE0ECC}" dt="2024-02-08T13:47:09.150" v="17026"/>
          <ac:cxnSpMkLst>
            <pc:docMk/>
            <pc:sldMk cId="3972728487" sldId="2147470437"/>
            <ac:cxnSpMk id="60" creationId="{74DAD4AA-1FC8-035A-1D3A-B49C97E26621}"/>
          </ac:cxnSpMkLst>
        </pc:cxnChg>
        <pc:cxnChg chg="mod">
          <ac:chgData name="Mistry, Sheetal" userId="c4ded6bb-8bc0-4d89-8ccb-de0f350111d3" providerId="ADAL" clId="{163FEE00-F509-4847-811C-5E7B7DDE0ECC}" dt="2024-02-08T13:47:09.150" v="17026"/>
          <ac:cxnSpMkLst>
            <pc:docMk/>
            <pc:sldMk cId="3972728487" sldId="2147470437"/>
            <ac:cxnSpMk id="61" creationId="{631DAEDF-FB31-9675-4F5E-58D2CFB1200D}"/>
          </ac:cxnSpMkLst>
        </pc:cxnChg>
        <pc:cxnChg chg="mod">
          <ac:chgData name="Mistry, Sheetal" userId="c4ded6bb-8bc0-4d89-8ccb-de0f350111d3" providerId="ADAL" clId="{163FEE00-F509-4847-811C-5E7B7DDE0ECC}" dt="2024-02-08T13:47:09.150" v="17026"/>
          <ac:cxnSpMkLst>
            <pc:docMk/>
            <pc:sldMk cId="3972728487" sldId="2147470437"/>
            <ac:cxnSpMk id="62" creationId="{EAFC0E28-CE83-0DEF-C382-595C63EBD2FC}"/>
          </ac:cxnSpMkLst>
        </pc:cxnChg>
      </pc:sldChg>
      <pc:sldChg chg="addSp delSp modSp add del mod ord">
        <pc:chgData name="Mistry, Sheetal" userId="c4ded6bb-8bc0-4d89-8ccb-de0f350111d3" providerId="ADAL" clId="{163FEE00-F509-4847-811C-5E7B7DDE0ECC}" dt="2024-02-12T13:58:07.284" v="19574" actId="47"/>
        <pc:sldMkLst>
          <pc:docMk/>
          <pc:sldMk cId="2952531244" sldId="2147470438"/>
        </pc:sldMkLst>
        <pc:spChg chg="add mod">
          <ac:chgData name="Mistry, Sheetal" userId="c4ded6bb-8bc0-4d89-8ccb-de0f350111d3" providerId="ADAL" clId="{163FEE00-F509-4847-811C-5E7B7DDE0ECC}" dt="2024-02-12T13:55:56.087" v="19500" actId="1076"/>
          <ac:spMkLst>
            <pc:docMk/>
            <pc:sldMk cId="2952531244" sldId="2147470438"/>
            <ac:spMk id="2" creationId="{02A677F0-8185-C502-6ED5-4F070FF8114A}"/>
          </ac:spMkLst>
        </pc:spChg>
        <pc:spChg chg="del mod">
          <ac:chgData name="Mistry, Sheetal" userId="c4ded6bb-8bc0-4d89-8ccb-de0f350111d3" providerId="ADAL" clId="{163FEE00-F509-4847-811C-5E7B7DDE0ECC}" dt="2024-02-08T14:48:02.345" v="17527" actId="21"/>
          <ac:spMkLst>
            <pc:docMk/>
            <pc:sldMk cId="2952531244" sldId="2147470438"/>
            <ac:spMk id="2" creationId="{FE3B58CA-E28E-05B4-B6CB-176F011401E4}"/>
          </ac:spMkLst>
        </pc:spChg>
        <pc:spChg chg="del">
          <ac:chgData name="Mistry, Sheetal" userId="c4ded6bb-8bc0-4d89-8ccb-de0f350111d3" providerId="ADAL" clId="{163FEE00-F509-4847-811C-5E7B7DDE0ECC}" dt="2024-02-08T14:47:38.182" v="17524" actId="478"/>
          <ac:spMkLst>
            <pc:docMk/>
            <pc:sldMk cId="2952531244" sldId="2147470438"/>
            <ac:spMk id="3" creationId="{1AEFEF6F-6AC5-947C-043C-4ACCDCC2D9F1}"/>
          </ac:spMkLst>
        </pc:spChg>
        <pc:spChg chg="add mod">
          <ac:chgData name="Mistry, Sheetal" userId="c4ded6bb-8bc0-4d89-8ccb-de0f350111d3" providerId="ADAL" clId="{163FEE00-F509-4847-811C-5E7B7DDE0ECC}" dt="2024-02-12T13:56:05.678" v="19502" actId="21"/>
          <ac:spMkLst>
            <pc:docMk/>
            <pc:sldMk cId="2952531244" sldId="2147470438"/>
            <ac:spMk id="4" creationId="{AB455C5A-CC57-8B9C-783A-74FCD7EFA4E1}"/>
          </ac:spMkLst>
        </pc:spChg>
        <pc:spChg chg="add del mod">
          <ac:chgData name="Mistry, Sheetal" userId="c4ded6bb-8bc0-4d89-8ccb-de0f350111d3" providerId="ADAL" clId="{163FEE00-F509-4847-811C-5E7B7DDE0ECC}" dt="2024-02-08T14:47:41.275" v="17525" actId="478"/>
          <ac:spMkLst>
            <pc:docMk/>
            <pc:sldMk cId="2952531244" sldId="2147470438"/>
            <ac:spMk id="7" creationId="{49A8E34D-A088-745F-BB59-51CF7EC287FC}"/>
          </ac:spMkLst>
        </pc:spChg>
        <pc:spChg chg="add del mod">
          <ac:chgData name="Mistry, Sheetal" userId="c4ded6bb-8bc0-4d89-8ccb-de0f350111d3" providerId="ADAL" clId="{163FEE00-F509-4847-811C-5E7B7DDE0ECC}" dt="2024-02-12T13:56:05.678" v="19502" actId="21"/>
          <ac:spMkLst>
            <pc:docMk/>
            <pc:sldMk cId="2952531244" sldId="2147470438"/>
            <ac:spMk id="9" creationId="{B87F2181-0A97-91D3-651A-D5E6DD0B26CB}"/>
          </ac:spMkLst>
        </pc:spChg>
        <pc:grpChg chg="del">
          <ac:chgData name="Mistry, Sheetal" userId="c4ded6bb-8bc0-4d89-8ccb-de0f350111d3" providerId="ADAL" clId="{163FEE00-F509-4847-811C-5E7B7DDE0ECC}" dt="2024-02-08T14:47:38.182" v="17524" actId="478"/>
          <ac:grpSpMkLst>
            <pc:docMk/>
            <pc:sldMk cId="2952531244" sldId="2147470438"/>
            <ac:grpSpMk id="5" creationId="{5D0DF81F-953B-5DD0-2512-162A9DA96B75}"/>
          </ac:grpSpMkLst>
        </pc:grpChg>
      </pc:sldChg>
      <pc:sldChg chg="add del">
        <pc:chgData name="Mistry, Sheetal" userId="c4ded6bb-8bc0-4d89-8ccb-de0f350111d3" providerId="ADAL" clId="{163FEE00-F509-4847-811C-5E7B7DDE0ECC}" dt="2024-02-08T13:29:27.680" v="16500"/>
        <pc:sldMkLst>
          <pc:docMk/>
          <pc:sldMk cId="3093379113" sldId="2147470438"/>
        </pc:sldMkLst>
      </pc:sldChg>
      <pc:sldChg chg="addSp delSp modSp add mod">
        <pc:chgData name="Mistry, Sheetal" userId="c4ded6bb-8bc0-4d89-8ccb-de0f350111d3" providerId="ADAL" clId="{163FEE00-F509-4847-811C-5E7B7DDE0ECC}" dt="2024-02-08T14:48:10.307" v="17530"/>
        <pc:sldMkLst>
          <pc:docMk/>
          <pc:sldMk cId="4005341958" sldId="2147470439"/>
        </pc:sldMkLst>
        <pc:spChg chg="del">
          <ac:chgData name="Mistry, Sheetal" userId="c4ded6bb-8bc0-4d89-8ccb-de0f350111d3" providerId="ADAL" clId="{163FEE00-F509-4847-811C-5E7B7DDE0ECC}" dt="2024-02-08T14:48:06.111" v="17528" actId="478"/>
          <ac:spMkLst>
            <pc:docMk/>
            <pc:sldMk cId="4005341958" sldId="2147470439"/>
            <ac:spMk id="2" creationId="{1E13FB81-CCF6-97BD-224A-6993FEAEC6E4}"/>
          </ac:spMkLst>
        </pc:spChg>
        <pc:spChg chg="add del mod">
          <ac:chgData name="Mistry, Sheetal" userId="c4ded6bb-8bc0-4d89-8ccb-de0f350111d3" providerId="ADAL" clId="{163FEE00-F509-4847-811C-5E7B7DDE0ECC}" dt="2024-02-08T14:48:09.070" v="17529" actId="478"/>
          <ac:spMkLst>
            <pc:docMk/>
            <pc:sldMk cId="4005341958" sldId="2147470439"/>
            <ac:spMk id="7" creationId="{E2D3304D-9680-D5EA-1ED0-EC2CA695896A}"/>
          </ac:spMkLst>
        </pc:spChg>
        <pc:spChg chg="add mod">
          <ac:chgData name="Mistry, Sheetal" userId="c4ded6bb-8bc0-4d89-8ccb-de0f350111d3" providerId="ADAL" clId="{163FEE00-F509-4847-811C-5E7B7DDE0ECC}" dt="2024-02-08T14:48:10.307" v="17530"/>
          <ac:spMkLst>
            <pc:docMk/>
            <pc:sldMk cId="4005341958" sldId="2147470439"/>
            <ac:spMk id="8" creationId="{FE3B58CA-E28E-05B4-B6CB-176F011401E4}"/>
          </ac:spMkLst>
        </pc:spChg>
      </pc:sldChg>
      <pc:sldChg chg="addSp delSp modSp add mod">
        <pc:chgData name="Mistry, Sheetal" userId="c4ded6bb-8bc0-4d89-8ccb-de0f350111d3" providerId="ADAL" clId="{163FEE00-F509-4847-811C-5E7B7DDE0ECC}" dt="2024-02-12T13:19:50.160" v="18564" actId="20577"/>
        <pc:sldMkLst>
          <pc:docMk/>
          <pc:sldMk cId="2330193097" sldId="2147470440"/>
        </pc:sldMkLst>
        <pc:spChg chg="del">
          <ac:chgData name="Mistry, Sheetal" userId="c4ded6bb-8bc0-4d89-8ccb-de0f350111d3" providerId="ADAL" clId="{163FEE00-F509-4847-811C-5E7B7DDE0ECC}" dt="2024-02-08T14:48:46.708" v="17532" actId="478"/>
          <ac:spMkLst>
            <pc:docMk/>
            <pc:sldMk cId="2330193097" sldId="2147470440"/>
            <ac:spMk id="2" creationId="{1E0ADBA5-C947-420E-5567-301A2F32762A}"/>
          </ac:spMkLst>
        </pc:spChg>
        <pc:spChg chg="add del mod">
          <ac:chgData name="Mistry, Sheetal" userId="c4ded6bb-8bc0-4d89-8ccb-de0f350111d3" providerId="ADAL" clId="{163FEE00-F509-4847-811C-5E7B7DDE0ECC}" dt="2024-02-08T14:48:49.559" v="17533" actId="478"/>
          <ac:spMkLst>
            <pc:docMk/>
            <pc:sldMk cId="2330193097" sldId="2147470440"/>
            <ac:spMk id="4" creationId="{132F0C14-6947-A0C2-E45C-F23B5C365610}"/>
          </ac:spMkLst>
        </pc:spChg>
        <pc:spChg chg="add mod">
          <ac:chgData name="Mistry, Sheetal" userId="c4ded6bb-8bc0-4d89-8ccb-de0f350111d3" providerId="ADAL" clId="{163FEE00-F509-4847-811C-5E7B7DDE0ECC}" dt="2024-02-12T13:19:36.623" v="18562" actId="6549"/>
          <ac:spMkLst>
            <pc:docMk/>
            <pc:sldMk cId="2330193097" sldId="2147470440"/>
            <ac:spMk id="5" creationId="{7DE894B2-9B06-2B04-BB44-F5AB454890F8}"/>
          </ac:spMkLst>
        </pc:spChg>
        <pc:spChg chg="add mod">
          <ac:chgData name="Mistry, Sheetal" userId="c4ded6bb-8bc0-4d89-8ccb-de0f350111d3" providerId="ADAL" clId="{163FEE00-F509-4847-811C-5E7B7DDE0ECC}" dt="2024-02-08T14:50:42.342" v="17801" actId="20577"/>
          <ac:spMkLst>
            <pc:docMk/>
            <pc:sldMk cId="2330193097" sldId="2147470440"/>
            <ac:spMk id="6" creationId="{DADD01D2-10D2-B870-94A6-65509D44DE85}"/>
          </ac:spMkLst>
        </pc:spChg>
        <pc:spChg chg="add mod">
          <ac:chgData name="Mistry, Sheetal" userId="c4ded6bb-8bc0-4d89-8ccb-de0f350111d3" providerId="ADAL" clId="{163FEE00-F509-4847-811C-5E7B7DDE0ECC}" dt="2024-02-12T13:19:50.160" v="18564" actId="20577"/>
          <ac:spMkLst>
            <pc:docMk/>
            <pc:sldMk cId="2330193097" sldId="2147470440"/>
            <ac:spMk id="7" creationId="{103B18ED-DC23-DA3A-1AEB-9B099397BE57}"/>
          </ac:spMkLst>
        </pc:spChg>
        <pc:spChg chg="del">
          <ac:chgData name="Mistry, Sheetal" userId="c4ded6bb-8bc0-4d89-8ccb-de0f350111d3" providerId="ADAL" clId="{163FEE00-F509-4847-811C-5E7B7DDE0ECC}" dt="2024-02-08T14:49:12.006" v="17538" actId="478"/>
          <ac:spMkLst>
            <pc:docMk/>
            <pc:sldMk cId="2330193097" sldId="2147470440"/>
            <ac:spMk id="28" creationId="{B6362FC2-06BF-38F6-D5C9-67920E90DB6B}"/>
          </ac:spMkLst>
        </pc:spChg>
        <pc:spChg chg="del">
          <ac:chgData name="Mistry, Sheetal" userId="c4ded6bb-8bc0-4d89-8ccb-de0f350111d3" providerId="ADAL" clId="{163FEE00-F509-4847-811C-5E7B7DDE0ECC}" dt="2024-02-08T14:49:12.006" v="17538" actId="478"/>
          <ac:spMkLst>
            <pc:docMk/>
            <pc:sldMk cId="2330193097" sldId="2147470440"/>
            <ac:spMk id="31" creationId="{6CE3A344-D0CD-F44D-283E-4D907178AAA3}"/>
          </ac:spMkLst>
        </pc:spChg>
        <pc:spChg chg="del">
          <ac:chgData name="Mistry, Sheetal" userId="c4ded6bb-8bc0-4d89-8ccb-de0f350111d3" providerId="ADAL" clId="{163FEE00-F509-4847-811C-5E7B7DDE0ECC}" dt="2024-02-08T14:49:12.006" v="17538" actId="478"/>
          <ac:spMkLst>
            <pc:docMk/>
            <pc:sldMk cId="2330193097" sldId="2147470440"/>
            <ac:spMk id="33" creationId="{B488C906-F080-F0EA-57A6-3BAA05D30FC8}"/>
          </ac:spMkLst>
        </pc:spChg>
        <pc:spChg chg="del">
          <ac:chgData name="Mistry, Sheetal" userId="c4ded6bb-8bc0-4d89-8ccb-de0f350111d3" providerId="ADAL" clId="{163FEE00-F509-4847-811C-5E7B7DDE0ECC}" dt="2024-02-08T14:49:12.006" v="17538" actId="478"/>
          <ac:spMkLst>
            <pc:docMk/>
            <pc:sldMk cId="2330193097" sldId="2147470440"/>
            <ac:spMk id="34" creationId="{C4F36A57-20B2-941C-8C3B-E2D3768FE583}"/>
          </ac:spMkLst>
        </pc:spChg>
        <pc:spChg chg="del">
          <ac:chgData name="Mistry, Sheetal" userId="c4ded6bb-8bc0-4d89-8ccb-de0f350111d3" providerId="ADAL" clId="{163FEE00-F509-4847-811C-5E7B7DDE0ECC}" dt="2024-02-08T14:49:12.006" v="17538" actId="478"/>
          <ac:spMkLst>
            <pc:docMk/>
            <pc:sldMk cId="2330193097" sldId="2147470440"/>
            <ac:spMk id="35" creationId="{DAA138E2-B28E-4339-BF5A-1C4E3E8D3298}"/>
          </ac:spMkLst>
        </pc:spChg>
        <pc:spChg chg="del">
          <ac:chgData name="Mistry, Sheetal" userId="c4ded6bb-8bc0-4d89-8ccb-de0f350111d3" providerId="ADAL" clId="{163FEE00-F509-4847-811C-5E7B7DDE0ECC}" dt="2024-02-08T14:49:12.006" v="17538" actId="478"/>
          <ac:spMkLst>
            <pc:docMk/>
            <pc:sldMk cId="2330193097" sldId="2147470440"/>
            <ac:spMk id="36" creationId="{41D3F228-BAF8-B825-7C3D-A099030300E8}"/>
          </ac:spMkLst>
        </pc:spChg>
        <pc:spChg chg="del">
          <ac:chgData name="Mistry, Sheetal" userId="c4ded6bb-8bc0-4d89-8ccb-de0f350111d3" providerId="ADAL" clId="{163FEE00-F509-4847-811C-5E7B7DDE0ECC}" dt="2024-02-08T14:49:12.006" v="17538" actId="478"/>
          <ac:spMkLst>
            <pc:docMk/>
            <pc:sldMk cId="2330193097" sldId="2147470440"/>
            <ac:spMk id="37" creationId="{57165511-DCCA-36C9-E117-58B9F80DFD20}"/>
          </ac:spMkLst>
        </pc:spChg>
        <pc:spChg chg="del">
          <ac:chgData name="Mistry, Sheetal" userId="c4ded6bb-8bc0-4d89-8ccb-de0f350111d3" providerId="ADAL" clId="{163FEE00-F509-4847-811C-5E7B7DDE0ECC}" dt="2024-02-08T14:49:08.464" v="17537" actId="478"/>
          <ac:spMkLst>
            <pc:docMk/>
            <pc:sldMk cId="2330193097" sldId="2147470440"/>
            <ac:spMk id="2051" creationId="{BEE5C6A3-69D2-9153-CD59-BAAF99BDF5A2}"/>
          </ac:spMkLst>
        </pc:spChg>
        <pc:grpChg chg="mod">
          <ac:chgData name="Mistry, Sheetal" userId="c4ded6bb-8bc0-4d89-8ccb-de0f350111d3" providerId="ADAL" clId="{163FEE00-F509-4847-811C-5E7B7DDE0ECC}" dt="2024-02-08T14:50:46.715" v="17802" actId="1076"/>
          <ac:grpSpMkLst>
            <pc:docMk/>
            <pc:sldMk cId="2330193097" sldId="2147470440"/>
            <ac:grpSpMk id="38" creationId="{A23E68DC-09C4-20B1-218D-BCA4FA796260}"/>
          </ac:grpSpMkLst>
        </pc:grpChg>
        <pc:graphicFrameChg chg="del">
          <ac:chgData name="Mistry, Sheetal" userId="c4ded6bb-8bc0-4d89-8ccb-de0f350111d3" providerId="ADAL" clId="{163FEE00-F509-4847-811C-5E7B7DDE0ECC}" dt="2024-02-08T14:49:12.006" v="17538" actId="478"/>
          <ac:graphicFrameMkLst>
            <pc:docMk/>
            <pc:sldMk cId="2330193097" sldId="2147470440"/>
            <ac:graphicFrameMk id="27" creationId="{E592FAA5-4278-35B3-75A2-7689A8931CAA}"/>
          </ac:graphicFrameMkLst>
        </pc:graphicFrameChg>
        <pc:cxnChg chg="del">
          <ac:chgData name="Mistry, Sheetal" userId="c4ded6bb-8bc0-4d89-8ccb-de0f350111d3" providerId="ADAL" clId="{163FEE00-F509-4847-811C-5E7B7DDE0ECC}" dt="2024-02-08T14:49:12.006" v="17538" actId="478"/>
          <ac:cxnSpMkLst>
            <pc:docMk/>
            <pc:sldMk cId="2330193097" sldId="2147470440"/>
            <ac:cxnSpMk id="30" creationId="{FA3A8847-F344-8D60-C721-725E44B547CD}"/>
          </ac:cxnSpMkLst>
        </pc:cxnChg>
      </pc:sldChg>
      <pc:sldChg chg="new del">
        <pc:chgData name="Mistry, Sheetal" userId="c4ded6bb-8bc0-4d89-8ccb-de0f350111d3" providerId="ADAL" clId="{163FEE00-F509-4847-811C-5E7B7DDE0ECC}" dt="2024-02-12T12:18:43.074" v="18046" actId="47"/>
        <pc:sldMkLst>
          <pc:docMk/>
          <pc:sldMk cId="917948448" sldId="2147470441"/>
        </pc:sldMkLst>
      </pc:sldChg>
      <pc:sldChg chg="add del">
        <pc:chgData name="Mistry, Sheetal" userId="c4ded6bb-8bc0-4d89-8ccb-de0f350111d3" providerId="ADAL" clId="{163FEE00-F509-4847-811C-5E7B7DDE0ECC}" dt="2024-02-08T14:48:53.524" v="17535"/>
        <pc:sldMkLst>
          <pc:docMk/>
          <pc:sldMk cId="1279253340" sldId="2147470441"/>
        </pc:sldMkLst>
      </pc:sldChg>
      <pc:sldChg chg="add del">
        <pc:chgData name="Mistry, Sheetal" userId="c4ded6bb-8bc0-4d89-8ccb-de0f350111d3" providerId="ADAL" clId="{163FEE00-F509-4847-811C-5E7B7DDE0ECC}" dt="2024-02-12T12:21:22.091" v="18052"/>
        <pc:sldMkLst>
          <pc:docMk/>
          <pc:sldMk cId="1341426918" sldId="2147470441"/>
        </pc:sldMkLst>
      </pc:sldChg>
      <pc:sldChg chg="modSp add mod ord">
        <pc:chgData name="Mistry, Sheetal" userId="c4ded6bb-8bc0-4d89-8ccb-de0f350111d3" providerId="ADAL" clId="{163FEE00-F509-4847-811C-5E7B7DDE0ECC}" dt="2024-02-12T14:21:40.696" v="20389"/>
        <pc:sldMkLst>
          <pc:docMk/>
          <pc:sldMk cId="2272427629" sldId="2147470441"/>
        </pc:sldMkLst>
        <pc:spChg chg="mod">
          <ac:chgData name="Mistry, Sheetal" userId="c4ded6bb-8bc0-4d89-8ccb-de0f350111d3" providerId="ADAL" clId="{163FEE00-F509-4847-811C-5E7B7DDE0ECC}" dt="2024-02-12T13:17:20.935" v="18436" actId="1035"/>
          <ac:spMkLst>
            <pc:docMk/>
            <pc:sldMk cId="2272427629" sldId="2147470441"/>
            <ac:spMk id="3" creationId="{7416E34E-63C2-FFD2-EB8A-BABDB65F9A7C}"/>
          </ac:spMkLst>
        </pc:spChg>
      </pc:sldChg>
      <pc:sldChg chg="addSp delSp modSp add del mod modClrScheme chgLayout">
        <pc:chgData name="Mistry, Sheetal" userId="c4ded6bb-8bc0-4d89-8ccb-de0f350111d3" providerId="ADAL" clId="{163FEE00-F509-4847-811C-5E7B7DDE0ECC}" dt="2024-02-12T14:21:49.430" v="20390" actId="47"/>
        <pc:sldMkLst>
          <pc:docMk/>
          <pc:sldMk cId="788802249" sldId="2147470442"/>
        </pc:sldMkLst>
        <pc:spChg chg="del mod">
          <ac:chgData name="Mistry, Sheetal" userId="c4ded6bb-8bc0-4d89-8ccb-de0f350111d3" providerId="ADAL" clId="{163FEE00-F509-4847-811C-5E7B7DDE0ECC}" dt="2024-02-12T14:07:56.841" v="20250" actId="21"/>
          <ac:spMkLst>
            <pc:docMk/>
            <pc:sldMk cId="788802249" sldId="2147470442"/>
            <ac:spMk id="2" creationId="{51034E69-69B3-3617-6600-B453B4640D8C}"/>
          </ac:spMkLst>
        </pc:spChg>
        <pc:spChg chg="add mod">
          <ac:chgData name="Mistry, Sheetal" userId="c4ded6bb-8bc0-4d89-8ccb-de0f350111d3" providerId="ADAL" clId="{163FEE00-F509-4847-811C-5E7B7DDE0ECC}" dt="2024-02-12T14:20:23.713" v="20372" actId="20577"/>
          <ac:spMkLst>
            <pc:docMk/>
            <pc:sldMk cId="788802249" sldId="2147470442"/>
            <ac:spMk id="4" creationId="{0CD54066-188F-8E96-FF93-4921D07994F1}"/>
          </ac:spMkLst>
        </pc:spChg>
        <pc:spChg chg="del mod">
          <ac:chgData name="Mistry, Sheetal" userId="c4ded6bb-8bc0-4d89-8ccb-de0f350111d3" providerId="ADAL" clId="{163FEE00-F509-4847-811C-5E7B7DDE0ECC}" dt="2024-02-12T14:07:19.232" v="20247" actId="21"/>
          <ac:spMkLst>
            <pc:docMk/>
            <pc:sldMk cId="788802249" sldId="2147470442"/>
            <ac:spMk id="9" creationId="{E10E3728-EEFD-A7E0-0AAC-00AB9776D91D}"/>
          </ac:spMkLst>
        </pc:spChg>
        <pc:spChg chg="add del mod">
          <ac:chgData name="Mistry, Sheetal" userId="c4ded6bb-8bc0-4d89-8ccb-de0f350111d3" providerId="ADAL" clId="{163FEE00-F509-4847-811C-5E7B7DDE0ECC}" dt="2024-02-12T14:06:45.865" v="20240" actId="478"/>
          <ac:spMkLst>
            <pc:docMk/>
            <pc:sldMk cId="788802249" sldId="2147470442"/>
            <ac:spMk id="14" creationId="{A5E325AB-00CF-D5B0-7D41-59B94D357AB0}"/>
          </ac:spMkLst>
        </pc:spChg>
      </pc:sldChg>
      <pc:sldChg chg="addSp delSp modSp add mod">
        <pc:chgData name="Mistry, Sheetal" userId="c4ded6bb-8bc0-4d89-8ccb-de0f350111d3" providerId="ADAL" clId="{163FEE00-F509-4847-811C-5E7B7DDE0ECC}" dt="2024-02-12T14:37:21.457" v="20400" actId="20577"/>
        <pc:sldMkLst>
          <pc:docMk/>
          <pc:sldMk cId="2344524342" sldId="2147470443"/>
        </pc:sldMkLst>
        <pc:spChg chg="add del mod">
          <ac:chgData name="Mistry, Sheetal" userId="c4ded6bb-8bc0-4d89-8ccb-de0f350111d3" providerId="ADAL" clId="{163FEE00-F509-4847-811C-5E7B7DDE0ECC}" dt="2024-02-12T13:56:14.828" v="19505" actId="478"/>
          <ac:spMkLst>
            <pc:docMk/>
            <pc:sldMk cId="2344524342" sldId="2147470443"/>
            <ac:spMk id="3" creationId="{0CCFFB63-09CE-74BD-293E-76F8A18DD4E7}"/>
          </ac:spMkLst>
        </pc:spChg>
        <pc:spChg chg="del">
          <ac:chgData name="Mistry, Sheetal" userId="c4ded6bb-8bc0-4d89-8ccb-de0f350111d3" providerId="ADAL" clId="{163FEE00-F509-4847-811C-5E7B7DDE0ECC}" dt="2024-02-12T13:56:19.742" v="19507" actId="478"/>
          <ac:spMkLst>
            <pc:docMk/>
            <pc:sldMk cId="2344524342" sldId="2147470443"/>
            <ac:spMk id="4" creationId="{9C08FDEC-F05F-E716-2462-1F27A4C81CB2}"/>
          </ac:spMkLst>
        </pc:spChg>
        <pc:spChg chg="del">
          <ac:chgData name="Mistry, Sheetal" userId="c4ded6bb-8bc0-4d89-8ccb-de0f350111d3" providerId="ADAL" clId="{163FEE00-F509-4847-811C-5E7B7DDE0ECC}" dt="2024-02-12T13:56:21.790" v="19509" actId="478"/>
          <ac:spMkLst>
            <pc:docMk/>
            <pc:sldMk cId="2344524342" sldId="2147470443"/>
            <ac:spMk id="6" creationId="{8DF49EAB-449A-E568-589B-BA5B1A132B6C}"/>
          </ac:spMkLst>
        </pc:spChg>
        <pc:spChg chg="del">
          <ac:chgData name="Mistry, Sheetal" userId="c4ded6bb-8bc0-4d89-8ccb-de0f350111d3" providerId="ADAL" clId="{163FEE00-F509-4847-811C-5E7B7DDE0ECC}" dt="2024-02-12T13:56:10.120" v="19503" actId="478"/>
          <ac:spMkLst>
            <pc:docMk/>
            <pc:sldMk cId="2344524342" sldId="2147470443"/>
            <ac:spMk id="8" creationId="{35B0F51E-EFAE-615C-1AAB-0C1987889F64}"/>
          </ac:spMkLst>
        </pc:spChg>
        <pc:spChg chg="add mod">
          <ac:chgData name="Mistry, Sheetal" userId="c4ded6bb-8bc0-4d89-8ccb-de0f350111d3" providerId="ADAL" clId="{163FEE00-F509-4847-811C-5E7B7DDE0ECC}" dt="2024-02-12T13:56:17.627" v="19506" actId="1076"/>
          <ac:spMkLst>
            <pc:docMk/>
            <pc:sldMk cId="2344524342" sldId="2147470443"/>
            <ac:spMk id="9" creationId="{B87F2181-0A97-91D3-651A-D5E6DD0B26CB}"/>
          </ac:spMkLst>
        </pc:spChg>
        <pc:spChg chg="add mod">
          <ac:chgData name="Mistry, Sheetal" userId="c4ded6bb-8bc0-4d89-8ccb-de0f350111d3" providerId="ADAL" clId="{163FEE00-F509-4847-811C-5E7B7DDE0ECC}" dt="2024-02-12T14:37:21.457" v="20400" actId="20577"/>
          <ac:spMkLst>
            <pc:docMk/>
            <pc:sldMk cId="2344524342" sldId="2147470443"/>
            <ac:spMk id="10" creationId="{4F6DA355-3DA4-FA34-E5E5-C2A182508D4D}"/>
          </ac:spMkLst>
        </pc:spChg>
        <pc:picChg chg="del">
          <ac:chgData name="Mistry, Sheetal" userId="c4ded6bb-8bc0-4d89-8ccb-de0f350111d3" providerId="ADAL" clId="{163FEE00-F509-4847-811C-5E7B7DDE0ECC}" dt="2024-02-12T13:56:22.369" v="19510" actId="478"/>
          <ac:picMkLst>
            <pc:docMk/>
            <pc:sldMk cId="2344524342" sldId="2147470443"/>
            <ac:picMk id="5" creationId="{7E8A316C-3507-11F2-4389-5CDE659EEC80}"/>
          </ac:picMkLst>
        </pc:picChg>
        <pc:picChg chg="add">
          <ac:chgData name="Mistry, Sheetal" userId="c4ded6bb-8bc0-4d89-8ccb-de0f350111d3" providerId="ADAL" clId="{163FEE00-F509-4847-811C-5E7B7DDE0ECC}" dt="2024-02-12T13:56:28.852" v="19511"/>
          <ac:picMkLst>
            <pc:docMk/>
            <pc:sldMk cId="2344524342" sldId="2147470443"/>
            <ac:picMk id="7" creationId="{31E154C4-E8AD-519A-BA54-936105CE3C0E}"/>
          </ac:picMkLst>
        </pc:picChg>
        <pc:picChg chg="add mod">
          <ac:chgData name="Mistry, Sheetal" userId="c4ded6bb-8bc0-4d89-8ccb-de0f350111d3" providerId="ADAL" clId="{163FEE00-F509-4847-811C-5E7B7DDE0ECC}" dt="2024-02-12T13:58:02.897" v="19573" actId="1076"/>
          <ac:picMkLst>
            <pc:docMk/>
            <pc:sldMk cId="2344524342" sldId="2147470443"/>
            <ac:picMk id="11" creationId="{9B9FE1A3-E765-593B-CCCC-AA76640377C6}"/>
          </ac:picMkLst>
        </pc:picChg>
        <pc:picChg chg="del">
          <ac:chgData name="Mistry, Sheetal" userId="c4ded6bb-8bc0-4d89-8ccb-de0f350111d3" providerId="ADAL" clId="{163FEE00-F509-4847-811C-5E7B7DDE0ECC}" dt="2024-02-12T13:56:20.393" v="19508" actId="478"/>
          <ac:picMkLst>
            <pc:docMk/>
            <pc:sldMk cId="2344524342" sldId="2147470443"/>
            <ac:picMk id="1026" creationId="{D4566E09-5BC7-9AB5-4560-ABE9AD89B73F}"/>
          </ac:picMkLst>
        </pc:picChg>
      </pc:sldChg>
      <pc:sldChg chg="addSp delSp modSp add mod">
        <pc:chgData name="Mistry, Sheetal" userId="c4ded6bb-8bc0-4d89-8ccb-de0f350111d3" providerId="ADAL" clId="{163FEE00-F509-4847-811C-5E7B7DDE0ECC}" dt="2024-02-12T14:37:27.950" v="20405" actId="6549"/>
        <pc:sldMkLst>
          <pc:docMk/>
          <pc:sldMk cId="2144369481" sldId="2147470444"/>
        </pc:sldMkLst>
        <pc:spChg chg="add mod">
          <ac:chgData name="Mistry, Sheetal" userId="c4ded6bb-8bc0-4d89-8ccb-de0f350111d3" providerId="ADAL" clId="{163FEE00-F509-4847-811C-5E7B7DDE0ECC}" dt="2024-02-12T14:07:24.949" v="20249"/>
          <ac:spMkLst>
            <pc:docMk/>
            <pc:sldMk cId="2144369481" sldId="2147470444"/>
            <ac:spMk id="3" creationId="{E10E3728-EEFD-A7E0-0AAC-00AB9776D91D}"/>
          </ac:spMkLst>
        </pc:spChg>
        <pc:spChg chg="add mod">
          <ac:chgData name="Mistry, Sheetal" userId="c4ded6bb-8bc0-4d89-8ccb-de0f350111d3" providerId="ADAL" clId="{163FEE00-F509-4847-811C-5E7B7DDE0ECC}" dt="2024-02-12T14:37:27.950" v="20405" actId="6549"/>
          <ac:spMkLst>
            <pc:docMk/>
            <pc:sldMk cId="2144369481" sldId="2147470444"/>
            <ac:spMk id="4" creationId="{51034E69-69B3-3617-6600-B453B4640D8C}"/>
          </ac:spMkLst>
        </pc:spChg>
        <pc:spChg chg="del">
          <ac:chgData name="Mistry, Sheetal" userId="c4ded6bb-8bc0-4d89-8ccb-de0f350111d3" providerId="ADAL" clId="{163FEE00-F509-4847-811C-5E7B7DDE0ECC}" dt="2024-02-12T14:07:23.263" v="20248" actId="478"/>
          <ac:spMkLst>
            <pc:docMk/>
            <pc:sldMk cId="2144369481" sldId="2147470444"/>
            <ac:spMk id="9" creationId="{A4A2217C-C122-E07C-CB3C-5AC991467F44}"/>
          </ac:spMkLst>
        </pc:spChg>
        <pc:spChg chg="del">
          <ac:chgData name="Mistry, Sheetal" userId="c4ded6bb-8bc0-4d89-8ccb-de0f350111d3" providerId="ADAL" clId="{163FEE00-F509-4847-811C-5E7B7DDE0ECC}" dt="2024-02-12T14:06:55.502" v="20242" actId="478"/>
          <ac:spMkLst>
            <pc:docMk/>
            <pc:sldMk cId="2144369481" sldId="2147470444"/>
            <ac:spMk id="10" creationId="{A4DD6A4F-77B4-776E-0E7F-8A428F92B39C}"/>
          </ac:spMkLst>
        </pc:spChg>
        <pc:picChg chg="add del mod">
          <ac:chgData name="Mistry, Sheetal" userId="c4ded6bb-8bc0-4d89-8ccb-de0f350111d3" providerId="ADAL" clId="{163FEE00-F509-4847-811C-5E7B7DDE0ECC}" dt="2024-02-12T14:07:59.837" v="20251" actId="478"/>
          <ac:picMkLst>
            <pc:docMk/>
            <pc:sldMk cId="2144369481" sldId="2147470444"/>
            <ac:picMk id="2" creationId="{20EB257A-51D1-3BBF-A13C-2028D971FBED}"/>
          </ac:picMkLst>
        </pc:picChg>
        <pc:picChg chg="add mod">
          <ac:chgData name="Mistry, Sheetal" userId="c4ded6bb-8bc0-4d89-8ccb-de0f350111d3" providerId="ADAL" clId="{163FEE00-F509-4847-811C-5E7B7DDE0ECC}" dt="2024-02-12T14:11:35.170" v="20307" actId="1076"/>
          <ac:picMkLst>
            <pc:docMk/>
            <pc:sldMk cId="2144369481" sldId="2147470444"/>
            <ac:picMk id="5" creationId="{0CFE5DE6-1932-2EB9-931F-A9313C8AA77E}"/>
          </ac:picMkLst>
        </pc:picChg>
        <pc:picChg chg="del">
          <ac:chgData name="Mistry, Sheetal" userId="c4ded6bb-8bc0-4d89-8ccb-de0f350111d3" providerId="ADAL" clId="{163FEE00-F509-4847-811C-5E7B7DDE0ECC}" dt="2024-02-12T14:06:56.828" v="20243" actId="478"/>
          <ac:picMkLst>
            <pc:docMk/>
            <pc:sldMk cId="2144369481" sldId="2147470444"/>
            <ac:picMk id="11" creationId="{297C8083-3DFC-347A-3056-7961F5C0A430}"/>
          </ac:picMkLst>
        </pc:picChg>
      </pc:sldChg>
      <pc:sldChg chg="delSp modSp new del mod">
        <pc:chgData name="Mistry, Sheetal" userId="c4ded6bb-8bc0-4d89-8ccb-de0f350111d3" providerId="ADAL" clId="{163FEE00-F509-4847-811C-5E7B7DDE0ECC}" dt="2024-02-12T14:30:29.815" v="20398" actId="47"/>
        <pc:sldMkLst>
          <pc:docMk/>
          <pc:sldMk cId="651448992" sldId="2147470445"/>
        </pc:sldMkLst>
        <pc:spChg chg="mod">
          <ac:chgData name="Mistry, Sheetal" userId="c4ded6bb-8bc0-4d89-8ccb-de0f350111d3" providerId="ADAL" clId="{163FEE00-F509-4847-811C-5E7B7DDE0ECC}" dt="2024-02-12T14:21:34.433" v="20387" actId="20577"/>
          <ac:spMkLst>
            <pc:docMk/>
            <pc:sldMk cId="651448992" sldId="2147470445"/>
            <ac:spMk id="2" creationId="{E26C0618-157D-07BC-6F7F-823C7BB30758}"/>
          </ac:spMkLst>
        </pc:spChg>
        <pc:spChg chg="del mod">
          <ac:chgData name="Mistry, Sheetal" userId="c4ded6bb-8bc0-4d89-8ccb-de0f350111d3" providerId="ADAL" clId="{163FEE00-F509-4847-811C-5E7B7DDE0ECC}" dt="2024-02-12T14:22:03.995" v="20394" actId="478"/>
          <ac:spMkLst>
            <pc:docMk/>
            <pc:sldMk cId="651448992" sldId="2147470445"/>
            <ac:spMk id="3" creationId="{7285D579-2F92-51F7-67F9-AC01A721BB0F}"/>
          </ac:spMkLst>
        </pc:spChg>
      </pc:sldChg>
      <pc:sldChg chg="modSp add mod modClrScheme chgLayout">
        <pc:chgData name="Mistry, Sheetal" userId="c4ded6bb-8bc0-4d89-8ccb-de0f350111d3" providerId="ADAL" clId="{163FEE00-F509-4847-811C-5E7B7DDE0ECC}" dt="2024-02-12T14:30:27.161" v="20397" actId="26606"/>
        <pc:sldMkLst>
          <pc:docMk/>
          <pc:sldMk cId="744194097" sldId="2147470446"/>
        </pc:sldMkLst>
        <pc:spChg chg="mod">
          <ac:chgData name="Mistry, Sheetal" userId="c4ded6bb-8bc0-4d89-8ccb-de0f350111d3" providerId="ADAL" clId="{163FEE00-F509-4847-811C-5E7B7DDE0ECC}" dt="2024-02-12T14:30:27.161" v="20397" actId="26606"/>
          <ac:spMkLst>
            <pc:docMk/>
            <pc:sldMk cId="744194097" sldId="2147470446"/>
            <ac:spMk id="2" creationId="{E089C773-0890-20C7-3668-9B1C8D465530}"/>
          </ac:spMkLst>
        </pc:spChg>
        <pc:spChg chg="mod">
          <ac:chgData name="Mistry, Sheetal" userId="c4ded6bb-8bc0-4d89-8ccb-de0f350111d3" providerId="ADAL" clId="{163FEE00-F509-4847-811C-5E7B7DDE0ECC}" dt="2024-02-12T14:30:27.161" v="20397" actId="26606"/>
          <ac:spMkLst>
            <pc:docMk/>
            <pc:sldMk cId="744194097" sldId="2147470446"/>
            <ac:spMk id="4" creationId="{D03D1E1A-818D-989E-A3BB-58F15175A278}"/>
          </ac:spMkLst>
        </pc:spChg>
        <pc:picChg chg="mod">
          <ac:chgData name="Mistry, Sheetal" userId="c4ded6bb-8bc0-4d89-8ccb-de0f350111d3" providerId="ADAL" clId="{163FEE00-F509-4847-811C-5E7B7DDE0ECC}" dt="2024-02-12T14:30:27.161" v="20397" actId="26606"/>
          <ac:picMkLst>
            <pc:docMk/>
            <pc:sldMk cId="744194097" sldId="2147470446"/>
            <ac:picMk id="5" creationId="{8B2EF4AE-3E3A-1581-F0E0-8D23989553E0}"/>
          </ac:picMkLst>
        </pc:picChg>
      </pc:sldChg>
      <pc:sldChg chg="new del">
        <pc:chgData name="Mistry, Sheetal" userId="c4ded6bb-8bc0-4d89-8ccb-de0f350111d3" providerId="ADAL" clId="{163FEE00-F509-4847-811C-5E7B7DDE0ECC}" dt="2024-02-12T14:37:38.455" v="20407" actId="680"/>
        <pc:sldMkLst>
          <pc:docMk/>
          <pc:sldMk cId="1888681302" sldId="2147470447"/>
        </pc:sldMkLst>
      </pc:sldChg>
      <pc:sldChg chg="addSp delSp modSp add del mod modClrScheme chgLayout">
        <pc:chgData name="Mistry, Sheetal" userId="c4ded6bb-8bc0-4d89-8ccb-de0f350111d3" providerId="ADAL" clId="{163FEE00-F509-4847-811C-5E7B7DDE0ECC}" dt="2024-02-12T14:57:40.273" v="21544" actId="47"/>
        <pc:sldMkLst>
          <pc:docMk/>
          <pc:sldMk cId="3261894863" sldId="2147470447"/>
        </pc:sldMkLst>
        <pc:spChg chg="mod">
          <ac:chgData name="Mistry, Sheetal" userId="c4ded6bb-8bc0-4d89-8ccb-de0f350111d3" providerId="ADAL" clId="{163FEE00-F509-4847-811C-5E7B7DDE0ECC}" dt="2024-02-12T14:51:01.202" v="20827" actId="34807"/>
          <ac:spMkLst>
            <pc:docMk/>
            <pc:sldMk cId="3261894863" sldId="2147470447"/>
            <ac:spMk id="2" creationId="{43673D89-150B-A8BB-642A-25E63FA33B78}"/>
          </ac:spMkLst>
        </pc:spChg>
        <pc:spChg chg="del">
          <ac:chgData name="Mistry, Sheetal" userId="c4ded6bb-8bc0-4d89-8ccb-de0f350111d3" providerId="ADAL" clId="{163FEE00-F509-4847-811C-5E7B7DDE0ECC}" dt="2024-02-12T14:37:50.348" v="20411" actId="478"/>
          <ac:spMkLst>
            <pc:docMk/>
            <pc:sldMk cId="3261894863" sldId="2147470447"/>
            <ac:spMk id="4" creationId="{6F9A47F0-DCF4-5844-63F6-5C6D926027B1}"/>
          </ac:spMkLst>
        </pc:spChg>
        <pc:spChg chg="add del mod">
          <ac:chgData name="Mistry, Sheetal" userId="c4ded6bb-8bc0-4d89-8ccb-de0f350111d3" providerId="ADAL" clId="{163FEE00-F509-4847-811C-5E7B7DDE0ECC}" dt="2024-02-12T14:37:48.919" v="20410" actId="478"/>
          <ac:spMkLst>
            <pc:docMk/>
            <pc:sldMk cId="3261894863" sldId="2147470447"/>
            <ac:spMk id="6" creationId="{33780EAB-8EA8-774D-405C-1398467BEBA0}"/>
          </ac:spMkLst>
        </pc:spChg>
        <pc:spChg chg="add del mod">
          <ac:chgData name="Mistry, Sheetal" userId="c4ded6bb-8bc0-4d89-8ccb-de0f350111d3" providerId="ADAL" clId="{163FEE00-F509-4847-811C-5E7B7DDE0ECC}" dt="2024-02-12T14:37:52.801" v="20412" actId="478"/>
          <ac:spMkLst>
            <pc:docMk/>
            <pc:sldMk cId="3261894863" sldId="2147470447"/>
            <ac:spMk id="8" creationId="{ADD469B9-D581-6EAB-2444-F437BDB9DCB2}"/>
          </ac:spMkLst>
        </pc:spChg>
        <pc:picChg chg="add del mod">
          <ac:chgData name="Mistry, Sheetal" userId="c4ded6bb-8bc0-4d89-8ccb-de0f350111d3" providerId="ADAL" clId="{163FEE00-F509-4847-811C-5E7B7DDE0ECC}" dt="2024-02-12T14:46:37.686" v="20819" actId="478"/>
          <ac:picMkLst>
            <pc:docMk/>
            <pc:sldMk cId="3261894863" sldId="2147470447"/>
            <ac:picMk id="3" creationId="{029B9DC6-6142-E299-5252-6DF77A752E42}"/>
          </ac:picMkLst>
        </pc:picChg>
        <pc:picChg chg="add del mod">
          <ac:chgData name="Mistry, Sheetal" userId="c4ded6bb-8bc0-4d89-8ccb-de0f350111d3" providerId="ADAL" clId="{163FEE00-F509-4847-811C-5E7B7DDE0ECC}" dt="2024-02-12T14:47:37.379" v="20825" actId="478"/>
          <ac:picMkLst>
            <pc:docMk/>
            <pc:sldMk cId="3261894863" sldId="2147470447"/>
            <ac:picMk id="3" creationId="{34F9E7F4-8C9C-3E1E-C0FB-51F298CEBE90}"/>
          </ac:picMkLst>
        </pc:picChg>
        <pc:picChg chg="add del mod">
          <ac:chgData name="Mistry, Sheetal" userId="c4ded6bb-8bc0-4d89-8ccb-de0f350111d3" providerId="ADAL" clId="{163FEE00-F509-4847-811C-5E7B7DDE0ECC}" dt="2024-02-12T14:47:08.833" v="20822" actId="478"/>
          <ac:picMkLst>
            <pc:docMk/>
            <pc:sldMk cId="3261894863" sldId="2147470447"/>
            <ac:picMk id="3" creationId="{524434B0-2232-D195-C327-AD3D94FDC99C}"/>
          </ac:picMkLst>
        </pc:picChg>
        <pc:picChg chg="add mod">
          <ac:chgData name="Mistry, Sheetal" userId="c4ded6bb-8bc0-4d89-8ccb-de0f350111d3" providerId="ADAL" clId="{163FEE00-F509-4847-811C-5E7B7DDE0ECC}" dt="2024-02-12T14:51:01.202" v="20827" actId="34807"/>
          <ac:picMkLst>
            <pc:docMk/>
            <pc:sldMk cId="3261894863" sldId="2147470447"/>
            <ac:picMk id="3" creationId="{5CA52790-DDDF-79DC-E112-BFA15FE8747B}"/>
          </ac:picMkLst>
        </pc:picChg>
        <pc:picChg chg="del">
          <ac:chgData name="Mistry, Sheetal" userId="c4ded6bb-8bc0-4d89-8ccb-de0f350111d3" providerId="ADAL" clId="{163FEE00-F509-4847-811C-5E7B7DDE0ECC}" dt="2024-02-12T14:37:46.842" v="20409" actId="478"/>
          <ac:picMkLst>
            <pc:docMk/>
            <pc:sldMk cId="3261894863" sldId="2147470447"/>
            <ac:picMk id="5" creationId="{7AC26BDE-8826-6399-5928-2F6BFB240E57}"/>
          </ac:picMkLst>
        </pc:picChg>
      </pc:sldChg>
      <pc:sldChg chg="modSp add del mod modClrScheme chgLayout">
        <pc:chgData name="Mistry, Sheetal" userId="c4ded6bb-8bc0-4d89-8ccb-de0f350111d3" providerId="ADAL" clId="{163FEE00-F509-4847-811C-5E7B7DDE0ECC}" dt="2024-02-12T14:42:40.098" v="20492" actId="47"/>
        <pc:sldMkLst>
          <pc:docMk/>
          <pc:sldMk cId="413321787" sldId="2147470448"/>
        </pc:sldMkLst>
        <pc:spChg chg="mod">
          <ac:chgData name="Mistry, Sheetal" userId="c4ded6bb-8bc0-4d89-8ccb-de0f350111d3" providerId="ADAL" clId="{163FEE00-F509-4847-811C-5E7B7DDE0ECC}" dt="2024-02-12T14:42:26.628" v="20491" actId="34807"/>
          <ac:spMkLst>
            <pc:docMk/>
            <pc:sldMk cId="413321787" sldId="2147470448"/>
            <ac:spMk id="2" creationId="{38C72EEB-D7E1-D38A-37A3-BD65C01C9FB9}"/>
          </ac:spMkLst>
        </pc:spChg>
        <pc:spChg chg="mod">
          <ac:chgData name="Mistry, Sheetal" userId="c4ded6bb-8bc0-4d89-8ccb-de0f350111d3" providerId="ADAL" clId="{163FEE00-F509-4847-811C-5E7B7DDE0ECC}" dt="2024-02-12T14:42:26.628" v="20491" actId="34807"/>
          <ac:spMkLst>
            <pc:docMk/>
            <pc:sldMk cId="413321787" sldId="2147470448"/>
            <ac:spMk id="4" creationId="{9AE37535-6A7B-E411-A016-D89F48271B48}"/>
          </ac:spMkLst>
        </pc:spChg>
        <pc:picChg chg="mod">
          <ac:chgData name="Mistry, Sheetal" userId="c4ded6bb-8bc0-4d89-8ccb-de0f350111d3" providerId="ADAL" clId="{163FEE00-F509-4847-811C-5E7B7DDE0ECC}" dt="2024-02-12T14:42:26.628" v="20491" actId="34807"/>
          <ac:picMkLst>
            <pc:docMk/>
            <pc:sldMk cId="413321787" sldId="2147470448"/>
            <ac:picMk id="5" creationId="{BBF0DB48-3577-C31E-5844-6998EB21F135}"/>
          </ac:picMkLst>
        </pc:picChg>
      </pc:sldChg>
      <pc:sldChg chg="addSp delSp modSp add mod">
        <pc:chgData name="Mistry, Sheetal" userId="c4ded6bb-8bc0-4d89-8ccb-de0f350111d3" providerId="ADAL" clId="{163FEE00-F509-4847-811C-5E7B7DDE0ECC}" dt="2024-02-12T14:57:22.353" v="21540" actId="20577"/>
        <pc:sldMkLst>
          <pc:docMk/>
          <pc:sldMk cId="3744942338" sldId="2147470448"/>
        </pc:sldMkLst>
        <pc:spChg chg="mod">
          <ac:chgData name="Mistry, Sheetal" userId="c4ded6bb-8bc0-4d89-8ccb-de0f350111d3" providerId="ADAL" clId="{163FEE00-F509-4847-811C-5E7B7DDE0ECC}" dt="2024-02-12T14:44:32.009" v="20544" actId="20577"/>
          <ac:spMkLst>
            <pc:docMk/>
            <pc:sldMk cId="3744942338" sldId="2147470448"/>
            <ac:spMk id="2" creationId="{4F23C554-783D-2C1B-16AD-4BC58BE7AEFD}"/>
          </ac:spMkLst>
        </pc:spChg>
        <pc:spChg chg="mod">
          <ac:chgData name="Mistry, Sheetal" userId="c4ded6bb-8bc0-4d89-8ccb-de0f350111d3" providerId="ADAL" clId="{163FEE00-F509-4847-811C-5E7B7DDE0ECC}" dt="2024-02-12T14:57:22.353" v="21540" actId="20577"/>
          <ac:spMkLst>
            <pc:docMk/>
            <pc:sldMk cId="3744942338" sldId="2147470448"/>
            <ac:spMk id="4" creationId="{22D8A065-A034-3F06-8CED-A8087F3198B1}"/>
          </ac:spMkLst>
        </pc:spChg>
        <pc:spChg chg="add mod">
          <ac:chgData name="Mistry, Sheetal" userId="c4ded6bb-8bc0-4d89-8ccb-de0f350111d3" providerId="ADAL" clId="{163FEE00-F509-4847-811C-5E7B7DDE0ECC}" dt="2024-02-12T14:53:17.847" v="20835" actId="1076"/>
          <ac:spMkLst>
            <pc:docMk/>
            <pc:sldMk cId="3744942338" sldId="2147470448"/>
            <ac:spMk id="6" creationId="{BD87C152-A0BC-41C6-97BB-DFD5B035D34F}"/>
          </ac:spMkLst>
        </pc:spChg>
        <pc:spChg chg="mod">
          <ac:chgData name="Mistry, Sheetal" userId="c4ded6bb-8bc0-4d89-8ccb-de0f350111d3" providerId="ADAL" clId="{163FEE00-F509-4847-811C-5E7B7DDE0ECC}" dt="2024-02-12T14:54:01.260" v="20842" actId="1076"/>
          <ac:spMkLst>
            <pc:docMk/>
            <pc:sldMk cId="3744942338" sldId="2147470448"/>
            <ac:spMk id="8" creationId="{F0AB46E5-909B-4553-D8F5-188C5745156B}"/>
          </ac:spMkLst>
        </pc:spChg>
        <pc:spChg chg="mod">
          <ac:chgData name="Mistry, Sheetal" userId="c4ded6bb-8bc0-4d89-8ccb-de0f350111d3" providerId="ADAL" clId="{163FEE00-F509-4847-811C-5E7B7DDE0ECC}" dt="2024-02-12T14:54:01.260" v="20842" actId="1076"/>
          <ac:spMkLst>
            <pc:docMk/>
            <pc:sldMk cId="3744942338" sldId="2147470448"/>
            <ac:spMk id="9" creationId="{E1494677-53F6-6587-999D-5E8C0F13A0CC}"/>
          </ac:spMkLst>
        </pc:spChg>
        <pc:spChg chg="mod">
          <ac:chgData name="Mistry, Sheetal" userId="c4ded6bb-8bc0-4d89-8ccb-de0f350111d3" providerId="ADAL" clId="{163FEE00-F509-4847-811C-5E7B7DDE0ECC}" dt="2024-02-12T14:54:01.260" v="20842" actId="1076"/>
          <ac:spMkLst>
            <pc:docMk/>
            <pc:sldMk cId="3744942338" sldId="2147470448"/>
            <ac:spMk id="10" creationId="{00A736AD-23F0-7581-C294-98D145FB7814}"/>
          </ac:spMkLst>
        </pc:spChg>
        <pc:spChg chg="mod">
          <ac:chgData name="Mistry, Sheetal" userId="c4ded6bb-8bc0-4d89-8ccb-de0f350111d3" providerId="ADAL" clId="{163FEE00-F509-4847-811C-5E7B7DDE0ECC}" dt="2024-02-12T14:54:01.260" v="20842" actId="1076"/>
          <ac:spMkLst>
            <pc:docMk/>
            <pc:sldMk cId="3744942338" sldId="2147470448"/>
            <ac:spMk id="11" creationId="{47EEA8FE-EDEC-17FD-7F37-0C66AFC1518E}"/>
          </ac:spMkLst>
        </pc:spChg>
        <pc:spChg chg="mod">
          <ac:chgData name="Mistry, Sheetal" userId="c4ded6bb-8bc0-4d89-8ccb-de0f350111d3" providerId="ADAL" clId="{163FEE00-F509-4847-811C-5E7B7DDE0ECC}" dt="2024-02-12T14:54:01.260" v="20842" actId="1076"/>
          <ac:spMkLst>
            <pc:docMk/>
            <pc:sldMk cId="3744942338" sldId="2147470448"/>
            <ac:spMk id="12" creationId="{DDA8EDA2-15D3-1360-7E8F-837D025958B1}"/>
          </ac:spMkLst>
        </pc:spChg>
        <pc:spChg chg="mod">
          <ac:chgData name="Mistry, Sheetal" userId="c4ded6bb-8bc0-4d89-8ccb-de0f350111d3" providerId="ADAL" clId="{163FEE00-F509-4847-811C-5E7B7DDE0ECC}" dt="2024-02-12T14:54:01.260" v="20842" actId="1076"/>
          <ac:spMkLst>
            <pc:docMk/>
            <pc:sldMk cId="3744942338" sldId="2147470448"/>
            <ac:spMk id="13" creationId="{1C2AE3F0-0883-7432-2784-D0B921908E8D}"/>
          </ac:spMkLst>
        </pc:spChg>
        <pc:spChg chg="mod">
          <ac:chgData name="Mistry, Sheetal" userId="c4ded6bb-8bc0-4d89-8ccb-de0f350111d3" providerId="ADAL" clId="{163FEE00-F509-4847-811C-5E7B7DDE0ECC}" dt="2024-02-12T14:54:01.260" v="20842" actId="1076"/>
          <ac:spMkLst>
            <pc:docMk/>
            <pc:sldMk cId="3744942338" sldId="2147470448"/>
            <ac:spMk id="14" creationId="{051A03D5-59B4-7A6C-93CD-AF6ABFDB71AE}"/>
          </ac:spMkLst>
        </pc:spChg>
        <pc:spChg chg="mod">
          <ac:chgData name="Mistry, Sheetal" userId="c4ded6bb-8bc0-4d89-8ccb-de0f350111d3" providerId="ADAL" clId="{163FEE00-F509-4847-811C-5E7B7DDE0ECC}" dt="2024-02-12T14:54:01.260" v="20842" actId="1076"/>
          <ac:spMkLst>
            <pc:docMk/>
            <pc:sldMk cId="3744942338" sldId="2147470448"/>
            <ac:spMk id="15" creationId="{1D5F4E6F-9752-CDFF-3064-50EC9243F04D}"/>
          </ac:spMkLst>
        </pc:spChg>
        <pc:spChg chg="mod">
          <ac:chgData name="Mistry, Sheetal" userId="c4ded6bb-8bc0-4d89-8ccb-de0f350111d3" providerId="ADAL" clId="{163FEE00-F509-4847-811C-5E7B7DDE0ECC}" dt="2024-02-12T14:54:01.260" v="20842" actId="1076"/>
          <ac:spMkLst>
            <pc:docMk/>
            <pc:sldMk cId="3744942338" sldId="2147470448"/>
            <ac:spMk id="16" creationId="{228B1FF7-8870-DBAE-052E-D74397951D58}"/>
          </ac:spMkLst>
        </pc:spChg>
        <pc:spChg chg="mod">
          <ac:chgData name="Mistry, Sheetal" userId="c4ded6bb-8bc0-4d89-8ccb-de0f350111d3" providerId="ADAL" clId="{163FEE00-F509-4847-811C-5E7B7DDE0ECC}" dt="2024-02-12T14:54:01.260" v="20842" actId="1076"/>
          <ac:spMkLst>
            <pc:docMk/>
            <pc:sldMk cId="3744942338" sldId="2147470448"/>
            <ac:spMk id="17" creationId="{6AD16B32-945F-2B7C-4512-6CD5571A4926}"/>
          </ac:spMkLst>
        </pc:spChg>
        <pc:spChg chg="mod">
          <ac:chgData name="Mistry, Sheetal" userId="c4ded6bb-8bc0-4d89-8ccb-de0f350111d3" providerId="ADAL" clId="{163FEE00-F509-4847-811C-5E7B7DDE0ECC}" dt="2024-02-12T14:54:01.260" v="20842" actId="1076"/>
          <ac:spMkLst>
            <pc:docMk/>
            <pc:sldMk cId="3744942338" sldId="2147470448"/>
            <ac:spMk id="18" creationId="{1AF51B3F-BC4D-8E49-00CD-0A090EF07CA2}"/>
          </ac:spMkLst>
        </pc:spChg>
        <pc:spChg chg="mod">
          <ac:chgData name="Mistry, Sheetal" userId="c4ded6bb-8bc0-4d89-8ccb-de0f350111d3" providerId="ADAL" clId="{163FEE00-F509-4847-811C-5E7B7DDE0ECC}" dt="2024-02-12T14:54:01.260" v="20842" actId="1076"/>
          <ac:spMkLst>
            <pc:docMk/>
            <pc:sldMk cId="3744942338" sldId="2147470448"/>
            <ac:spMk id="19" creationId="{CFC4329B-84C0-573A-2B27-C6F34B2461D2}"/>
          </ac:spMkLst>
        </pc:spChg>
        <pc:spChg chg="mod">
          <ac:chgData name="Mistry, Sheetal" userId="c4ded6bb-8bc0-4d89-8ccb-de0f350111d3" providerId="ADAL" clId="{163FEE00-F509-4847-811C-5E7B7DDE0ECC}" dt="2024-02-12T14:54:01.260" v="20842" actId="1076"/>
          <ac:spMkLst>
            <pc:docMk/>
            <pc:sldMk cId="3744942338" sldId="2147470448"/>
            <ac:spMk id="20" creationId="{663E20C7-626B-4F5F-5C51-B4989785D9BA}"/>
          </ac:spMkLst>
        </pc:spChg>
        <pc:spChg chg="del mod">
          <ac:chgData name="Mistry, Sheetal" userId="c4ded6bb-8bc0-4d89-8ccb-de0f350111d3" providerId="ADAL" clId="{163FEE00-F509-4847-811C-5E7B7DDE0ECC}" dt="2024-02-12T14:54:07.561" v="20843" actId="478"/>
          <ac:spMkLst>
            <pc:docMk/>
            <pc:sldMk cId="3744942338" sldId="2147470448"/>
            <ac:spMk id="21" creationId="{FEB8F08F-7B4F-BC18-7653-608B6B6B36F9}"/>
          </ac:spMkLst>
        </pc:spChg>
        <pc:spChg chg="mod">
          <ac:chgData name="Mistry, Sheetal" userId="c4ded6bb-8bc0-4d89-8ccb-de0f350111d3" providerId="ADAL" clId="{163FEE00-F509-4847-811C-5E7B7DDE0ECC}" dt="2024-02-12T14:54:01.260" v="20842" actId="1076"/>
          <ac:spMkLst>
            <pc:docMk/>
            <pc:sldMk cId="3744942338" sldId="2147470448"/>
            <ac:spMk id="22" creationId="{C86B5108-0F97-B6F7-A3DB-57B8CD51AD67}"/>
          </ac:spMkLst>
        </pc:spChg>
        <pc:spChg chg="mod">
          <ac:chgData name="Mistry, Sheetal" userId="c4ded6bb-8bc0-4d89-8ccb-de0f350111d3" providerId="ADAL" clId="{163FEE00-F509-4847-811C-5E7B7DDE0ECC}" dt="2024-02-12T14:54:01.260" v="20842" actId="1076"/>
          <ac:spMkLst>
            <pc:docMk/>
            <pc:sldMk cId="3744942338" sldId="2147470448"/>
            <ac:spMk id="23" creationId="{BDC2812A-C6F6-DA24-E059-726AC31AED2E}"/>
          </ac:spMkLst>
        </pc:spChg>
        <pc:spChg chg="mod">
          <ac:chgData name="Mistry, Sheetal" userId="c4ded6bb-8bc0-4d89-8ccb-de0f350111d3" providerId="ADAL" clId="{163FEE00-F509-4847-811C-5E7B7DDE0ECC}" dt="2024-02-12T14:54:01.260" v="20842" actId="1076"/>
          <ac:spMkLst>
            <pc:docMk/>
            <pc:sldMk cId="3744942338" sldId="2147470448"/>
            <ac:spMk id="24" creationId="{04E87358-E28F-4CEB-A3A5-4603C2AFC874}"/>
          </ac:spMkLst>
        </pc:spChg>
        <pc:spChg chg="mod">
          <ac:chgData name="Mistry, Sheetal" userId="c4ded6bb-8bc0-4d89-8ccb-de0f350111d3" providerId="ADAL" clId="{163FEE00-F509-4847-811C-5E7B7DDE0ECC}" dt="2024-02-12T14:54:01.260" v="20842" actId="1076"/>
          <ac:spMkLst>
            <pc:docMk/>
            <pc:sldMk cId="3744942338" sldId="2147470448"/>
            <ac:spMk id="25" creationId="{55BC14EA-333F-9858-03F0-4E775BA3DD52}"/>
          </ac:spMkLst>
        </pc:spChg>
        <pc:spChg chg="mod">
          <ac:chgData name="Mistry, Sheetal" userId="c4ded6bb-8bc0-4d89-8ccb-de0f350111d3" providerId="ADAL" clId="{163FEE00-F509-4847-811C-5E7B7DDE0ECC}" dt="2024-02-12T14:54:01.260" v="20842" actId="1076"/>
          <ac:spMkLst>
            <pc:docMk/>
            <pc:sldMk cId="3744942338" sldId="2147470448"/>
            <ac:spMk id="26" creationId="{536C2863-705C-4F34-1D2D-AEBC4F92ED55}"/>
          </ac:spMkLst>
        </pc:spChg>
        <pc:spChg chg="mod">
          <ac:chgData name="Mistry, Sheetal" userId="c4ded6bb-8bc0-4d89-8ccb-de0f350111d3" providerId="ADAL" clId="{163FEE00-F509-4847-811C-5E7B7DDE0ECC}" dt="2024-02-12T14:54:01.260" v="20842" actId="1076"/>
          <ac:spMkLst>
            <pc:docMk/>
            <pc:sldMk cId="3744942338" sldId="2147470448"/>
            <ac:spMk id="27" creationId="{13B5995B-B6B1-BBF0-A57B-DBD6E87BB1BC}"/>
          </ac:spMkLst>
        </pc:spChg>
        <pc:spChg chg="mod">
          <ac:chgData name="Mistry, Sheetal" userId="c4ded6bb-8bc0-4d89-8ccb-de0f350111d3" providerId="ADAL" clId="{163FEE00-F509-4847-811C-5E7B7DDE0ECC}" dt="2024-02-12T14:54:01.260" v="20842" actId="1076"/>
          <ac:spMkLst>
            <pc:docMk/>
            <pc:sldMk cId="3744942338" sldId="2147470448"/>
            <ac:spMk id="28" creationId="{A8DF5BAF-1D12-14EB-7CDB-A76E6C91B782}"/>
          </ac:spMkLst>
        </pc:spChg>
        <pc:spChg chg="mod">
          <ac:chgData name="Mistry, Sheetal" userId="c4ded6bb-8bc0-4d89-8ccb-de0f350111d3" providerId="ADAL" clId="{163FEE00-F509-4847-811C-5E7B7DDE0ECC}" dt="2024-02-12T14:54:01.260" v="20842" actId="1076"/>
          <ac:spMkLst>
            <pc:docMk/>
            <pc:sldMk cId="3744942338" sldId="2147470448"/>
            <ac:spMk id="29" creationId="{EC869E2F-53A7-D8F0-994C-BC748088EB92}"/>
          </ac:spMkLst>
        </pc:spChg>
        <pc:spChg chg="mod">
          <ac:chgData name="Mistry, Sheetal" userId="c4ded6bb-8bc0-4d89-8ccb-de0f350111d3" providerId="ADAL" clId="{163FEE00-F509-4847-811C-5E7B7DDE0ECC}" dt="2024-02-12T14:54:01.260" v="20842" actId="1076"/>
          <ac:spMkLst>
            <pc:docMk/>
            <pc:sldMk cId="3744942338" sldId="2147470448"/>
            <ac:spMk id="30" creationId="{3583D627-9A28-6495-692C-EF758B2450A8}"/>
          </ac:spMkLst>
        </pc:spChg>
        <pc:spChg chg="mod">
          <ac:chgData name="Mistry, Sheetal" userId="c4ded6bb-8bc0-4d89-8ccb-de0f350111d3" providerId="ADAL" clId="{163FEE00-F509-4847-811C-5E7B7DDE0ECC}" dt="2024-02-12T14:54:01.260" v="20842" actId="1076"/>
          <ac:spMkLst>
            <pc:docMk/>
            <pc:sldMk cId="3744942338" sldId="2147470448"/>
            <ac:spMk id="31" creationId="{75702D76-9DEC-9161-3F63-FF813AB9FE5B}"/>
          </ac:spMkLst>
        </pc:spChg>
        <pc:spChg chg="mod">
          <ac:chgData name="Mistry, Sheetal" userId="c4ded6bb-8bc0-4d89-8ccb-de0f350111d3" providerId="ADAL" clId="{163FEE00-F509-4847-811C-5E7B7DDE0ECC}" dt="2024-02-12T14:54:01.260" v="20842" actId="1076"/>
          <ac:spMkLst>
            <pc:docMk/>
            <pc:sldMk cId="3744942338" sldId="2147470448"/>
            <ac:spMk id="32" creationId="{90271DDC-2C15-140E-4D6E-02389368652E}"/>
          </ac:spMkLst>
        </pc:spChg>
        <pc:spChg chg="mod">
          <ac:chgData name="Mistry, Sheetal" userId="c4ded6bb-8bc0-4d89-8ccb-de0f350111d3" providerId="ADAL" clId="{163FEE00-F509-4847-811C-5E7B7DDE0ECC}" dt="2024-02-12T14:54:01.260" v="20842" actId="1076"/>
          <ac:spMkLst>
            <pc:docMk/>
            <pc:sldMk cId="3744942338" sldId="2147470448"/>
            <ac:spMk id="33" creationId="{9F3E0B0E-7803-36B6-B5D1-83038EB66B43}"/>
          </ac:spMkLst>
        </pc:spChg>
        <pc:spChg chg="mod">
          <ac:chgData name="Mistry, Sheetal" userId="c4ded6bb-8bc0-4d89-8ccb-de0f350111d3" providerId="ADAL" clId="{163FEE00-F509-4847-811C-5E7B7DDE0ECC}" dt="2024-02-12T14:54:01.260" v="20842" actId="1076"/>
          <ac:spMkLst>
            <pc:docMk/>
            <pc:sldMk cId="3744942338" sldId="2147470448"/>
            <ac:spMk id="34" creationId="{A74940F1-5A3E-D654-32DE-3711D5EBAF19}"/>
          </ac:spMkLst>
        </pc:spChg>
        <pc:spChg chg="mod">
          <ac:chgData name="Mistry, Sheetal" userId="c4ded6bb-8bc0-4d89-8ccb-de0f350111d3" providerId="ADAL" clId="{163FEE00-F509-4847-811C-5E7B7DDE0ECC}" dt="2024-02-12T14:54:01.260" v="20842" actId="1076"/>
          <ac:spMkLst>
            <pc:docMk/>
            <pc:sldMk cId="3744942338" sldId="2147470448"/>
            <ac:spMk id="35" creationId="{86F13BFD-B5E7-FA96-98E2-8C5D08176DDE}"/>
          </ac:spMkLst>
        </pc:spChg>
        <pc:spChg chg="mod">
          <ac:chgData name="Mistry, Sheetal" userId="c4ded6bb-8bc0-4d89-8ccb-de0f350111d3" providerId="ADAL" clId="{163FEE00-F509-4847-811C-5E7B7DDE0ECC}" dt="2024-02-12T14:54:01.260" v="20842" actId="1076"/>
          <ac:spMkLst>
            <pc:docMk/>
            <pc:sldMk cId="3744942338" sldId="2147470448"/>
            <ac:spMk id="36" creationId="{589D2D7F-55CA-1963-EAA5-EB707B0BE683}"/>
          </ac:spMkLst>
        </pc:spChg>
        <pc:spChg chg="mod">
          <ac:chgData name="Mistry, Sheetal" userId="c4ded6bb-8bc0-4d89-8ccb-de0f350111d3" providerId="ADAL" clId="{163FEE00-F509-4847-811C-5E7B7DDE0ECC}" dt="2024-02-12T14:54:01.260" v="20842" actId="1076"/>
          <ac:spMkLst>
            <pc:docMk/>
            <pc:sldMk cId="3744942338" sldId="2147470448"/>
            <ac:spMk id="37" creationId="{B03C06FC-075B-06FE-BA4B-E0639233DBDF}"/>
          </ac:spMkLst>
        </pc:spChg>
        <pc:spChg chg="mod">
          <ac:chgData name="Mistry, Sheetal" userId="c4ded6bb-8bc0-4d89-8ccb-de0f350111d3" providerId="ADAL" clId="{163FEE00-F509-4847-811C-5E7B7DDE0ECC}" dt="2024-02-12T14:54:01.260" v="20842" actId="1076"/>
          <ac:spMkLst>
            <pc:docMk/>
            <pc:sldMk cId="3744942338" sldId="2147470448"/>
            <ac:spMk id="38" creationId="{0E96CD45-81CE-2973-8CF6-AEAB9F278E3D}"/>
          </ac:spMkLst>
        </pc:spChg>
        <pc:spChg chg="mod">
          <ac:chgData name="Mistry, Sheetal" userId="c4ded6bb-8bc0-4d89-8ccb-de0f350111d3" providerId="ADAL" clId="{163FEE00-F509-4847-811C-5E7B7DDE0ECC}" dt="2024-02-12T14:54:01.260" v="20842" actId="1076"/>
          <ac:spMkLst>
            <pc:docMk/>
            <pc:sldMk cId="3744942338" sldId="2147470448"/>
            <ac:spMk id="39" creationId="{184DF176-B1F7-7F83-A3C6-96E7AB36D036}"/>
          </ac:spMkLst>
        </pc:spChg>
        <pc:spChg chg="mod">
          <ac:chgData name="Mistry, Sheetal" userId="c4ded6bb-8bc0-4d89-8ccb-de0f350111d3" providerId="ADAL" clId="{163FEE00-F509-4847-811C-5E7B7DDE0ECC}" dt="2024-02-12T14:54:01.260" v="20842" actId="1076"/>
          <ac:spMkLst>
            <pc:docMk/>
            <pc:sldMk cId="3744942338" sldId="2147470448"/>
            <ac:spMk id="40" creationId="{FDD60776-A789-9A5D-ACA5-05EE4F19F190}"/>
          </ac:spMkLst>
        </pc:spChg>
        <pc:spChg chg="mod">
          <ac:chgData name="Mistry, Sheetal" userId="c4ded6bb-8bc0-4d89-8ccb-de0f350111d3" providerId="ADAL" clId="{163FEE00-F509-4847-811C-5E7B7DDE0ECC}" dt="2024-02-12T14:54:01.260" v="20842" actId="1076"/>
          <ac:spMkLst>
            <pc:docMk/>
            <pc:sldMk cId="3744942338" sldId="2147470448"/>
            <ac:spMk id="41" creationId="{B9E8BD01-6CF0-9B14-47F3-8FE57C062D0F}"/>
          </ac:spMkLst>
        </pc:spChg>
        <pc:spChg chg="mod">
          <ac:chgData name="Mistry, Sheetal" userId="c4ded6bb-8bc0-4d89-8ccb-de0f350111d3" providerId="ADAL" clId="{163FEE00-F509-4847-811C-5E7B7DDE0ECC}" dt="2024-02-12T14:54:01.260" v="20842" actId="1076"/>
          <ac:spMkLst>
            <pc:docMk/>
            <pc:sldMk cId="3744942338" sldId="2147470448"/>
            <ac:spMk id="42" creationId="{58B19743-7B3B-0ED6-DBB7-A0DB9858092B}"/>
          </ac:spMkLst>
        </pc:spChg>
        <pc:spChg chg="mod">
          <ac:chgData name="Mistry, Sheetal" userId="c4ded6bb-8bc0-4d89-8ccb-de0f350111d3" providerId="ADAL" clId="{163FEE00-F509-4847-811C-5E7B7DDE0ECC}" dt="2024-02-12T14:54:01.260" v="20842" actId="1076"/>
          <ac:spMkLst>
            <pc:docMk/>
            <pc:sldMk cId="3744942338" sldId="2147470448"/>
            <ac:spMk id="43" creationId="{19EE4FDB-0610-DC76-A7D6-9990C0034EBC}"/>
          </ac:spMkLst>
        </pc:spChg>
        <pc:spChg chg="mod">
          <ac:chgData name="Mistry, Sheetal" userId="c4ded6bb-8bc0-4d89-8ccb-de0f350111d3" providerId="ADAL" clId="{163FEE00-F509-4847-811C-5E7B7DDE0ECC}" dt="2024-02-12T14:54:01.260" v="20842" actId="1076"/>
          <ac:spMkLst>
            <pc:docMk/>
            <pc:sldMk cId="3744942338" sldId="2147470448"/>
            <ac:spMk id="44" creationId="{5CF61D1C-8273-E4E7-D67C-C69C02115055}"/>
          </ac:spMkLst>
        </pc:spChg>
        <pc:spChg chg="mod">
          <ac:chgData name="Mistry, Sheetal" userId="c4ded6bb-8bc0-4d89-8ccb-de0f350111d3" providerId="ADAL" clId="{163FEE00-F509-4847-811C-5E7B7DDE0ECC}" dt="2024-02-12T14:54:01.260" v="20842" actId="1076"/>
          <ac:spMkLst>
            <pc:docMk/>
            <pc:sldMk cId="3744942338" sldId="2147470448"/>
            <ac:spMk id="47" creationId="{88893711-2899-AA24-CC00-EBEAEDDA3AAD}"/>
          </ac:spMkLst>
        </pc:spChg>
        <pc:spChg chg="mod">
          <ac:chgData name="Mistry, Sheetal" userId="c4ded6bb-8bc0-4d89-8ccb-de0f350111d3" providerId="ADAL" clId="{163FEE00-F509-4847-811C-5E7B7DDE0ECC}" dt="2024-02-12T14:54:01.260" v="20842" actId="1076"/>
          <ac:spMkLst>
            <pc:docMk/>
            <pc:sldMk cId="3744942338" sldId="2147470448"/>
            <ac:spMk id="48" creationId="{37A1E798-378C-2790-8102-21F7F1B55764}"/>
          </ac:spMkLst>
        </pc:spChg>
        <pc:spChg chg="mod">
          <ac:chgData name="Mistry, Sheetal" userId="c4ded6bb-8bc0-4d89-8ccb-de0f350111d3" providerId="ADAL" clId="{163FEE00-F509-4847-811C-5E7B7DDE0ECC}" dt="2024-02-12T14:54:01.260" v="20842" actId="1076"/>
          <ac:spMkLst>
            <pc:docMk/>
            <pc:sldMk cId="3744942338" sldId="2147470448"/>
            <ac:spMk id="49" creationId="{7751D7D6-1E29-34E8-B6AD-4B62CE2013BF}"/>
          </ac:spMkLst>
        </pc:spChg>
        <pc:spChg chg="mod">
          <ac:chgData name="Mistry, Sheetal" userId="c4ded6bb-8bc0-4d89-8ccb-de0f350111d3" providerId="ADAL" clId="{163FEE00-F509-4847-811C-5E7B7DDE0ECC}" dt="2024-02-12T14:54:01.260" v="20842" actId="1076"/>
          <ac:spMkLst>
            <pc:docMk/>
            <pc:sldMk cId="3744942338" sldId="2147470448"/>
            <ac:spMk id="50" creationId="{FCA37146-9F34-BA8A-873E-5CCFF06FB04A}"/>
          </ac:spMkLst>
        </pc:spChg>
        <pc:spChg chg="mod">
          <ac:chgData name="Mistry, Sheetal" userId="c4ded6bb-8bc0-4d89-8ccb-de0f350111d3" providerId="ADAL" clId="{163FEE00-F509-4847-811C-5E7B7DDE0ECC}" dt="2024-02-12T14:54:01.260" v="20842" actId="1076"/>
          <ac:spMkLst>
            <pc:docMk/>
            <pc:sldMk cId="3744942338" sldId="2147470448"/>
            <ac:spMk id="51" creationId="{326B090E-12ED-2795-E2BB-2FEBEBF22E92}"/>
          </ac:spMkLst>
        </pc:spChg>
        <pc:spChg chg="mod">
          <ac:chgData name="Mistry, Sheetal" userId="c4ded6bb-8bc0-4d89-8ccb-de0f350111d3" providerId="ADAL" clId="{163FEE00-F509-4847-811C-5E7B7DDE0ECC}" dt="2024-02-12T14:54:01.260" v="20842" actId="1076"/>
          <ac:spMkLst>
            <pc:docMk/>
            <pc:sldMk cId="3744942338" sldId="2147470448"/>
            <ac:spMk id="52" creationId="{1194E56C-D69B-F2DC-92EF-23A569692DA0}"/>
          </ac:spMkLst>
        </pc:spChg>
        <pc:spChg chg="mod">
          <ac:chgData name="Mistry, Sheetal" userId="c4ded6bb-8bc0-4d89-8ccb-de0f350111d3" providerId="ADAL" clId="{163FEE00-F509-4847-811C-5E7B7DDE0ECC}" dt="2024-02-12T14:54:01.260" v="20842" actId="1076"/>
          <ac:spMkLst>
            <pc:docMk/>
            <pc:sldMk cId="3744942338" sldId="2147470448"/>
            <ac:spMk id="53" creationId="{056ED453-E6F5-9926-6AED-D8054CFB2BB4}"/>
          </ac:spMkLst>
        </pc:spChg>
        <pc:spChg chg="mod">
          <ac:chgData name="Mistry, Sheetal" userId="c4ded6bb-8bc0-4d89-8ccb-de0f350111d3" providerId="ADAL" clId="{163FEE00-F509-4847-811C-5E7B7DDE0ECC}" dt="2024-02-12T14:54:01.260" v="20842" actId="1076"/>
          <ac:spMkLst>
            <pc:docMk/>
            <pc:sldMk cId="3744942338" sldId="2147470448"/>
            <ac:spMk id="54" creationId="{4CFD4BF8-E4CE-7ADF-E7F7-F49BAFA762B7}"/>
          </ac:spMkLst>
        </pc:spChg>
        <pc:spChg chg="mod">
          <ac:chgData name="Mistry, Sheetal" userId="c4ded6bb-8bc0-4d89-8ccb-de0f350111d3" providerId="ADAL" clId="{163FEE00-F509-4847-811C-5E7B7DDE0ECC}" dt="2024-02-12T14:54:01.260" v="20842" actId="1076"/>
          <ac:spMkLst>
            <pc:docMk/>
            <pc:sldMk cId="3744942338" sldId="2147470448"/>
            <ac:spMk id="55" creationId="{6EA729F7-717D-B3A7-4C9B-FCEBF4246A7C}"/>
          </ac:spMkLst>
        </pc:spChg>
        <pc:spChg chg="mod">
          <ac:chgData name="Mistry, Sheetal" userId="c4ded6bb-8bc0-4d89-8ccb-de0f350111d3" providerId="ADAL" clId="{163FEE00-F509-4847-811C-5E7B7DDE0ECC}" dt="2024-02-12T14:54:01.260" v="20842" actId="1076"/>
          <ac:spMkLst>
            <pc:docMk/>
            <pc:sldMk cId="3744942338" sldId="2147470448"/>
            <ac:spMk id="56" creationId="{E0B3CE08-447E-0E3D-69B2-86BAA58B4C91}"/>
          </ac:spMkLst>
        </pc:spChg>
        <pc:spChg chg="mod">
          <ac:chgData name="Mistry, Sheetal" userId="c4ded6bb-8bc0-4d89-8ccb-de0f350111d3" providerId="ADAL" clId="{163FEE00-F509-4847-811C-5E7B7DDE0ECC}" dt="2024-02-12T14:54:01.260" v="20842" actId="1076"/>
          <ac:spMkLst>
            <pc:docMk/>
            <pc:sldMk cId="3744942338" sldId="2147470448"/>
            <ac:spMk id="57" creationId="{DEF9536F-AB9E-5504-DC09-CA44A31AA37F}"/>
          </ac:spMkLst>
        </pc:spChg>
        <pc:spChg chg="mod">
          <ac:chgData name="Mistry, Sheetal" userId="c4ded6bb-8bc0-4d89-8ccb-de0f350111d3" providerId="ADAL" clId="{163FEE00-F509-4847-811C-5E7B7DDE0ECC}" dt="2024-02-12T14:54:01.260" v="20842" actId="1076"/>
          <ac:spMkLst>
            <pc:docMk/>
            <pc:sldMk cId="3744942338" sldId="2147470448"/>
            <ac:spMk id="58" creationId="{2008B414-ED70-D2F7-B0EE-0437BB5DEC9B}"/>
          </ac:spMkLst>
        </pc:spChg>
        <pc:spChg chg="mod">
          <ac:chgData name="Mistry, Sheetal" userId="c4ded6bb-8bc0-4d89-8ccb-de0f350111d3" providerId="ADAL" clId="{163FEE00-F509-4847-811C-5E7B7DDE0ECC}" dt="2024-02-12T14:54:01.260" v="20842" actId="1076"/>
          <ac:spMkLst>
            <pc:docMk/>
            <pc:sldMk cId="3744942338" sldId="2147470448"/>
            <ac:spMk id="59" creationId="{1095F920-11AB-2AC2-5261-793B7F0C53F0}"/>
          </ac:spMkLst>
        </pc:spChg>
        <pc:spChg chg="mod">
          <ac:chgData name="Mistry, Sheetal" userId="c4ded6bb-8bc0-4d89-8ccb-de0f350111d3" providerId="ADAL" clId="{163FEE00-F509-4847-811C-5E7B7DDE0ECC}" dt="2024-02-12T14:54:01.260" v="20842" actId="1076"/>
          <ac:spMkLst>
            <pc:docMk/>
            <pc:sldMk cId="3744942338" sldId="2147470448"/>
            <ac:spMk id="60" creationId="{DD608C7F-9D0E-A1CD-5DC1-4D109BAB9F3D}"/>
          </ac:spMkLst>
        </pc:spChg>
        <pc:spChg chg="mod">
          <ac:chgData name="Mistry, Sheetal" userId="c4ded6bb-8bc0-4d89-8ccb-de0f350111d3" providerId="ADAL" clId="{163FEE00-F509-4847-811C-5E7B7DDE0ECC}" dt="2024-02-12T14:54:01.260" v="20842" actId="1076"/>
          <ac:spMkLst>
            <pc:docMk/>
            <pc:sldMk cId="3744942338" sldId="2147470448"/>
            <ac:spMk id="61" creationId="{6EEEB6CA-68BA-D321-87FE-B914E2334363}"/>
          </ac:spMkLst>
        </pc:spChg>
        <pc:spChg chg="mod">
          <ac:chgData name="Mistry, Sheetal" userId="c4ded6bb-8bc0-4d89-8ccb-de0f350111d3" providerId="ADAL" clId="{163FEE00-F509-4847-811C-5E7B7DDE0ECC}" dt="2024-02-12T14:54:01.260" v="20842" actId="1076"/>
          <ac:spMkLst>
            <pc:docMk/>
            <pc:sldMk cId="3744942338" sldId="2147470448"/>
            <ac:spMk id="62" creationId="{1047029E-CA7B-AECC-08E4-254C1E1C39C5}"/>
          </ac:spMkLst>
        </pc:spChg>
        <pc:spChg chg="mod">
          <ac:chgData name="Mistry, Sheetal" userId="c4ded6bb-8bc0-4d89-8ccb-de0f350111d3" providerId="ADAL" clId="{163FEE00-F509-4847-811C-5E7B7DDE0ECC}" dt="2024-02-12T14:54:01.260" v="20842" actId="1076"/>
          <ac:spMkLst>
            <pc:docMk/>
            <pc:sldMk cId="3744942338" sldId="2147470448"/>
            <ac:spMk id="63" creationId="{C4594C76-0D30-65A1-3847-FD4EB1517CC4}"/>
          </ac:spMkLst>
        </pc:spChg>
        <pc:spChg chg="mod">
          <ac:chgData name="Mistry, Sheetal" userId="c4ded6bb-8bc0-4d89-8ccb-de0f350111d3" providerId="ADAL" clId="{163FEE00-F509-4847-811C-5E7B7DDE0ECC}" dt="2024-02-12T14:54:01.260" v="20842" actId="1076"/>
          <ac:spMkLst>
            <pc:docMk/>
            <pc:sldMk cId="3744942338" sldId="2147470448"/>
            <ac:spMk id="64" creationId="{4D754D0A-C905-069C-5955-2F709CBC4172}"/>
          </ac:spMkLst>
        </pc:spChg>
        <pc:spChg chg="mod">
          <ac:chgData name="Mistry, Sheetal" userId="c4ded6bb-8bc0-4d89-8ccb-de0f350111d3" providerId="ADAL" clId="{163FEE00-F509-4847-811C-5E7B7DDE0ECC}" dt="2024-02-12T14:54:01.260" v="20842" actId="1076"/>
          <ac:spMkLst>
            <pc:docMk/>
            <pc:sldMk cId="3744942338" sldId="2147470448"/>
            <ac:spMk id="65" creationId="{6CAC0CF9-9292-7D5C-B784-178F1EC69860}"/>
          </ac:spMkLst>
        </pc:spChg>
        <pc:spChg chg="mod">
          <ac:chgData name="Mistry, Sheetal" userId="c4ded6bb-8bc0-4d89-8ccb-de0f350111d3" providerId="ADAL" clId="{163FEE00-F509-4847-811C-5E7B7DDE0ECC}" dt="2024-02-12T14:54:01.260" v="20842" actId="1076"/>
          <ac:spMkLst>
            <pc:docMk/>
            <pc:sldMk cId="3744942338" sldId="2147470448"/>
            <ac:spMk id="66" creationId="{06A188EF-9D96-62EC-28A3-5D2DB6BE233B}"/>
          </ac:spMkLst>
        </pc:spChg>
        <pc:spChg chg="mod">
          <ac:chgData name="Mistry, Sheetal" userId="c4ded6bb-8bc0-4d89-8ccb-de0f350111d3" providerId="ADAL" clId="{163FEE00-F509-4847-811C-5E7B7DDE0ECC}" dt="2024-02-12T14:54:01.260" v="20842" actId="1076"/>
          <ac:spMkLst>
            <pc:docMk/>
            <pc:sldMk cId="3744942338" sldId="2147470448"/>
            <ac:spMk id="67" creationId="{70B20B57-0128-6F91-4E47-5E5B90991F08}"/>
          </ac:spMkLst>
        </pc:spChg>
        <pc:spChg chg="mod">
          <ac:chgData name="Mistry, Sheetal" userId="c4ded6bb-8bc0-4d89-8ccb-de0f350111d3" providerId="ADAL" clId="{163FEE00-F509-4847-811C-5E7B7DDE0ECC}" dt="2024-02-12T14:54:01.260" v="20842" actId="1076"/>
          <ac:spMkLst>
            <pc:docMk/>
            <pc:sldMk cId="3744942338" sldId="2147470448"/>
            <ac:spMk id="68" creationId="{7DD73765-457A-D16F-1685-401E13A36028}"/>
          </ac:spMkLst>
        </pc:spChg>
        <pc:spChg chg="mod">
          <ac:chgData name="Mistry, Sheetal" userId="c4ded6bb-8bc0-4d89-8ccb-de0f350111d3" providerId="ADAL" clId="{163FEE00-F509-4847-811C-5E7B7DDE0ECC}" dt="2024-02-12T14:54:01.260" v="20842" actId="1076"/>
          <ac:spMkLst>
            <pc:docMk/>
            <pc:sldMk cId="3744942338" sldId="2147470448"/>
            <ac:spMk id="69" creationId="{838A6190-3A41-8FF2-680C-648962A6ED33}"/>
          </ac:spMkLst>
        </pc:spChg>
        <pc:spChg chg="mod">
          <ac:chgData name="Mistry, Sheetal" userId="c4ded6bb-8bc0-4d89-8ccb-de0f350111d3" providerId="ADAL" clId="{163FEE00-F509-4847-811C-5E7B7DDE0ECC}" dt="2024-02-12T14:54:01.260" v="20842" actId="1076"/>
          <ac:spMkLst>
            <pc:docMk/>
            <pc:sldMk cId="3744942338" sldId="2147470448"/>
            <ac:spMk id="70" creationId="{E3F03148-511E-02D5-1DC4-95942A9CEE9C}"/>
          </ac:spMkLst>
        </pc:spChg>
        <pc:spChg chg="mod">
          <ac:chgData name="Mistry, Sheetal" userId="c4ded6bb-8bc0-4d89-8ccb-de0f350111d3" providerId="ADAL" clId="{163FEE00-F509-4847-811C-5E7B7DDE0ECC}" dt="2024-02-12T14:54:01.260" v="20842" actId="1076"/>
          <ac:spMkLst>
            <pc:docMk/>
            <pc:sldMk cId="3744942338" sldId="2147470448"/>
            <ac:spMk id="71" creationId="{5A0109E3-07B4-6818-16A1-00F8EB9A74BA}"/>
          </ac:spMkLst>
        </pc:spChg>
        <pc:spChg chg="mod">
          <ac:chgData name="Mistry, Sheetal" userId="c4ded6bb-8bc0-4d89-8ccb-de0f350111d3" providerId="ADAL" clId="{163FEE00-F509-4847-811C-5E7B7DDE0ECC}" dt="2024-02-12T14:54:01.260" v="20842" actId="1076"/>
          <ac:spMkLst>
            <pc:docMk/>
            <pc:sldMk cId="3744942338" sldId="2147470448"/>
            <ac:spMk id="72" creationId="{DFF14B19-EAE5-A126-ABB7-9529EFFE636A}"/>
          </ac:spMkLst>
        </pc:spChg>
        <pc:spChg chg="mod">
          <ac:chgData name="Mistry, Sheetal" userId="c4ded6bb-8bc0-4d89-8ccb-de0f350111d3" providerId="ADAL" clId="{163FEE00-F509-4847-811C-5E7B7DDE0ECC}" dt="2024-02-12T14:54:01.260" v="20842" actId="1076"/>
          <ac:spMkLst>
            <pc:docMk/>
            <pc:sldMk cId="3744942338" sldId="2147470448"/>
            <ac:spMk id="73" creationId="{1B6BB808-FF58-8D50-09EF-8F808D5FB821}"/>
          </ac:spMkLst>
        </pc:spChg>
        <pc:spChg chg="mod">
          <ac:chgData name="Mistry, Sheetal" userId="c4ded6bb-8bc0-4d89-8ccb-de0f350111d3" providerId="ADAL" clId="{163FEE00-F509-4847-811C-5E7B7DDE0ECC}" dt="2024-02-12T14:54:01.260" v="20842" actId="1076"/>
          <ac:spMkLst>
            <pc:docMk/>
            <pc:sldMk cId="3744942338" sldId="2147470448"/>
            <ac:spMk id="74" creationId="{A463E399-B33D-0EA1-3C13-E1D9B162D739}"/>
          </ac:spMkLst>
        </pc:spChg>
        <pc:spChg chg="mod">
          <ac:chgData name="Mistry, Sheetal" userId="c4ded6bb-8bc0-4d89-8ccb-de0f350111d3" providerId="ADAL" clId="{163FEE00-F509-4847-811C-5E7B7DDE0ECC}" dt="2024-02-12T14:54:01.260" v="20842" actId="1076"/>
          <ac:spMkLst>
            <pc:docMk/>
            <pc:sldMk cId="3744942338" sldId="2147470448"/>
            <ac:spMk id="75" creationId="{BD91A047-438F-8D86-7D69-E4DA3348AC28}"/>
          </ac:spMkLst>
        </pc:spChg>
        <pc:spChg chg="mod">
          <ac:chgData name="Mistry, Sheetal" userId="c4ded6bb-8bc0-4d89-8ccb-de0f350111d3" providerId="ADAL" clId="{163FEE00-F509-4847-811C-5E7B7DDE0ECC}" dt="2024-02-12T14:54:01.260" v="20842" actId="1076"/>
          <ac:spMkLst>
            <pc:docMk/>
            <pc:sldMk cId="3744942338" sldId="2147470448"/>
            <ac:spMk id="76" creationId="{D9572BB0-0A71-138A-7D00-758880A6FB8D}"/>
          </ac:spMkLst>
        </pc:spChg>
        <pc:spChg chg="mod">
          <ac:chgData name="Mistry, Sheetal" userId="c4ded6bb-8bc0-4d89-8ccb-de0f350111d3" providerId="ADAL" clId="{163FEE00-F509-4847-811C-5E7B7DDE0ECC}" dt="2024-02-12T14:54:01.260" v="20842" actId="1076"/>
          <ac:spMkLst>
            <pc:docMk/>
            <pc:sldMk cId="3744942338" sldId="2147470448"/>
            <ac:spMk id="77" creationId="{DC335AB0-531B-0F87-B198-E1A42A9E48C0}"/>
          </ac:spMkLst>
        </pc:spChg>
        <pc:spChg chg="mod">
          <ac:chgData name="Mistry, Sheetal" userId="c4ded6bb-8bc0-4d89-8ccb-de0f350111d3" providerId="ADAL" clId="{163FEE00-F509-4847-811C-5E7B7DDE0ECC}" dt="2024-02-12T14:54:01.260" v="20842" actId="1076"/>
          <ac:spMkLst>
            <pc:docMk/>
            <pc:sldMk cId="3744942338" sldId="2147470448"/>
            <ac:spMk id="78" creationId="{43DE7336-444F-2137-D609-58E723EA211E}"/>
          </ac:spMkLst>
        </pc:spChg>
        <pc:spChg chg="mod">
          <ac:chgData name="Mistry, Sheetal" userId="c4ded6bb-8bc0-4d89-8ccb-de0f350111d3" providerId="ADAL" clId="{163FEE00-F509-4847-811C-5E7B7DDE0ECC}" dt="2024-02-12T14:54:01.260" v="20842" actId="1076"/>
          <ac:spMkLst>
            <pc:docMk/>
            <pc:sldMk cId="3744942338" sldId="2147470448"/>
            <ac:spMk id="79" creationId="{B6A592E0-353C-763F-923F-5DE12EE7D3D0}"/>
          </ac:spMkLst>
        </pc:spChg>
        <pc:spChg chg="mod">
          <ac:chgData name="Mistry, Sheetal" userId="c4ded6bb-8bc0-4d89-8ccb-de0f350111d3" providerId="ADAL" clId="{163FEE00-F509-4847-811C-5E7B7DDE0ECC}" dt="2024-02-12T14:54:01.260" v="20842" actId="1076"/>
          <ac:spMkLst>
            <pc:docMk/>
            <pc:sldMk cId="3744942338" sldId="2147470448"/>
            <ac:spMk id="80" creationId="{7CA384A1-8B55-C7B3-7BEF-9EE7CE461E58}"/>
          </ac:spMkLst>
        </pc:spChg>
        <pc:spChg chg="mod">
          <ac:chgData name="Mistry, Sheetal" userId="c4ded6bb-8bc0-4d89-8ccb-de0f350111d3" providerId="ADAL" clId="{163FEE00-F509-4847-811C-5E7B7DDE0ECC}" dt="2024-02-12T14:54:01.260" v="20842" actId="1076"/>
          <ac:spMkLst>
            <pc:docMk/>
            <pc:sldMk cId="3744942338" sldId="2147470448"/>
            <ac:spMk id="81" creationId="{07EAB500-AAAB-E79C-0007-49137F925D94}"/>
          </ac:spMkLst>
        </pc:spChg>
        <pc:spChg chg="mod">
          <ac:chgData name="Mistry, Sheetal" userId="c4ded6bb-8bc0-4d89-8ccb-de0f350111d3" providerId="ADAL" clId="{163FEE00-F509-4847-811C-5E7B7DDE0ECC}" dt="2024-02-12T14:54:01.260" v="20842" actId="1076"/>
          <ac:spMkLst>
            <pc:docMk/>
            <pc:sldMk cId="3744942338" sldId="2147470448"/>
            <ac:spMk id="82" creationId="{6FDC9696-B013-06A7-9E6B-335871717507}"/>
          </ac:spMkLst>
        </pc:spChg>
        <pc:spChg chg="mod">
          <ac:chgData name="Mistry, Sheetal" userId="c4ded6bb-8bc0-4d89-8ccb-de0f350111d3" providerId="ADAL" clId="{163FEE00-F509-4847-811C-5E7B7DDE0ECC}" dt="2024-02-12T14:54:01.260" v="20842" actId="1076"/>
          <ac:spMkLst>
            <pc:docMk/>
            <pc:sldMk cId="3744942338" sldId="2147470448"/>
            <ac:spMk id="83" creationId="{85B8AC3B-A16B-97F5-A724-8D18FE17E914}"/>
          </ac:spMkLst>
        </pc:spChg>
        <pc:spChg chg="mod">
          <ac:chgData name="Mistry, Sheetal" userId="c4ded6bb-8bc0-4d89-8ccb-de0f350111d3" providerId="ADAL" clId="{163FEE00-F509-4847-811C-5E7B7DDE0ECC}" dt="2024-02-12T14:54:01.260" v="20842" actId="1076"/>
          <ac:spMkLst>
            <pc:docMk/>
            <pc:sldMk cId="3744942338" sldId="2147470448"/>
            <ac:spMk id="84" creationId="{D010582F-FD74-2D6B-79BA-2804C44F6CC5}"/>
          </ac:spMkLst>
        </pc:spChg>
        <pc:spChg chg="mod">
          <ac:chgData name="Mistry, Sheetal" userId="c4ded6bb-8bc0-4d89-8ccb-de0f350111d3" providerId="ADAL" clId="{163FEE00-F509-4847-811C-5E7B7DDE0ECC}" dt="2024-02-12T14:54:01.260" v="20842" actId="1076"/>
          <ac:spMkLst>
            <pc:docMk/>
            <pc:sldMk cId="3744942338" sldId="2147470448"/>
            <ac:spMk id="85" creationId="{612F1D76-A7C5-0877-091C-91B8250A3141}"/>
          </ac:spMkLst>
        </pc:spChg>
        <pc:spChg chg="mod">
          <ac:chgData name="Mistry, Sheetal" userId="c4ded6bb-8bc0-4d89-8ccb-de0f350111d3" providerId="ADAL" clId="{163FEE00-F509-4847-811C-5E7B7DDE0ECC}" dt="2024-02-12T14:54:01.260" v="20842" actId="1076"/>
          <ac:spMkLst>
            <pc:docMk/>
            <pc:sldMk cId="3744942338" sldId="2147470448"/>
            <ac:spMk id="86" creationId="{0FF55413-3197-59A1-3A10-E08A98022BCF}"/>
          </ac:spMkLst>
        </pc:spChg>
        <pc:spChg chg="mod">
          <ac:chgData name="Mistry, Sheetal" userId="c4ded6bb-8bc0-4d89-8ccb-de0f350111d3" providerId="ADAL" clId="{163FEE00-F509-4847-811C-5E7B7DDE0ECC}" dt="2024-02-12T14:54:01.260" v="20842" actId="1076"/>
          <ac:spMkLst>
            <pc:docMk/>
            <pc:sldMk cId="3744942338" sldId="2147470448"/>
            <ac:spMk id="87" creationId="{03EA3F28-9D9A-50E6-A198-9520DCAB8154}"/>
          </ac:spMkLst>
        </pc:spChg>
        <pc:spChg chg="mod">
          <ac:chgData name="Mistry, Sheetal" userId="c4ded6bb-8bc0-4d89-8ccb-de0f350111d3" providerId="ADAL" clId="{163FEE00-F509-4847-811C-5E7B7DDE0ECC}" dt="2024-02-12T14:54:01.260" v="20842" actId="1076"/>
          <ac:spMkLst>
            <pc:docMk/>
            <pc:sldMk cId="3744942338" sldId="2147470448"/>
            <ac:spMk id="88" creationId="{1B85353F-DAB0-360F-00B0-619D3EB0EDCF}"/>
          </ac:spMkLst>
        </pc:spChg>
        <pc:spChg chg="mod">
          <ac:chgData name="Mistry, Sheetal" userId="c4ded6bb-8bc0-4d89-8ccb-de0f350111d3" providerId="ADAL" clId="{163FEE00-F509-4847-811C-5E7B7DDE0ECC}" dt="2024-02-12T14:54:01.260" v="20842" actId="1076"/>
          <ac:spMkLst>
            <pc:docMk/>
            <pc:sldMk cId="3744942338" sldId="2147470448"/>
            <ac:spMk id="89" creationId="{EE65188C-B1DB-1138-231A-C4C53C0E2986}"/>
          </ac:spMkLst>
        </pc:spChg>
        <pc:spChg chg="mod">
          <ac:chgData name="Mistry, Sheetal" userId="c4ded6bb-8bc0-4d89-8ccb-de0f350111d3" providerId="ADAL" clId="{163FEE00-F509-4847-811C-5E7B7DDE0ECC}" dt="2024-02-12T14:54:01.260" v="20842" actId="1076"/>
          <ac:spMkLst>
            <pc:docMk/>
            <pc:sldMk cId="3744942338" sldId="2147470448"/>
            <ac:spMk id="90" creationId="{90705C55-8ACE-30A6-C170-986D7619EB52}"/>
          </ac:spMkLst>
        </pc:spChg>
        <pc:spChg chg="mod">
          <ac:chgData name="Mistry, Sheetal" userId="c4ded6bb-8bc0-4d89-8ccb-de0f350111d3" providerId="ADAL" clId="{163FEE00-F509-4847-811C-5E7B7DDE0ECC}" dt="2024-02-12T14:54:01.260" v="20842" actId="1076"/>
          <ac:spMkLst>
            <pc:docMk/>
            <pc:sldMk cId="3744942338" sldId="2147470448"/>
            <ac:spMk id="91" creationId="{FF79C0EF-1E55-AD97-EB49-D48ABBCC73AF}"/>
          </ac:spMkLst>
        </pc:spChg>
        <pc:spChg chg="mod">
          <ac:chgData name="Mistry, Sheetal" userId="c4ded6bb-8bc0-4d89-8ccb-de0f350111d3" providerId="ADAL" clId="{163FEE00-F509-4847-811C-5E7B7DDE0ECC}" dt="2024-02-12T14:54:01.260" v="20842" actId="1076"/>
          <ac:spMkLst>
            <pc:docMk/>
            <pc:sldMk cId="3744942338" sldId="2147470448"/>
            <ac:spMk id="92" creationId="{3D9DE217-57F8-76CA-DB4A-50E10D8589CE}"/>
          </ac:spMkLst>
        </pc:spChg>
        <pc:spChg chg="mod">
          <ac:chgData name="Mistry, Sheetal" userId="c4ded6bb-8bc0-4d89-8ccb-de0f350111d3" providerId="ADAL" clId="{163FEE00-F509-4847-811C-5E7B7DDE0ECC}" dt="2024-02-12T14:54:01.260" v="20842" actId="1076"/>
          <ac:spMkLst>
            <pc:docMk/>
            <pc:sldMk cId="3744942338" sldId="2147470448"/>
            <ac:spMk id="93" creationId="{98A340EB-6084-9079-724E-7901F5C37CC0}"/>
          </ac:spMkLst>
        </pc:spChg>
        <pc:spChg chg="mod">
          <ac:chgData name="Mistry, Sheetal" userId="c4ded6bb-8bc0-4d89-8ccb-de0f350111d3" providerId="ADAL" clId="{163FEE00-F509-4847-811C-5E7B7DDE0ECC}" dt="2024-02-12T14:54:01.260" v="20842" actId="1076"/>
          <ac:spMkLst>
            <pc:docMk/>
            <pc:sldMk cId="3744942338" sldId="2147470448"/>
            <ac:spMk id="94" creationId="{95F01DF3-AF0A-AE60-BA4A-7E26E3784FDE}"/>
          </ac:spMkLst>
        </pc:spChg>
        <pc:spChg chg="mod">
          <ac:chgData name="Mistry, Sheetal" userId="c4ded6bb-8bc0-4d89-8ccb-de0f350111d3" providerId="ADAL" clId="{163FEE00-F509-4847-811C-5E7B7DDE0ECC}" dt="2024-02-12T14:54:01.260" v="20842" actId="1076"/>
          <ac:spMkLst>
            <pc:docMk/>
            <pc:sldMk cId="3744942338" sldId="2147470448"/>
            <ac:spMk id="95" creationId="{E5FC5D47-41D8-CC2B-9039-763DA3636104}"/>
          </ac:spMkLst>
        </pc:spChg>
        <pc:spChg chg="mod">
          <ac:chgData name="Mistry, Sheetal" userId="c4ded6bb-8bc0-4d89-8ccb-de0f350111d3" providerId="ADAL" clId="{163FEE00-F509-4847-811C-5E7B7DDE0ECC}" dt="2024-02-12T14:54:01.260" v="20842" actId="1076"/>
          <ac:spMkLst>
            <pc:docMk/>
            <pc:sldMk cId="3744942338" sldId="2147470448"/>
            <ac:spMk id="96" creationId="{992228D4-A8EE-9FE2-7391-2CBE91B8BEA7}"/>
          </ac:spMkLst>
        </pc:spChg>
        <pc:grpChg chg="add mod">
          <ac:chgData name="Mistry, Sheetal" userId="c4ded6bb-8bc0-4d89-8ccb-de0f350111d3" providerId="ADAL" clId="{163FEE00-F509-4847-811C-5E7B7DDE0ECC}" dt="2024-02-12T14:54:01.260" v="20842" actId="1076"/>
          <ac:grpSpMkLst>
            <pc:docMk/>
            <pc:sldMk cId="3744942338" sldId="2147470448"/>
            <ac:grpSpMk id="7" creationId="{0891EF2A-FB42-E93F-9586-00844174A95D}"/>
          </ac:grpSpMkLst>
        </pc:grpChg>
        <pc:picChg chg="del">
          <ac:chgData name="Mistry, Sheetal" userId="c4ded6bb-8bc0-4d89-8ccb-de0f350111d3" providerId="ADAL" clId="{163FEE00-F509-4847-811C-5E7B7DDE0ECC}" dt="2024-02-12T14:52:54.586" v="20828" actId="478"/>
          <ac:picMkLst>
            <pc:docMk/>
            <pc:sldMk cId="3744942338" sldId="2147470448"/>
            <ac:picMk id="3" creationId="{8640422F-B08D-9A71-0B9E-AACA12F4681A}"/>
          </ac:picMkLst>
        </pc:picChg>
        <pc:picChg chg="add del">
          <ac:chgData name="Mistry, Sheetal" userId="c4ded6bb-8bc0-4d89-8ccb-de0f350111d3" providerId="ADAL" clId="{163FEE00-F509-4847-811C-5E7B7DDE0ECC}" dt="2024-02-12T14:45:41.160" v="20816" actId="478"/>
          <ac:picMkLst>
            <pc:docMk/>
            <pc:sldMk cId="3744942338" sldId="2147470448"/>
            <ac:picMk id="5" creationId="{61F2190B-CA33-AEED-734B-F2560FBCF0D9}"/>
          </ac:picMkLst>
        </pc:picChg>
      </pc:sldChg>
      <pc:sldChg chg="modSp add del mod modClrScheme chgLayout">
        <pc:chgData name="Mistry, Sheetal" userId="c4ded6bb-8bc0-4d89-8ccb-de0f350111d3" providerId="ADAL" clId="{163FEE00-F509-4847-811C-5E7B7DDE0ECC}" dt="2024-02-12T14:39:40.369" v="20452" actId="47"/>
        <pc:sldMkLst>
          <pc:docMk/>
          <pc:sldMk cId="4081163821" sldId="2147470448"/>
        </pc:sldMkLst>
        <pc:spChg chg="mod">
          <ac:chgData name="Mistry, Sheetal" userId="c4ded6bb-8bc0-4d89-8ccb-de0f350111d3" providerId="ADAL" clId="{163FEE00-F509-4847-811C-5E7B7DDE0ECC}" dt="2024-02-12T14:39:24.170" v="20451" actId="34807"/>
          <ac:spMkLst>
            <pc:docMk/>
            <pc:sldMk cId="4081163821" sldId="2147470448"/>
            <ac:spMk id="2" creationId="{93F93AA4-7895-8C11-14B9-47020B771DEC}"/>
          </ac:spMkLst>
        </pc:spChg>
        <pc:spChg chg="mod">
          <ac:chgData name="Mistry, Sheetal" userId="c4ded6bb-8bc0-4d89-8ccb-de0f350111d3" providerId="ADAL" clId="{163FEE00-F509-4847-811C-5E7B7DDE0ECC}" dt="2024-02-12T14:39:24.170" v="20451" actId="34807"/>
          <ac:spMkLst>
            <pc:docMk/>
            <pc:sldMk cId="4081163821" sldId="2147470448"/>
            <ac:spMk id="4" creationId="{70603E56-1373-3D99-B69C-9CDBA7594B54}"/>
          </ac:spMkLst>
        </pc:spChg>
        <pc:picChg chg="mod">
          <ac:chgData name="Mistry, Sheetal" userId="c4ded6bb-8bc0-4d89-8ccb-de0f350111d3" providerId="ADAL" clId="{163FEE00-F509-4847-811C-5E7B7DDE0ECC}" dt="2024-02-12T14:39:24.170" v="20451" actId="34807"/>
          <ac:picMkLst>
            <pc:docMk/>
            <pc:sldMk cId="4081163821" sldId="2147470448"/>
            <ac:picMk id="5" creationId="{82200E7C-EEA8-C01A-5DF1-6D94E337FA53}"/>
          </ac:picMkLst>
        </pc:picChg>
      </pc:sldChg>
      <pc:sldChg chg="new del">
        <pc:chgData name="Mistry, Sheetal" userId="c4ded6bb-8bc0-4d89-8ccb-de0f350111d3" providerId="ADAL" clId="{163FEE00-F509-4847-811C-5E7B7DDE0ECC}" dt="2024-02-12T14:57:39.068" v="21543" actId="47"/>
        <pc:sldMkLst>
          <pc:docMk/>
          <pc:sldMk cId="2793079593" sldId="2147470449"/>
        </pc:sldMkLst>
      </pc:sldChg>
      <pc:sldChg chg="delSp modSp add mod">
        <pc:chgData name="Mistry, Sheetal" userId="c4ded6bb-8bc0-4d89-8ccb-de0f350111d3" providerId="ADAL" clId="{163FEE00-F509-4847-811C-5E7B7DDE0ECC}" dt="2024-02-12T15:07:24.542" v="22213" actId="20577"/>
        <pc:sldMkLst>
          <pc:docMk/>
          <pc:sldMk cId="3250404280" sldId="2147470450"/>
        </pc:sldMkLst>
        <pc:spChg chg="mod">
          <ac:chgData name="Mistry, Sheetal" userId="c4ded6bb-8bc0-4d89-8ccb-de0f350111d3" providerId="ADAL" clId="{163FEE00-F509-4847-811C-5E7B7DDE0ECC}" dt="2024-02-12T14:57:45.602" v="21557" actId="20577"/>
          <ac:spMkLst>
            <pc:docMk/>
            <pc:sldMk cId="3250404280" sldId="2147470450"/>
            <ac:spMk id="2" creationId="{99FBC0A8-98B2-6CDA-556C-BA6A97D55586}"/>
          </ac:spMkLst>
        </pc:spChg>
        <pc:spChg chg="mod">
          <ac:chgData name="Mistry, Sheetal" userId="c4ded6bb-8bc0-4d89-8ccb-de0f350111d3" providerId="ADAL" clId="{163FEE00-F509-4847-811C-5E7B7DDE0ECC}" dt="2024-02-12T15:07:24.542" v="22213" actId="20577"/>
          <ac:spMkLst>
            <pc:docMk/>
            <pc:sldMk cId="3250404280" sldId="2147470450"/>
            <ac:spMk id="4" creationId="{C49B4537-5DF6-0FAD-79E3-6A094A7F1E35}"/>
          </ac:spMkLst>
        </pc:spChg>
        <pc:spChg chg="del">
          <ac:chgData name="Mistry, Sheetal" userId="c4ded6bb-8bc0-4d89-8ccb-de0f350111d3" providerId="ADAL" clId="{163FEE00-F509-4847-811C-5E7B7DDE0ECC}" dt="2024-02-12T14:57:51.267" v="21558" actId="478"/>
          <ac:spMkLst>
            <pc:docMk/>
            <pc:sldMk cId="3250404280" sldId="2147470450"/>
            <ac:spMk id="6" creationId="{01F564EE-C333-654E-6A64-2AB259E3E1D5}"/>
          </ac:spMkLst>
        </pc:spChg>
        <pc:grpChg chg="del">
          <ac:chgData name="Mistry, Sheetal" userId="c4ded6bb-8bc0-4d89-8ccb-de0f350111d3" providerId="ADAL" clId="{163FEE00-F509-4847-811C-5E7B7DDE0ECC}" dt="2024-02-12T14:57:51.267" v="21558" actId="478"/>
          <ac:grpSpMkLst>
            <pc:docMk/>
            <pc:sldMk cId="3250404280" sldId="2147470450"/>
            <ac:grpSpMk id="7" creationId="{43FB8466-B329-73FC-D9D8-36F537AD9311}"/>
          </ac:grpSpMkLst>
        </pc:grpChg>
      </pc:sldChg>
      <pc:sldMasterChg chg="del delSldLayout">
        <pc:chgData name="Mistry, Sheetal" userId="c4ded6bb-8bc0-4d89-8ccb-de0f350111d3" providerId="ADAL" clId="{163FEE00-F509-4847-811C-5E7B7DDE0ECC}" dt="2024-02-08T11:20:36.583" v="12217" actId="47"/>
        <pc:sldMasterMkLst>
          <pc:docMk/>
          <pc:sldMasterMk cId="693606843" sldId="2147483866"/>
        </pc:sldMasterMkLst>
        <pc:sldLayoutChg chg="del">
          <pc:chgData name="Mistry, Sheetal" userId="c4ded6bb-8bc0-4d89-8ccb-de0f350111d3" providerId="ADAL" clId="{163FEE00-F509-4847-811C-5E7B7DDE0ECC}" dt="2024-02-08T11:20:36.583" v="12217" actId="47"/>
          <pc:sldLayoutMkLst>
            <pc:docMk/>
            <pc:sldMasterMk cId="693606843" sldId="2147483866"/>
            <pc:sldLayoutMk cId="3591300341" sldId="2147483867"/>
          </pc:sldLayoutMkLst>
        </pc:sldLayoutChg>
      </pc:sldMasterChg>
      <pc:sldMasterChg chg="del delSldLayout">
        <pc:chgData name="Mistry, Sheetal" userId="c4ded6bb-8bc0-4d89-8ccb-de0f350111d3" providerId="ADAL" clId="{163FEE00-F509-4847-811C-5E7B7DDE0ECC}" dt="2024-02-06T15:42:41.460" v="206" actId="47"/>
        <pc:sldMasterMkLst>
          <pc:docMk/>
          <pc:sldMasterMk cId="4207071487" sldId="2147483868"/>
        </pc:sldMasterMkLst>
        <pc:sldLayoutChg chg="del">
          <pc:chgData name="Mistry, Sheetal" userId="c4ded6bb-8bc0-4d89-8ccb-de0f350111d3" providerId="ADAL" clId="{163FEE00-F509-4847-811C-5E7B7DDE0ECC}" dt="2024-02-06T15:42:41.460" v="206" actId="47"/>
          <pc:sldLayoutMkLst>
            <pc:docMk/>
            <pc:sldMasterMk cId="4207071487" sldId="2147483868"/>
            <pc:sldLayoutMk cId="2319075076" sldId="2147483869"/>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498856135" sldId="2147483870"/>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229295135" sldId="2147483871"/>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501633578" sldId="2147483872"/>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245661900" sldId="2147483873"/>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948752515" sldId="2147483874"/>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751421524" sldId="2147483875"/>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306523045" sldId="2147483876"/>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236688579" sldId="2147483877"/>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934674547" sldId="2147483878"/>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119138110" sldId="2147483879"/>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937446029" sldId="2147483880"/>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171364896" sldId="2147483881"/>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22604663" sldId="2147483882"/>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892634706" sldId="2147483883"/>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4074749354" sldId="2147483884"/>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488804670" sldId="2147483885"/>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161947994" sldId="2147483886"/>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774528441" sldId="2147483887"/>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039598456" sldId="2147483888"/>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588042130" sldId="2147483889"/>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651377186" sldId="2147483890"/>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89262706" sldId="2147483891"/>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916650154" sldId="2147483892"/>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602233808" sldId="2147483893"/>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600904535" sldId="2147483894"/>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63602667" sldId="2147483895"/>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988247672" sldId="2147483896"/>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868231594" sldId="2147483897"/>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368866389" sldId="2147483898"/>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088300319" sldId="2147483899"/>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495815837" sldId="2147483900"/>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836099310" sldId="2147483901"/>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749422054" sldId="2147483902"/>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730534926" sldId="2147483903"/>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1278061235" sldId="2147483904"/>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084141868" sldId="2147483905"/>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2728797881" sldId="2147483906"/>
          </pc:sldLayoutMkLst>
        </pc:sldLayoutChg>
        <pc:sldLayoutChg chg="del">
          <pc:chgData name="Mistry, Sheetal" userId="c4ded6bb-8bc0-4d89-8ccb-de0f350111d3" providerId="ADAL" clId="{163FEE00-F509-4847-811C-5E7B7DDE0ECC}" dt="2024-02-06T15:42:41.460" v="206" actId="47"/>
          <pc:sldLayoutMkLst>
            <pc:docMk/>
            <pc:sldMasterMk cId="4207071487" sldId="2147483868"/>
            <pc:sldLayoutMk cId="3743142997" sldId="2147483907"/>
          </pc:sldLayoutMkLst>
        </pc:sldLayoutChg>
      </pc:sldMasterChg>
      <pc:sldMasterChg chg="del delSldLayout">
        <pc:chgData name="Mistry, Sheetal" userId="c4ded6bb-8bc0-4d89-8ccb-de0f350111d3" providerId="ADAL" clId="{163FEE00-F509-4847-811C-5E7B7DDE0ECC}" dt="2024-02-07T11:11:13.580" v="287" actId="47"/>
        <pc:sldMasterMkLst>
          <pc:docMk/>
          <pc:sldMasterMk cId="1071797871" sldId="2147483946"/>
        </pc:sldMasterMkLst>
        <pc:sldLayoutChg chg="del">
          <pc:chgData name="Mistry, Sheetal" userId="c4ded6bb-8bc0-4d89-8ccb-de0f350111d3" providerId="ADAL" clId="{163FEE00-F509-4847-811C-5E7B7DDE0ECC}" dt="2024-02-07T11:11:13.580" v="287" actId="47"/>
          <pc:sldLayoutMkLst>
            <pc:docMk/>
            <pc:sldMasterMk cId="1071797871" sldId="2147483946"/>
            <pc:sldLayoutMk cId="2733395199" sldId="2147483947"/>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678313941" sldId="2147483948"/>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888383362" sldId="2147483949"/>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1046395001" sldId="2147483950"/>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88216218" sldId="2147483951"/>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1962705686" sldId="2147483952"/>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1630719001" sldId="2147483953"/>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124676285" sldId="2147483954"/>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1586425726" sldId="2147483955"/>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714141788" sldId="2147483956"/>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456111834" sldId="2147483957"/>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317168088" sldId="2147483958"/>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839005088" sldId="2147483959"/>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14778242" sldId="2147483960"/>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715768057" sldId="2147483961"/>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918863665" sldId="2147483962"/>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991787298" sldId="2147483963"/>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391911156" sldId="2147483964"/>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476120952" sldId="2147483965"/>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843690981" sldId="2147483966"/>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122331455" sldId="2147483967"/>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998412439" sldId="2147483968"/>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728396716" sldId="2147483969"/>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720332108" sldId="2147483970"/>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976352616" sldId="2147483971"/>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986123761" sldId="2147483972"/>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4158898278" sldId="2147483973"/>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405227171" sldId="2147483974"/>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1737936893" sldId="2147483975"/>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47459453" sldId="2147483976"/>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1503870588" sldId="2147483977"/>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1852778660" sldId="2147483978"/>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658810078" sldId="2147483979"/>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3432865502" sldId="2147483980"/>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1262978972" sldId="2147483981"/>
          </pc:sldLayoutMkLst>
        </pc:sldLayoutChg>
        <pc:sldLayoutChg chg="del">
          <pc:chgData name="Mistry, Sheetal" userId="c4ded6bb-8bc0-4d89-8ccb-de0f350111d3" providerId="ADAL" clId="{163FEE00-F509-4847-811C-5E7B7DDE0ECC}" dt="2024-02-07T11:11:13.580" v="287" actId="47"/>
          <pc:sldLayoutMkLst>
            <pc:docMk/>
            <pc:sldMasterMk cId="1071797871" sldId="2147483946"/>
            <pc:sldLayoutMk cId="2629224620" sldId="2147483982"/>
          </pc:sldLayoutMkLst>
        </pc:sldLayoutChg>
      </pc:sldMasterChg>
    </pc:docChg>
  </pc:docChgLst>
  <pc:docChgLst>
    <pc:chgData name="Mistry, Sheetal" userId="c4ded6bb-8bc0-4d89-8ccb-de0f350111d3" providerId="ADAL" clId="{F3223241-5576-4B81-91A4-D0165D0D5F9A}"/>
    <pc:docChg chg="undo custSel addSld delSld modSld sldOrd delMainMaster">
      <pc:chgData name="Mistry, Sheetal" userId="c4ded6bb-8bc0-4d89-8ccb-de0f350111d3" providerId="ADAL" clId="{F3223241-5576-4B81-91A4-D0165D0D5F9A}" dt="2023-04-03T14:49:58.323" v="17353" actId="1076"/>
      <pc:docMkLst>
        <pc:docMk/>
      </pc:docMkLst>
      <pc:sldChg chg="del">
        <pc:chgData name="Mistry, Sheetal" userId="c4ded6bb-8bc0-4d89-8ccb-de0f350111d3" providerId="ADAL" clId="{F3223241-5576-4B81-91A4-D0165D0D5F9A}" dt="2023-03-14T13:19:43.210" v="614" actId="47"/>
        <pc:sldMkLst>
          <pc:docMk/>
          <pc:sldMk cId="1106229524" sldId="272"/>
        </pc:sldMkLst>
      </pc:sldChg>
      <pc:sldChg chg="add del">
        <pc:chgData name="Mistry, Sheetal" userId="c4ded6bb-8bc0-4d89-8ccb-de0f350111d3" providerId="ADAL" clId="{F3223241-5576-4B81-91A4-D0165D0D5F9A}" dt="2023-04-03T12:38:20.199" v="14228" actId="47"/>
        <pc:sldMkLst>
          <pc:docMk/>
          <pc:sldMk cId="4260876799" sldId="3314"/>
        </pc:sldMkLst>
      </pc:sldChg>
      <pc:sldChg chg="addSp delSp modSp add del mod">
        <pc:chgData name="Mistry, Sheetal" userId="c4ded6bb-8bc0-4d89-8ccb-de0f350111d3" providerId="ADAL" clId="{F3223241-5576-4B81-91A4-D0165D0D5F9A}" dt="2023-04-03T14:26:44.452" v="17126" actId="2696"/>
        <pc:sldMkLst>
          <pc:docMk/>
          <pc:sldMk cId="3377620384" sldId="3326"/>
        </pc:sldMkLst>
        <pc:spChg chg="add del mod">
          <ac:chgData name="Mistry, Sheetal" userId="c4ded6bb-8bc0-4d89-8ccb-de0f350111d3" providerId="ADAL" clId="{F3223241-5576-4B81-91A4-D0165D0D5F9A}" dt="2023-04-03T14:23:57.770" v="17010" actId="478"/>
          <ac:spMkLst>
            <pc:docMk/>
            <pc:sldMk cId="3377620384" sldId="3326"/>
            <ac:spMk id="4" creationId="{32E2846A-0186-8E8F-6D5D-761FEAD68912}"/>
          </ac:spMkLst>
        </pc:spChg>
        <pc:spChg chg="mod">
          <ac:chgData name="Mistry, Sheetal" userId="c4ded6bb-8bc0-4d89-8ccb-de0f350111d3" providerId="ADAL" clId="{F3223241-5576-4B81-91A4-D0165D0D5F9A}" dt="2023-04-03T14:19:20.410" v="16987" actId="207"/>
          <ac:spMkLst>
            <pc:docMk/>
            <pc:sldMk cId="3377620384" sldId="3326"/>
            <ac:spMk id="44" creationId="{AB04E231-B316-3840-B8D1-771FAB18811A}"/>
          </ac:spMkLst>
        </pc:spChg>
        <pc:spChg chg="mod">
          <ac:chgData name="Mistry, Sheetal" userId="c4ded6bb-8bc0-4d89-8ccb-de0f350111d3" providerId="ADAL" clId="{F3223241-5576-4B81-91A4-D0165D0D5F9A}" dt="2023-04-03T14:20:21.473" v="16993" actId="207"/>
          <ac:spMkLst>
            <pc:docMk/>
            <pc:sldMk cId="3377620384" sldId="3326"/>
            <ac:spMk id="45" creationId="{5A4A298C-810D-B14B-BA21-220ED9EF7300}"/>
          </ac:spMkLst>
        </pc:spChg>
        <pc:spChg chg="mod">
          <ac:chgData name="Mistry, Sheetal" userId="c4ded6bb-8bc0-4d89-8ccb-de0f350111d3" providerId="ADAL" clId="{F3223241-5576-4B81-91A4-D0165D0D5F9A}" dt="2023-04-03T14:23:49.451" v="17008" actId="108"/>
          <ac:spMkLst>
            <pc:docMk/>
            <pc:sldMk cId="3377620384" sldId="3326"/>
            <ac:spMk id="46" creationId="{4E19CED8-2ECD-3645-8428-4C1FF1087613}"/>
          </ac:spMkLst>
        </pc:spChg>
        <pc:spChg chg="mod">
          <ac:chgData name="Mistry, Sheetal" userId="c4ded6bb-8bc0-4d89-8ccb-de0f350111d3" providerId="ADAL" clId="{F3223241-5576-4B81-91A4-D0165D0D5F9A}" dt="2023-04-03T14:22:04.895" v="16999" actId="207"/>
          <ac:spMkLst>
            <pc:docMk/>
            <pc:sldMk cId="3377620384" sldId="3326"/>
            <ac:spMk id="47" creationId="{922B3301-5DCA-664B-8C78-7C7528490EF7}"/>
          </ac:spMkLst>
        </pc:spChg>
        <pc:spChg chg="mod">
          <ac:chgData name="Mistry, Sheetal" userId="c4ded6bb-8bc0-4d89-8ccb-de0f350111d3" providerId="ADAL" clId="{F3223241-5576-4B81-91A4-D0165D0D5F9A}" dt="2023-04-03T14:20:08.581" v="16990" actId="207"/>
          <ac:spMkLst>
            <pc:docMk/>
            <pc:sldMk cId="3377620384" sldId="3326"/>
            <ac:spMk id="48" creationId="{8700186C-8A8D-914A-9ED6-6325F731EE95}"/>
          </ac:spMkLst>
        </pc:spChg>
        <pc:spChg chg="mod">
          <ac:chgData name="Mistry, Sheetal" userId="c4ded6bb-8bc0-4d89-8ccb-de0f350111d3" providerId="ADAL" clId="{F3223241-5576-4B81-91A4-D0165D0D5F9A}" dt="2023-04-03T14:19:57.060" v="16989" actId="207"/>
          <ac:spMkLst>
            <pc:docMk/>
            <pc:sldMk cId="3377620384" sldId="3326"/>
            <ac:spMk id="49" creationId="{364F67BB-D947-054A-880D-D003FFF41EB6}"/>
          </ac:spMkLst>
        </pc:spChg>
        <pc:spChg chg="mod">
          <ac:chgData name="Mistry, Sheetal" userId="c4ded6bb-8bc0-4d89-8ccb-de0f350111d3" providerId="ADAL" clId="{F3223241-5576-4B81-91A4-D0165D0D5F9A}" dt="2023-04-03T14:20:14.736" v="16992" actId="207"/>
          <ac:spMkLst>
            <pc:docMk/>
            <pc:sldMk cId="3377620384" sldId="3326"/>
            <ac:spMk id="50" creationId="{1404FAB8-27E9-1840-964C-8003637AFD43}"/>
          </ac:spMkLst>
        </pc:spChg>
        <pc:spChg chg="mod">
          <ac:chgData name="Mistry, Sheetal" userId="c4ded6bb-8bc0-4d89-8ccb-de0f350111d3" providerId="ADAL" clId="{F3223241-5576-4B81-91A4-D0165D0D5F9A}" dt="2023-04-03T14:20:29.310" v="16994" actId="207"/>
          <ac:spMkLst>
            <pc:docMk/>
            <pc:sldMk cId="3377620384" sldId="3326"/>
            <ac:spMk id="51" creationId="{B20AF05D-8652-CD42-B79F-A63D33C99F34}"/>
          </ac:spMkLst>
        </pc:spChg>
        <pc:spChg chg="mod">
          <ac:chgData name="Mistry, Sheetal" userId="c4ded6bb-8bc0-4d89-8ccb-de0f350111d3" providerId="ADAL" clId="{F3223241-5576-4B81-91A4-D0165D0D5F9A}" dt="2023-04-03T14:22:47.421" v="17001" actId="207"/>
          <ac:spMkLst>
            <pc:docMk/>
            <pc:sldMk cId="3377620384" sldId="3326"/>
            <ac:spMk id="52" creationId="{760E6CE6-1AF1-8F47-BC91-C531FF8C3122}"/>
          </ac:spMkLst>
        </pc:spChg>
        <pc:spChg chg="mod">
          <ac:chgData name="Mistry, Sheetal" userId="c4ded6bb-8bc0-4d89-8ccb-de0f350111d3" providerId="ADAL" clId="{F3223241-5576-4B81-91A4-D0165D0D5F9A}" dt="2023-04-03T14:23:55.284" v="17009" actId="207"/>
          <ac:spMkLst>
            <pc:docMk/>
            <pc:sldMk cId="3377620384" sldId="3326"/>
            <ac:spMk id="53" creationId="{1FD3ED59-3743-C14E-BB34-B6561E752B7C}"/>
          </ac:spMkLst>
        </pc:spChg>
        <pc:spChg chg="mod">
          <ac:chgData name="Mistry, Sheetal" userId="c4ded6bb-8bc0-4d89-8ccb-de0f350111d3" providerId="ADAL" clId="{F3223241-5576-4B81-91A4-D0165D0D5F9A}" dt="2023-04-03T14:19:20.410" v="16987" actId="207"/>
          <ac:spMkLst>
            <pc:docMk/>
            <pc:sldMk cId="3377620384" sldId="3326"/>
            <ac:spMk id="54" creationId="{D616D21A-5E2C-3348-B307-FEC6919F8E7C}"/>
          </ac:spMkLst>
        </pc:spChg>
        <pc:spChg chg="mod">
          <ac:chgData name="Mistry, Sheetal" userId="c4ded6bb-8bc0-4d89-8ccb-de0f350111d3" providerId="ADAL" clId="{F3223241-5576-4B81-91A4-D0165D0D5F9A}" dt="2023-04-03T14:20:08.581" v="16990" actId="207"/>
          <ac:spMkLst>
            <pc:docMk/>
            <pc:sldMk cId="3377620384" sldId="3326"/>
            <ac:spMk id="64" creationId="{3A5C84DE-A32D-5640-A35B-70522311464A}"/>
          </ac:spMkLst>
        </pc:spChg>
        <pc:spChg chg="mod">
          <ac:chgData name="Mistry, Sheetal" userId="c4ded6bb-8bc0-4d89-8ccb-de0f350111d3" providerId="ADAL" clId="{F3223241-5576-4B81-91A4-D0165D0D5F9A}" dt="2023-04-03T14:20:21.473" v="16993" actId="207"/>
          <ac:spMkLst>
            <pc:docMk/>
            <pc:sldMk cId="3377620384" sldId="3326"/>
            <ac:spMk id="65" creationId="{A89AD882-0689-A944-AC8A-3D049E8CA85C}"/>
          </ac:spMkLst>
        </pc:spChg>
        <pc:spChg chg="mod">
          <ac:chgData name="Mistry, Sheetal" userId="c4ded6bb-8bc0-4d89-8ccb-de0f350111d3" providerId="ADAL" clId="{F3223241-5576-4B81-91A4-D0165D0D5F9A}" dt="2023-04-03T14:22:04.895" v="16999" actId="207"/>
          <ac:spMkLst>
            <pc:docMk/>
            <pc:sldMk cId="3377620384" sldId="3326"/>
            <ac:spMk id="66" creationId="{420D7396-F136-A947-8979-655252D0FC81}"/>
          </ac:spMkLst>
        </pc:spChg>
        <pc:spChg chg="mod">
          <ac:chgData name="Mistry, Sheetal" userId="c4ded6bb-8bc0-4d89-8ccb-de0f350111d3" providerId="ADAL" clId="{F3223241-5576-4B81-91A4-D0165D0D5F9A}" dt="2023-04-03T14:23:40.922" v="17006" actId="108"/>
          <ac:spMkLst>
            <pc:docMk/>
            <pc:sldMk cId="3377620384" sldId="3326"/>
            <ac:spMk id="67" creationId="{8467C007-85BA-4C4C-BACC-7DCB95EA9B16}"/>
          </ac:spMkLst>
        </pc:spChg>
        <pc:spChg chg="mod">
          <ac:chgData name="Mistry, Sheetal" userId="c4ded6bb-8bc0-4d89-8ccb-de0f350111d3" providerId="ADAL" clId="{F3223241-5576-4B81-91A4-D0165D0D5F9A}" dt="2023-04-03T14:24:25.217" v="17027" actId="20577"/>
          <ac:spMkLst>
            <pc:docMk/>
            <pc:sldMk cId="3377620384" sldId="3326"/>
            <ac:spMk id="73" creationId="{36CD8B36-08ED-0848-A665-7319E61A092B}"/>
          </ac:spMkLst>
        </pc:spChg>
        <pc:spChg chg="mod">
          <ac:chgData name="Mistry, Sheetal" userId="c4ded6bb-8bc0-4d89-8ccb-de0f350111d3" providerId="ADAL" clId="{F3223241-5576-4B81-91A4-D0165D0D5F9A}" dt="2023-04-03T14:25:54.051" v="17092" actId="20577"/>
          <ac:spMkLst>
            <pc:docMk/>
            <pc:sldMk cId="3377620384" sldId="3326"/>
            <ac:spMk id="74" creationId="{504B1F9B-FA46-3947-9A9B-0484E7B35AAA}"/>
          </ac:spMkLst>
        </pc:spChg>
        <pc:spChg chg="mod">
          <ac:chgData name="Mistry, Sheetal" userId="c4ded6bb-8bc0-4d89-8ccb-de0f350111d3" providerId="ADAL" clId="{F3223241-5576-4B81-91A4-D0165D0D5F9A}" dt="2023-04-03T14:26:01.862" v="17107" actId="20577"/>
          <ac:spMkLst>
            <pc:docMk/>
            <pc:sldMk cId="3377620384" sldId="3326"/>
            <ac:spMk id="75" creationId="{66F7A720-9C58-5A4B-91EE-AF5D81052CBA}"/>
          </ac:spMkLst>
        </pc:spChg>
        <pc:spChg chg="mod">
          <ac:chgData name="Mistry, Sheetal" userId="c4ded6bb-8bc0-4d89-8ccb-de0f350111d3" providerId="ADAL" clId="{F3223241-5576-4B81-91A4-D0165D0D5F9A}" dt="2023-04-03T14:26:08.070" v="17122" actId="20577"/>
          <ac:spMkLst>
            <pc:docMk/>
            <pc:sldMk cId="3377620384" sldId="3326"/>
            <ac:spMk id="76" creationId="{AC1ACC15-E729-7B4F-A039-4B51DF2553F7}"/>
          </ac:spMkLst>
        </pc:spChg>
        <pc:spChg chg="mod">
          <ac:chgData name="Mistry, Sheetal" userId="c4ded6bb-8bc0-4d89-8ccb-de0f350111d3" providerId="ADAL" clId="{F3223241-5576-4B81-91A4-D0165D0D5F9A}" dt="2023-04-03T14:25:47.756" v="17077" actId="20577"/>
          <ac:spMkLst>
            <pc:docMk/>
            <pc:sldMk cId="3377620384" sldId="3326"/>
            <ac:spMk id="77" creationId="{FFF749EA-FD14-504A-928E-6CD1A070071C}"/>
          </ac:spMkLst>
        </pc:spChg>
        <pc:spChg chg="mod">
          <ac:chgData name="Mistry, Sheetal" userId="c4ded6bb-8bc0-4d89-8ccb-de0f350111d3" providerId="ADAL" clId="{F3223241-5576-4B81-91A4-D0165D0D5F9A}" dt="2023-04-03T14:24:17.804" v="17012" actId="255"/>
          <ac:spMkLst>
            <pc:docMk/>
            <pc:sldMk cId="3377620384" sldId="3326"/>
            <ac:spMk id="83" creationId="{9FBBCA6F-2C43-634C-AD08-DC65BB9353A0}"/>
          </ac:spMkLst>
        </pc:spChg>
        <pc:spChg chg="mod">
          <ac:chgData name="Mistry, Sheetal" userId="c4ded6bb-8bc0-4d89-8ccb-de0f350111d3" providerId="ADAL" clId="{F3223241-5576-4B81-91A4-D0165D0D5F9A}" dt="2023-04-03T14:24:43.688" v="17029" actId="255"/>
          <ac:spMkLst>
            <pc:docMk/>
            <pc:sldMk cId="3377620384" sldId="3326"/>
            <ac:spMk id="84" creationId="{4FF8E302-0F1A-424F-BC46-AC4064AD2B5F}"/>
          </ac:spMkLst>
        </pc:spChg>
        <pc:spChg chg="mod">
          <ac:chgData name="Mistry, Sheetal" userId="c4ded6bb-8bc0-4d89-8ccb-de0f350111d3" providerId="ADAL" clId="{F3223241-5576-4B81-91A4-D0165D0D5F9A}" dt="2023-04-03T14:25:00.980" v="17031" actId="255"/>
          <ac:spMkLst>
            <pc:docMk/>
            <pc:sldMk cId="3377620384" sldId="3326"/>
            <ac:spMk id="85" creationId="{88198F38-F185-554A-B7A1-7DEA7850CB00}"/>
          </ac:spMkLst>
        </pc:spChg>
        <pc:spChg chg="mod">
          <ac:chgData name="Mistry, Sheetal" userId="c4ded6bb-8bc0-4d89-8ccb-de0f350111d3" providerId="ADAL" clId="{F3223241-5576-4B81-91A4-D0165D0D5F9A}" dt="2023-04-03T14:26:25.844" v="17123" actId="313"/>
          <ac:spMkLst>
            <pc:docMk/>
            <pc:sldMk cId="3377620384" sldId="3326"/>
            <ac:spMk id="86" creationId="{2464D0EE-A335-024D-8314-0F051E55927E}"/>
          </ac:spMkLst>
        </pc:spChg>
        <pc:spChg chg="mod">
          <ac:chgData name="Mistry, Sheetal" userId="c4ded6bb-8bc0-4d89-8ccb-de0f350111d3" providerId="ADAL" clId="{F3223241-5576-4B81-91A4-D0165D0D5F9A}" dt="2023-04-03T14:25:19.886" v="17033" actId="255"/>
          <ac:spMkLst>
            <pc:docMk/>
            <pc:sldMk cId="3377620384" sldId="3326"/>
            <ac:spMk id="87" creationId="{74265F97-B99B-A042-92CD-4EE163341DFF}"/>
          </ac:spMkLst>
        </pc:spChg>
      </pc:sldChg>
      <pc:sldChg chg="addSp delSp modSp mod modClrScheme chgLayout">
        <pc:chgData name="Mistry, Sheetal" userId="c4ded6bb-8bc0-4d89-8ccb-de0f350111d3" providerId="ADAL" clId="{F3223241-5576-4B81-91A4-D0165D0D5F9A}" dt="2023-03-27T10:27:20.084" v="12293" actId="26606"/>
        <pc:sldMkLst>
          <pc:docMk/>
          <pc:sldMk cId="689242119" sldId="2147470346"/>
        </pc:sldMkLst>
        <pc:spChg chg="mod">
          <ac:chgData name="Mistry, Sheetal" userId="c4ded6bb-8bc0-4d89-8ccb-de0f350111d3" providerId="ADAL" clId="{F3223241-5576-4B81-91A4-D0165D0D5F9A}" dt="2023-03-27T10:27:20.084" v="12293" actId="26606"/>
          <ac:spMkLst>
            <pc:docMk/>
            <pc:sldMk cId="689242119" sldId="2147470346"/>
            <ac:spMk id="2" creationId="{0B750F30-AF3D-35AF-7A92-F5E6D0D387AF}"/>
          </ac:spMkLst>
        </pc:spChg>
        <pc:spChg chg="add del mod ord">
          <ac:chgData name="Mistry, Sheetal" userId="c4ded6bb-8bc0-4d89-8ccb-de0f350111d3" providerId="ADAL" clId="{F3223241-5576-4B81-91A4-D0165D0D5F9A}" dt="2023-03-27T10:27:20.084" v="12293" actId="26606"/>
          <ac:spMkLst>
            <pc:docMk/>
            <pc:sldMk cId="689242119" sldId="2147470346"/>
            <ac:spMk id="3" creationId="{5A56B2E2-B2D5-A604-DAC8-DBD4DC15B227}"/>
          </ac:spMkLst>
        </pc:spChg>
        <pc:spChg chg="add del mod">
          <ac:chgData name="Mistry, Sheetal" userId="c4ded6bb-8bc0-4d89-8ccb-de0f350111d3" providerId="ADAL" clId="{F3223241-5576-4B81-91A4-D0165D0D5F9A}" dt="2023-03-14T13:19:50.369" v="616" actId="478"/>
          <ac:spMkLst>
            <pc:docMk/>
            <pc:sldMk cId="689242119" sldId="2147470346"/>
            <ac:spMk id="5" creationId="{BA6FAFFA-B4F1-0CC8-F8DC-3118705B5EBF}"/>
          </ac:spMkLst>
        </pc:spChg>
        <pc:picChg chg="add mod">
          <ac:chgData name="Mistry, Sheetal" userId="c4ded6bb-8bc0-4d89-8ccb-de0f350111d3" providerId="ADAL" clId="{F3223241-5576-4B81-91A4-D0165D0D5F9A}" dt="2023-03-27T10:27:20.084" v="12293" actId="26606"/>
          <ac:picMkLst>
            <pc:docMk/>
            <pc:sldMk cId="689242119" sldId="2147470346"/>
            <ac:picMk id="5" creationId="{4AC597E6-86F6-C2D8-D79D-92C78CF35294}"/>
          </ac:picMkLst>
        </pc:picChg>
      </pc:sldChg>
      <pc:sldChg chg="addSp delSp modSp mod modClrScheme chgLayout">
        <pc:chgData name="Mistry, Sheetal" userId="c4ded6bb-8bc0-4d89-8ccb-de0f350111d3" providerId="ADAL" clId="{F3223241-5576-4B81-91A4-D0165D0D5F9A}" dt="2023-04-03T14:48:57.378" v="17349" actId="478"/>
        <pc:sldMkLst>
          <pc:docMk/>
          <pc:sldMk cId="330396402" sldId="2147470347"/>
        </pc:sldMkLst>
        <pc:spChg chg="mod">
          <ac:chgData name="Mistry, Sheetal" userId="c4ded6bb-8bc0-4d89-8ccb-de0f350111d3" providerId="ADAL" clId="{F3223241-5576-4B81-91A4-D0165D0D5F9A}" dt="2023-03-27T10:06:34.151" v="12230" actId="26606"/>
          <ac:spMkLst>
            <pc:docMk/>
            <pc:sldMk cId="330396402" sldId="2147470347"/>
            <ac:spMk id="2" creationId="{750B218F-F323-177D-A783-526B7E939386}"/>
          </ac:spMkLst>
        </pc:spChg>
        <pc:spChg chg="mod ord">
          <ac:chgData name="Mistry, Sheetal" userId="c4ded6bb-8bc0-4d89-8ccb-de0f350111d3" providerId="ADAL" clId="{F3223241-5576-4B81-91A4-D0165D0D5F9A}" dt="2023-04-03T12:28:13.672" v="14126" actId="20577"/>
          <ac:spMkLst>
            <pc:docMk/>
            <pc:sldMk cId="330396402" sldId="2147470347"/>
            <ac:spMk id="3" creationId="{80542090-B1E1-F423-6D97-38B96CA37609}"/>
          </ac:spMkLst>
        </pc:spChg>
        <pc:spChg chg="add del mod">
          <ac:chgData name="Mistry, Sheetal" userId="c4ded6bb-8bc0-4d89-8ccb-de0f350111d3" providerId="ADAL" clId="{F3223241-5576-4B81-91A4-D0165D0D5F9A}" dt="2023-03-14T13:26:43.974" v="939" actId="478"/>
          <ac:spMkLst>
            <pc:docMk/>
            <pc:sldMk cId="330396402" sldId="2147470347"/>
            <ac:spMk id="4" creationId="{01BC5D0F-CC35-334C-3D6E-395277D050C8}"/>
          </ac:spMkLst>
        </pc:spChg>
        <pc:spChg chg="add del mod">
          <ac:chgData name="Mistry, Sheetal" userId="c4ded6bb-8bc0-4d89-8ccb-de0f350111d3" providerId="ADAL" clId="{F3223241-5576-4B81-91A4-D0165D0D5F9A}" dt="2023-03-27T10:01:52.765" v="12094" actId="478"/>
          <ac:spMkLst>
            <pc:docMk/>
            <pc:sldMk cId="330396402" sldId="2147470347"/>
            <ac:spMk id="5" creationId="{BFCA3E7C-F0E7-E2B2-5722-6DBA94A1362E}"/>
          </ac:spMkLst>
        </pc:spChg>
        <pc:spChg chg="add del mod">
          <ac:chgData name="Mistry, Sheetal" userId="c4ded6bb-8bc0-4d89-8ccb-de0f350111d3" providerId="ADAL" clId="{F3223241-5576-4B81-91A4-D0165D0D5F9A}" dt="2023-03-27T10:30:05.918" v="12304" actId="478"/>
          <ac:spMkLst>
            <pc:docMk/>
            <pc:sldMk cId="330396402" sldId="2147470347"/>
            <ac:spMk id="9" creationId="{5C368612-C565-A159-79D6-D242D4D61E30}"/>
          </ac:spMkLst>
        </pc:spChg>
        <pc:spChg chg="add del mod">
          <ac:chgData name="Mistry, Sheetal" userId="c4ded6bb-8bc0-4d89-8ccb-de0f350111d3" providerId="ADAL" clId="{F3223241-5576-4B81-91A4-D0165D0D5F9A}" dt="2023-04-03T14:47:04.085" v="17348" actId="478"/>
          <ac:spMkLst>
            <pc:docMk/>
            <pc:sldMk cId="330396402" sldId="2147470347"/>
            <ac:spMk id="10" creationId="{84999802-9D1D-56E0-C71F-5E77AC3B49F1}"/>
          </ac:spMkLst>
        </pc:spChg>
        <pc:spChg chg="add del mod">
          <ac:chgData name="Mistry, Sheetal" userId="c4ded6bb-8bc0-4d89-8ccb-de0f350111d3" providerId="ADAL" clId="{F3223241-5576-4B81-91A4-D0165D0D5F9A}" dt="2023-03-27T10:06:34.145" v="12229" actId="26606"/>
          <ac:spMkLst>
            <pc:docMk/>
            <pc:sldMk cId="330396402" sldId="2147470347"/>
            <ac:spMk id="11" creationId="{10D82BB9-32D4-A243-AF18-E884EDC00177}"/>
          </ac:spMkLst>
        </pc:spChg>
        <pc:picChg chg="add mod">
          <ac:chgData name="Mistry, Sheetal" userId="c4ded6bb-8bc0-4d89-8ccb-de0f350111d3" providerId="ADAL" clId="{F3223241-5576-4B81-91A4-D0165D0D5F9A}" dt="2023-04-03T14:47:01.348" v="17347" actId="1076"/>
          <ac:picMkLst>
            <pc:docMk/>
            <pc:sldMk cId="330396402" sldId="2147470347"/>
            <ac:picMk id="5" creationId="{5D2B4FB3-F456-E8E4-064D-A9F939153B41}"/>
          </ac:picMkLst>
        </pc:picChg>
        <pc:picChg chg="add del mod">
          <ac:chgData name="Mistry, Sheetal" userId="c4ded6bb-8bc0-4d89-8ccb-de0f350111d3" providerId="ADAL" clId="{F3223241-5576-4B81-91A4-D0165D0D5F9A}" dt="2023-03-27T10:29:20.611" v="12294" actId="478"/>
          <ac:picMkLst>
            <pc:docMk/>
            <pc:sldMk cId="330396402" sldId="2147470347"/>
            <ac:picMk id="6" creationId="{E1A72DC9-23EB-38DB-60DF-92C4557D54DE}"/>
          </ac:picMkLst>
        </pc:picChg>
        <pc:picChg chg="add del mod">
          <ac:chgData name="Mistry, Sheetal" userId="c4ded6bb-8bc0-4d89-8ccb-de0f350111d3" providerId="ADAL" clId="{F3223241-5576-4B81-91A4-D0165D0D5F9A}" dt="2023-04-03T14:48:57.378" v="17349" actId="478"/>
          <ac:picMkLst>
            <pc:docMk/>
            <pc:sldMk cId="330396402" sldId="2147470347"/>
            <ac:picMk id="8" creationId="{F327B14E-F1AF-8F03-7FD3-07DA15110198}"/>
          </ac:picMkLst>
        </pc:picChg>
      </pc:sldChg>
      <pc:sldChg chg="addSp delSp modSp add mod">
        <pc:chgData name="Mistry, Sheetal" userId="c4ded6bb-8bc0-4d89-8ccb-de0f350111d3" providerId="ADAL" clId="{F3223241-5576-4B81-91A4-D0165D0D5F9A}" dt="2023-03-27T10:49:18.969" v="12403" actId="1076"/>
        <pc:sldMkLst>
          <pc:docMk/>
          <pc:sldMk cId="3184095505" sldId="2147470348"/>
        </pc:sldMkLst>
        <pc:spChg chg="mod">
          <ac:chgData name="Mistry, Sheetal" userId="c4ded6bb-8bc0-4d89-8ccb-de0f350111d3" providerId="ADAL" clId="{F3223241-5576-4B81-91A4-D0165D0D5F9A}" dt="2023-03-27T10:32:31.056" v="12340" actId="313"/>
          <ac:spMkLst>
            <pc:docMk/>
            <pc:sldMk cId="3184095505" sldId="2147470348"/>
            <ac:spMk id="2" creationId="{750B218F-F323-177D-A783-526B7E939386}"/>
          </ac:spMkLst>
        </pc:spChg>
        <pc:spChg chg="del">
          <ac:chgData name="Mistry, Sheetal" userId="c4ded6bb-8bc0-4d89-8ccb-de0f350111d3" providerId="ADAL" clId="{F3223241-5576-4B81-91A4-D0165D0D5F9A}" dt="2023-03-14T13:19:53.073" v="617" actId="478"/>
          <ac:spMkLst>
            <pc:docMk/>
            <pc:sldMk cId="3184095505" sldId="2147470348"/>
            <ac:spMk id="3" creationId="{80542090-B1E1-F423-6D97-38B96CA37609}"/>
          </ac:spMkLst>
        </pc:spChg>
        <pc:spChg chg="del">
          <ac:chgData name="Mistry, Sheetal" userId="c4ded6bb-8bc0-4d89-8ccb-de0f350111d3" providerId="ADAL" clId="{F3223241-5576-4B81-91A4-D0165D0D5F9A}" dt="2023-03-14T13:20:01.319" v="619" actId="478"/>
          <ac:spMkLst>
            <pc:docMk/>
            <pc:sldMk cId="3184095505" sldId="2147470348"/>
            <ac:spMk id="4" creationId="{01BC5D0F-CC35-334C-3D6E-395277D050C8}"/>
          </ac:spMkLst>
        </pc:spChg>
        <pc:spChg chg="add del mod">
          <ac:chgData name="Mistry, Sheetal" userId="c4ded6bb-8bc0-4d89-8ccb-de0f350111d3" providerId="ADAL" clId="{F3223241-5576-4B81-91A4-D0165D0D5F9A}" dt="2023-03-14T13:20:00.503" v="618" actId="478"/>
          <ac:spMkLst>
            <pc:docMk/>
            <pc:sldMk cId="3184095505" sldId="2147470348"/>
            <ac:spMk id="6" creationId="{AFC592B0-C1D6-6623-5C2A-1B934BDD2041}"/>
          </ac:spMkLst>
        </pc:spChg>
        <pc:spChg chg="add mod">
          <ac:chgData name="Mistry, Sheetal" userId="c4ded6bb-8bc0-4d89-8ccb-de0f350111d3" providerId="ADAL" clId="{F3223241-5576-4B81-91A4-D0165D0D5F9A}" dt="2023-03-27T10:32:39.934" v="12341" actId="14100"/>
          <ac:spMkLst>
            <pc:docMk/>
            <pc:sldMk cId="3184095505" sldId="2147470348"/>
            <ac:spMk id="7" creationId="{915A3653-F585-75CE-EAA5-8699F8CA4869}"/>
          </ac:spMkLst>
        </pc:spChg>
        <pc:spChg chg="add mod">
          <ac:chgData name="Mistry, Sheetal" userId="c4ded6bb-8bc0-4d89-8ccb-de0f350111d3" providerId="ADAL" clId="{F3223241-5576-4B81-91A4-D0165D0D5F9A}" dt="2023-03-27T10:32:42.714" v="12342" actId="14100"/>
          <ac:spMkLst>
            <pc:docMk/>
            <pc:sldMk cId="3184095505" sldId="2147470348"/>
            <ac:spMk id="8" creationId="{53B4E047-2902-A5FE-2DB7-A5D524D6CA95}"/>
          </ac:spMkLst>
        </pc:spChg>
        <pc:spChg chg="add mod">
          <ac:chgData name="Mistry, Sheetal" userId="c4ded6bb-8bc0-4d89-8ccb-de0f350111d3" providerId="ADAL" clId="{F3223241-5576-4B81-91A4-D0165D0D5F9A}" dt="2023-03-27T10:32:45.533" v="12343" actId="14100"/>
          <ac:spMkLst>
            <pc:docMk/>
            <pc:sldMk cId="3184095505" sldId="2147470348"/>
            <ac:spMk id="9" creationId="{33F975FC-2CC5-D0FF-46D3-468C02448548}"/>
          </ac:spMkLst>
        </pc:spChg>
        <pc:spChg chg="add mod">
          <ac:chgData name="Mistry, Sheetal" userId="c4ded6bb-8bc0-4d89-8ccb-de0f350111d3" providerId="ADAL" clId="{F3223241-5576-4B81-91A4-D0165D0D5F9A}" dt="2023-03-27T10:32:48.335" v="12344" actId="14100"/>
          <ac:spMkLst>
            <pc:docMk/>
            <pc:sldMk cId="3184095505" sldId="2147470348"/>
            <ac:spMk id="10" creationId="{A60987AD-5C9F-9FB6-8499-4DF5D3D92A08}"/>
          </ac:spMkLst>
        </pc:spChg>
        <pc:spChg chg="add mod">
          <ac:chgData name="Mistry, Sheetal" userId="c4ded6bb-8bc0-4d89-8ccb-de0f350111d3" providerId="ADAL" clId="{F3223241-5576-4B81-91A4-D0165D0D5F9A}" dt="2023-03-27T10:38:22.081" v="12362" actId="1076"/>
          <ac:spMkLst>
            <pc:docMk/>
            <pc:sldMk cId="3184095505" sldId="2147470348"/>
            <ac:spMk id="11" creationId="{EDDDAA37-A5AF-58BE-5F5B-8F2876B9C8A0}"/>
          </ac:spMkLst>
        </pc:spChg>
        <pc:spChg chg="add mod">
          <ac:chgData name="Mistry, Sheetal" userId="c4ded6bb-8bc0-4d89-8ccb-de0f350111d3" providerId="ADAL" clId="{F3223241-5576-4B81-91A4-D0165D0D5F9A}" dt="2023-03-27T10:38:27.069" v="12363" actId="120"/>
          <ac:spMkLst>
            <pc:docMk/>
            <pc:sldMk cId="3184095505" sldId="2147470348"/>
            <ac:spMk id="12" creationId="{F839EF95-F864-6362-1F6A-03FA351BA694}"/>
          </ac:spMkLst>
        </pc:spChg>
        <pc:spChg chg="add mod">
          <ac:chgData name="Mistry, Sheetal" userId="c4ded6bb-8bc0-4d89-8ccb-de0f350111d3" providerId="ADAL" clId="{F3223241-5576-4B81-91A4-D0165D0D5F9A}" dt="2023-03-27T10:38:15.349" v="12360" actId="1076"/>
          <ac:spMkLst>
            <pc:docMk/>
            <pc:sldMk cId="3184095505" sldId="2147470348"/>
            <ac:spMk id="13" creationId="{CD0F5B2B-6212-19EA-CCB7-679898DDD63D}"/>
          </ac:spMkLst>
        </pc:spChg>
        <pc:spChg chg="add mod">
          <ac:chgData name="Mistry, Sheetal" userId="c4ded6bb-8bc0-4d89-8ccb-de0f350111d3" providerId="ADAL" clId="{F3223241-5576-4B81-91A4-D0165D0D5F9A}" dt="2023-03-27T10:42:57.989" v="12368" actId="1076"/>
          <ac:spMkLst>
            <pc:docMk/>
            <pc:sldMk cId="3184095505" sldId="2147470348"/>
            <ac:spMk id="14" creationId="{9443D3C3-0F0D-2518-8A9F-C0A8C59CC1FA}"/>
          </ac:spMkLst>
        </pc:spChg>
        <pc:picChg chg="add del mod">
          <ac:chgData name="Mistry, Sheetal" userId="c4ded6bb-8bc0-4d89-8ccb-de0f350111d3" providerId="ADAL" clId="{F3223241-5576-4B81-91A4-D0165D0D5F9A}" dt="2023-03-27T10:17:24.890" v="12237" actId="478"/>
          <ac:picMkLst>
            <pc:docMk/>
            <pc:sldMk cId="3184095505" sldId="2147470348"/>
            <ac:picMk id="4" creationId="{2FA1689A-D143-6821-E212-213ABC7D31A8}"/>
          </ac:picMkLst>
        </pc:picChg>
        <pc:picChg chg="add mod">
          <ac:chgData name="Mistry, Sheetal" userId="c4ded6bb-8bc0-4d89-8ccb-de0f350111d3" providerId="ADAL" clId="{F3223241-5576-4B81-91A4-D0165D0D5F9A}" dt="2023-03-27T10:17:35.787" v="12242" actId="1076"/>
          <ac:picMkLst>
            <pc:docMk/>
            <pc:sldMk cId="3184095505" sldId="2147470348"/>
            <ac:picMk id="6" creationId="{AA3636BB-0E5D-CA72-9EB5-ED74818106F4}"/>
          </ac:picMkLst>
        </pc:picChg>
        <pc:picChg chg="add mod">
          <ac:chgData name="Mistry, Sheetal" userId="c4ded6bb-8bc0-4d89-8ccb-de0f350111d3" providerId="ADAL" clId="{F3223241-5576-4B81-91A4-D0165D0D5F9A}" dt="2023-03-27T10:34:59.425" v="12351" actId="1076"/>
          <ac:picMkLst>
            <pc:docMk/>
            <pc:sldMk cId="3184095505" sldId="2147470348"/>
            <ac:picMk id="16" creationId="{AE6D3B4F-DA88-8506-A408-E68B4629488D}"/>
          </ac:picMkLst>
        </pc:picChg>
        <pc:picChg chg="add mod">
          <ac:chgData name="Mistry, Sheetal" userId="c4ded6bb-8bc0-4d89-8ccb-de0f350111d3" providerId="ADAL" clId="{F3223241-5576-4B81-91A4-D0165D0D5F9A}" dt="2023-03-27T10:38:06.529" v="12358" actId="14100"/>
          <ac:picMkLst>
            <pc:docMk/>
            <pc:sldMk cId="3184095505" sldId="2147470348"/>
            <ac:picMk id="18" creationId="{4D58285E-D338-FC67-B613-890B02A8329F}"/>
          </ac:picMkLst>
        </pc:picChg>
        <pc:picChg chg="add mod">
          <ac:chgData name="Mistry, Sheetal" userId="c4ded6bb-8bc0-4d89-8ccb-de0f350111d3" providerId="ADAL" clId="{F3223241-5576-4B81-91A4-D0165D0D5F9A}" dt="2023-03-27T10:44:50.532" v="12372" actId="14100"/>
          <ac:picMkLst>
            <pc:docMk/>
            <pc:sldMk cId="3184095505" sldId="2147470348"/>
            <ac:picMk id="20" creationId="{23B639D0-6483-DDC5-8F26-2F8CE70DCE42}"/>
          </ac:picMkLst>
        </pc:picChg>
        <pc:picChg chg="add mod">
          <ac:chgData name="Mistry, Sheetal" userId="c4ded6bb-8bc0-4d89-8ccb-de0f350111d3" providerId="ADAL" clId="{F3223241-5576-4B81-91A4-D0165D0D5F9A}" dt="2023-03-27T10:49:18.969" v="12403" actId="1076"/>
          <ac:picMkLst>
            <pc:docMk/>
            <pc:sldMk cId="3184095505" sldId="2147470348"/>
            <ac:picMk id="22" creationId="{F9BCB6F9-2197-C308-F295-34E8D507070C}"/>
          </ac:picMkLst>
        </pc:picChg>
      </pc:sldChg>
      <pc:sldChg chg="addSp delSp modSp add mod modNotesTx">
        <pc:chgData name="Mistry, Sheetal" userId="c4ded6bb-8bc0-4d89-8ccb-de0f350111d3" providerId="ADAL" clId="{F3223241-5576-4B81-91A4-D0165D0D5F9A}" dt="2023-03-27T11:19:22.251" v="13754" actId="313"/>
        <pc:sldMkLst>
          <pc:docMk/>
          <pc:sldMk cId="2207441062" sldId="2147470349"/>
        </pc:sldMkLst>
        <pc:spChg chg="add del mod">
          <ac:chgData name="Mistry, Sheetal" userId="c4ded6bb-8bc0-4d89-8ccb-de0f350111d3" providerId="ADAL" clId="{F3223241-5576-4B81-91A4-D0165D0D5F9A}" dt="2023-03-14T13:28:52.787" v="1160" actId="478"/>
          <ac:spMkLst>
            <pc:docMk/>
            <pc:sldMk cId="2207441062" sldId="2147470349"/>
            <ac:spMk id="3" creationId="{9A2FE141-C2BE-6F70-C5AA-7AF6923933F5}"/>
          </ac:spMkLst>
        </pc:spChg>
        <pc:spChg chg="del">
          <ac:chgData name="Mistry, Sheetal" userId="c4ded6bb-8bc0-4d89-8ccb-de0f350111d3" providerId="ADAL" clId="{F3223241-5576-4B81-91A4-D0165D0D5F9A}" dt="2023-03-14T13:28:49.723" v="1159" actId="478"/>
          <ac:spMkLst>
            <pc:docMk/>
            <pc:sldMk cId="2207441062" sldId="2147470349"/>
            <ac:spMk id="6" creationId="{DD92EDDF-6BCE-42A8-A229-7161D3C00C7A}"/>
          </ac:spMkLst>
        </pc:spChg>
        <pc:spChg chg="mod">
          <ac:chgData name="Mistry, Sheetal" userId="c4ded6bb-8bc0-4d89-8ccb-de0f350111d3" providerId="ADAL" clId="{F3223241-5576-4B81-91A4-D0165D0D5F9A}" dt="2023-03-27T11:04:35.043" v="12640" actId="255"/>
          <ac:spMkLst>
            <pc:docMk/>
            <pc:sldMk cId="2207441062" sldId="2147470349"/>
            <ac:spMk id="7" creationId="{EC61B019-0877-42E5-9B28-2FEE094DAA65}"/>
          </ac:spMkLst>
        </pc:spChg>
      </pc:sldChg>
      <pc:sldChg chg="new del">
        <pc:chgData name="Mistry, Sheetal" userId="c4ded6bb-8bc0-4d89-8ccb-de0f350111d3" providerId="ADAL" clId="{F3223241-5576-4B81-91A4-D0165D0D5F9A}" dt="2023-03-14T13:29:34.020" v="1215" actId="47"/>
        <pc:sldMkLst>
          <pc:docMk/>
          <pc:sldMk cId="1166096963" sldId="2147470350"/>
        </pc:sldMkLst>
      </pc:sldChg>
      <pc:sldChg chg="addSp delSp modSp add mod modClrScheme chgLayout">
        <pc:chgData name="Mistry, Sheetal" userId="c4ded6bb-8bc0-4d89-8ccb-de0f350111d3" providerId="ADAL" clId="{F3223241-5576-4B81-91A4-D0165D0D5F9A}" dt="2023-04-03T14:43:38.114" v="17343" actId="26606"/>
        <pc:sldMkLst>
          <pc:docMk/>
          <pc:sldMk cId="1795813968" sldId="2147470350"/>
        </pc:sldMkLst>
        <pc:spChg chg="mod">
          <ac:chgData name="Mistry, Sheetal" userId="c4ded6bb-8bc0-4d89-8ccb-de0f350111d3" providerId="ADAL" clId="{F3223241-5576-4B81-91A4-D0165D0D5F9A}" dt="2023-04-03T14:43:38.114" v="17343" actId="26606"/>
          <ac:spMkLst>
            <pc:docMk/>
            <pc:sldMk cId="1795813968" sldId="2147470350"/>
            <ac:spMk id="2" creationId="{750B218F-F323-177D-A783-526B7E939386}"/>
          </ac:spMkLst>
        </pc:spChg>
        <pc:spChg chg="del">
          <ac:chgData name="Mistry, Sheetal" userId="c4ded6bb-8bc0-4d89-8ccb-de0f350111d3" providerId="ADAL" clId="{F3223241-5576-4B81-91A4-D0165D0D5F9A}" dt="2023-03-14T13:29:44.259" v="1217" actId="478"/>
          <ac:spMkLst>
            <pc:docMk/>
            <pc:sldMk cId="1795813968" sldId="2147470350"/>
            <ac:spMk id="3" creationId="{80542090-B1E1-F423-6D97-38B96CA37609}"/>
          </ac:spMkLst>
        </pc:spChg>
        <pc:spChg chg="del">
          <ac:chgData name="Mistry, Sheetal" userId="c4ded6bb-8bc0-4d89-8ccb-de0f350111d3" providerId="ADAL" clId="{F3223241-5576-4B81-91A4-D0165D0D5F9A}" dt="2023-03-14T13:29:47.491" v="1219" actId="478"/>
          <ac:spMkLst>
            <pc:docMk/>
            <pc:sldMk cId="1795813968" sldId="2147470350"/>
            <ac:spMk id="5" creationId="{BFCA3E7C-F0E7-E2B2-5722-6DBA94A1362E}"/>
          </ac:spMkLst>
        </pc:spChg>
        <pc:spChg chg="add del mod">
          <ac:chgData name="Mistry, Sheetal" userId="c4ded6bb-8bc0-4d89-8ccb-de0f350111d3" providerId="ADAL" clId="{F3223241-5576-4B81-91A4-D0165D0D5F9A}" dt="2023-03-14T13:29:46.154" v="1218" actId="478"/>
          <ac:spMkLst>
            <pc:docMk/>
            <pc:sldMk cId="1795813968" sldId="2147470350"/>
            <ac:spMk id="6" creationId="{FAF30FD5-D577-9342-E78F-19C9DCE8A30B}"/>
          </ac:spMkLst>
        </pc:spChg>
        <pc:spChg chg="add del mod">
          <ac:chgData name="Mistry, Sheetal" userId="c4ded6bb-8bc0-4d89-8ccb-de0f350111d3" providerId="ADAL" clId="{F3223241-5576-4B81-91A4-D0165D0D5F9A}" dt="2023-04-03T14:43:38.114" v="17343" actId="26606"/>
          <ac:spMkLst>
            <pc:docMk/>
            <pc:sldMk cId="1795813968" sldId="2147470350"/>
            <ac:spMk id="12" creationId="{30E0B4DD-5183-FB5C-204A-FD245453386A}"/>
          </ac:spMkLst>
        </pc:spChg>
        <pc:picChg chg="add mod">
          <ac:chgData name="Mistry, Sheetal" userId="c4ded6bb-8bc0-4d89-8ccb-de0f350111d3" providerId="ADAL" clId="{F3223241-5576-4B81-91A4-D0165D0D5F9A}" dt="2023-04-03T14:43:38.114" v="17343" actId="26606"/>
          <ac:picMkLst>
            <pc:docMk/>
            <pc:sldMk cId="1795813968" sldId="2147470350"/>
            <ac:picMk id="7" creationId="{7A0CB916-7E2F-0016-631E-12C44C4B3D84}"/>
          </ac:picMkLst>
        </pc:picChg>
      </pc:sldChg>
      <pc:sldChg chg="addSp delSp modSp new mod ord modClrScheme chgLayout">
        <pc:chgData name="Mistry, Sheetal" userId="c4ded6bb-8bc0-4d89-8ccb-de0f350111d3" providerId="ADAL" clId="{F3223241-5576-4B81-91A4-D0165D0D5F9A}" dt="2023-03-27T11:20:00.372" v="13806" actId="1076"/>
        <pc:sldMkLst>
          <pc:docMk/>
          <pc:sldMk cId="3247523968" sldId="2147470351"/>
        </pc:sldMkLst>
        <pc:spChg chg="del">
          <ac:chgData name="Mistry, Sheetal" userId="c4ded6bb-8bc0-4d89-8ccb-de0f350111d3" providerId="ADAL" clId="{F3223241-5576-4B81-91A4-D0165D0D5F9A}" dt="2023-03-14T13:37:40.256" v="1301" actId="478"/>
          <ac:spMkLst>
            <pc:docMk/>
            <pc:sldMk cId="3247523968" sldId="2147470351"/>
            <ac:spMk id="2" creationId="{07FA9BD8-910B-27BF-C0F1-DE1F7BA0EF17}"/>
          </ac:spMkLst>
        </pc:spChg>
        <pc:spChg chg="del">
          <ac:chgData name="Mistry, Sheetal" userId="c4ded6bb-8bc0-4d89-8ccb-de0f350111d3" providerId="ADAL" clId="{F3223241-5576-4B81-91A4-D0165D0D5F9A}" dt="2023-03-14T13:37:37.732" v="1300" actId="478"/>
          <ac:spMkLst>
            <pc:docMk/>
            <pc:sldMk cId="3247523968" sldId="2147470351"/>
            <ac:spMk id="3" creationId="{8403D0B9-744A-D7F5-539B-F2D0E3280120}"/>
          </ac:spMkLst>
        </pc:spChg>
        <pc:spChg chg="add mod">
          <ac:chgData name="Mistry, Sheetal" userId="c4ded6bb-8bc0-4d89-8ccb-de0f350111d3" providerId="ADAL" clId="{F3223241-5576-4B81-91A4-D0165D0D5F9A}" dt="2023-03-27T10:50:30.889" v="12411" actId="26606"/>
          <ac:spMkLst>
            <pc:docMk/>
            <pc:sldMk cId="3247523968" sldId="2147470351"/>
            <ac:spMk id="4" creationId="{BBB27CE4-326B-370C-E197-1C79B861B900}"/>
          </ac:spMkLst>
        </pc:spChg>
        <pc:spChg chg="add mod ord">
          <ac:chgData name="Mistry, Sheetal" userId="c4ded6bb-8bc0-4d89-8ccb-de0f350111d3" providerId="ADAL" clId="{F3223241-5576-4B81-91A4-D0165D0D5F9A}" dt="2023-03-27T11:19:57.962" v="13805" actId="1076"/>
          <ac:spMkLst>
            <pc:docMk/>
            <pc:sldMk cId="3247523968" sldId="2147470351"/>
            <ac:spMk id="5" creationId="{79E9BB2E-0945-3318-E18C-E172914115DF}"/>
          </ac:spMkLst>
        </pc:spChg>
        <pc:picChg chg="add mod">
          <ac:chgData name="Mistry, Sheetal" userId="c4ded6bb-8bc0-4d89-8ccb-de0f350111d3" providerId="ADAL" clId="{F3223241-5576-4B81-91A4-D0165D0D5F9A}" dt="2023-03-27T11:20:00.372" v="13806" actId="1076"/>
          <ac:picMkLst>
            <pc:docMk/>
            <pc:sldMk cId="3247523968" sldId="2147470351"/>
            <ac:picMk id="2" creationId="{7ACC1C27-D190-A080-78B6-C649400931DF}"/>
          </ac:picMkLst>
        </pc:picChg>
      </pc:sldChg>
      <pc:sldChg chg="addSp delSp modSp new mod ord modClrScheme chgLayout">
        <pc:chgData name="Mistry, Sheetal" userId="c4ded6bb-8bc0-4d89-8ccb-de0f350111d3" providerId="ADAL" clId="{F3223241-5576-4B81-91A4-D0165D0D5F9A}" dt="2023-04-03T14:05:51.713" v="16900" actId="26606"/>
        <pc:sldMkLst>
          <pc:docMk/>
          <pc:sldMk cId="2861494529" sldId="2147470352"/>
        </pc:sldMkLst>
        <pc:spChg chg="mod">
          <ac:chgData name="Mistry, Sheetal" userId="c4ded6bb-8bc0-4d89-8ccb-de0f350111d3" providerId="ADAL" clId="{F3223241-5576-4B81-91A4-D0165D0D5F9A}" dt="2023-04-03T14:05:51.713" v="16900" actId="26606"/>
          <ac:spMkLst>
            <pc:docMk/>
            <pc:sldMk cId="2861494529" sldId="2147470352"/>
            <ac:spMk id="2" creationId="{38107871-8CAE-CB6B-5AC7-ACA3D0EFB960}"/>
          </ac:spMkLst>
        </pc:spChg>
        <pc:spChg chg="add del mod">
          <ac:chgData name="Mistry, Sheetal" userId="c4ded6bb-8bc0-4d89-8ccb-de0f350111d3" providerId="ADAL" clId="{F3223241-5576-4B81-91A4-D0165D0D5F9A}" dt="2023-04-03T14:05:51.713" v="16900" actId="26606"/>
          <ac:spMkLst>
            <pc:docMk/>
            <pc:sldMk cId="2861494529" sldId="2147470352"/>
            <ac:spMk id="3" creationId="{3D8A3B28-8BC7-D82B-04BA-2BC6B2F902A9}"/>
          </ac:spMkLst>
        </pc:spChg>
        <pc:spChg chg="add del mod">
          <ac:chgData name="Mistry, Sheetal" userId="c4ded6bb-8bc0-4d89-8ccb-de0f350111d3" providerId="ADAL" clId="{F3223241-5576-4B81-91A4-D0165D0D5F9A}" dt="2023-04-03T14:05:40.085" v="16898" actId="26606"/>
          <ac:spMkLst>
            <pc:docMk/>
            <pc:sldMk cId="2861494529" sldId="2147470352"/>
            <ac:spMk id="9" creationId="{BEE3B30A-344E-3234-8B9E-2EE20A82E43C}"/>
          </ac:spMkLst>
        </pc:spChg>
        <pc:graphicFrameChg chg="add del">
          <ac:chgData name="Mistry, Sheetal" userId="c4ded6bb-8bc0-4d89-8ccb-de0f350111d3" providerId="ADAL" clId="{F3223241-5576-4B81-91A4-D0165D0D5F9A}" dt="2023-04-03T14:05:26.530" v="16896" actId="26606"/>
          <ac:graphicFrameMkLst>
            <pc:docMk/>
            <pc:sldMk cId="2861494529" sldId="2147470352"/>
            <ac:graphicFrameMk id="5" creationId="{ECFB1B21-42FF-DCF2-7625-AFBEB3293442}"/>
          </ac:graphicFrameMkLst>
        </pc:graphicFrameChg>
        <pc:graphicFrameChg chg="add del mod">
          <ac:chgData name="Mistry, Sheetal" userId="c4ded6bb-8bc0-4d89-8ccb-de0f350111d3" providerId="ADAL" clId="{F3223241-5576-4B81-91A4-D0165D0D5F9A}" dt="2023-04-03T14:05:40.085" v="16898" actId="26606"/>
          <ac:graphicFrameMkLst>
            <pc:docMk/>
            <pc:sldMk cId="2861494529" sldId="2147470352"/>
            <ac:graphicFrameMk id="6" creationId="{1D6BDB7D-E33A-515C-A1BD-FEB78A7912BF}"/>
          </ac:graphicFrameMkLst>
        </pc:graphicFrameChg>
        <pc:graphicFrameChg chg="add del mod">
          <ac:chgData name="Mistry, Sheetal" userId="c4ded6bb-8bc0-4d89-8ccb-de0f350111d3" providerId="ADAL" clId="{F3223241-5576-4B81-91A4-D0165D0D5F9A}" dt="2023-04-03T14:05:51.713" v="16900" actId="26606"/>
          <ac:graphicFrameMkLst>
            <pc:docMk/>
            <pc:sldMk cId="2861494529" sldId="2147470352"/>
            <ac:graphicFrameMk id="7" creationId="{BDF93704-384B-1B9A-17BB-D83398B6F65F}"/>
          </ac:graphicFrameMkLst>
        </pc:graphicFrameChg>
      </pc:sldChg>
      <pc:sldChg chg="addSp delSp modSp new mod">
        <pc:chgData name="Mistry, Sheetal" userId="c4ded6bb-8bc0-4d89-8ccb-de0f350111d3" providerId="ADAL" clId="{F3223241-5576-4B81-91A4-D0165D0D5F9A}" dt="2023-03-14T13:58:53.861" v="2146" actId="20577"/>
        <pc:sldMkLst>
          <pc:docMk/>
          <pc:sldMk cId="3368581763" sldId="2147470353"/>
        </pc:sldMkLst>
        <pc:spChg chg="mod">
          <ac:chgData name="Mistry, Sheetal" userId="c4ded6bb-8bc0-4d89-8ccb-de0f350111d3" providerId="ADAL" clId="{F3223241-5576-4B81-91A4-D0165D0D5F9A}" dt="2023-03-14T13:53:26.680" v="1860" actId="20577"/>
          <ac:spMkLst>
            <pc:docMk/>
            <pc:sldMk cId="3368581763" sldId="2147470353"/>
            <ac:spMk id="2" creationId="{2E03F456-8EE2-9A67-EC6C-FF97D4E40DD0}"/>
          </ac:spMkLst>
        </pc:spChg>
        <pc:spChg chg="mod">
          <ac:chgData name="Mistry, Sheetal" userId="c4ded6bb-8bc0-4d89-8ccb-de0f350111d3" providerId="ADAL" clId="{F3223241-5576-4B81-91A4-D0165D0D5F9A}" dt="2023-03-14T13:54:47.950" v="2063" actId="20577"/>
          <ac:spMkLst>
            <pc:docMk/>
            <pc:sldMk cId="3368581763" sldId="2147470353"/>
            <ac:spMk id="3" creationId="{A35F70FF-2D7C-B7F5-3401-116768765144}"/>
          </ac:spMkLst>
        </pc:spChg>
        <pc:spChg chg="add del">
          <ac:chgData name="Mistry, Sheetal" userId="c4ded6bb-8bc0-4d89-8ccb-de0f350111d3" providerId="ADAL" clId="{F3223241-5576-4B81-91A4-D0165D0D5F9A}" dt="2023-03-14T13:58:03.119" v="2065" actId="478"/>
          <ac:spMkLst>
            <pc:docMk/>
            <pc:sldMk cId="3368581763" sldId="2147470353"/>
            <ac:spMk id="4" creationId="{31CF6123-83CE-A743-F4CE-DF9A81AF7F0A}"/>
          </ac:spMkLst>
        </pc:spChg>
        <pc:spChg chg="add">
          <ac:chgData name="Mistry, Sheetal" userId="c4ded6bb-8bc0-4d89-8ccb-de0f350111d3" providerId="ADAL" clId="{F3223241-5576-4B81-91A4-D0165D0D5F9A}" dt="2023-03-14T13:58:25.857" v="2066" actId="11529"/>
          <ac:spMkLst>
            <pc:docMk/>
            <pc:sldMk cId="3368581763" sldId="2147470353"/>
            <ac:spMk id="5" creationId="{F1811334-17CE-E5FF-89E0-FA8CE864C33A}"/>
          </ac:spMkLst>
        </pc:spChg>
        <pc:spChg chg="add mod">
          <ac:chgData name="Mistry, Sheetal" userId="c4ded6bb-8bc0-4d89-8ccb-de0f350111d3" providerId="ADAL" clId="{F3223241-5576-4B81-91A4-D0165D0D5F9A}" dt="2023-03-14T13:58:53.861" v="2146" actId="20577"/>
          <ac:spMkLst>
            <pc:docMk/>
            <pc:sldMk cId="3368581763" sldId="2147470353"/>
            <ac:spMk id="6" creationId="{01A9B934-E2A2-BF18-55EE-1DB3D4C57CAF}"/>
          </ac:spMkLst>
        </pc:spChg>
      </pc:sldChg>
      <pc:sldChg chg="addSp delSp modSp new mod ord">
        <pc:chgData name="Mistry, Sheetal" userId="c4ded6bb-8bc0-4d89-8ccb-de0f350111d3" providerId="ADAL" clId="{F3223241-5576-4B81-91A4-D0165D0D5F9A}" dt="2023-04-03T14:42:51.430" v="17342" actId="1076"/>
        <pc:sldMkLst>
          <pc:docMk/>
          <pc:sldMk cId="3251790002" sldId="2147470354"/>
        </pc:sldMkLst>
        <pc:spChg chg="mod">
          <ac:chgData name="Mistry, Sheetal" userId="c4ded6bb-8bc0-4d89-8ccb-de0f350111d3" providerId="ADAL" clId="{F3223241-5576-4B81-91A4-D0165D0D5F9A}" dt="2023-03-14T14:02:37.632" v="2620" actId="20577"/>
          <ac:spMkLst>
            <pc:docMk/>
            <pc:sldMk cId="3251790002" sldId="2147470354"/>
            <ac:spMk id="2" creationId="{A13C67F3-AD7D-46DD-677E-11B18E99343B}"/>
          </ac:spMkLst>
        </pc:spChg>
        <pc:spChg chg="add mod">
          <ac:chgData name="Mistry, Sheetal" userId="c4ded6bb-8bc0-4d89-8ccb-de0f350111d3" providerId="ADAL" clId="{F3223241-5576-4B81-91A4-D0165D0D5F9A}" dt="2023-04-03T14:41:00.414" v="17178" actId="14100"/>
          <ac:spMkLst>
            <pc:docMk/>
            <pc:sldMk cId="3251790002" sldId="2147470354"/>
            <ac:spMk id="3" creationId="{91DB6B09-80DD-FBBC-92D1-7B15B0408D5A}"/>
          </ac:spMkLst>
        </pc:spChg>
        <pc:spChg chg="del">
          <ac:chgData name="Mistry, Sheetal" userId="c4ded6bb-8bc0-4d89-8ccb-de0f350111d3" providerId="ADAL" clId="{F3223241-5576-4B81-91A4-D0165D0D5F9A}" dt="2023-03-14T14:02:45.160" v="2621" actId="478"/>
          <ac:spMkLst>
            <pc:docMk/>
            <pc:sldMk cId="3251790002" sldId="2147470354"/>
            <ac:spMk id="3" creationId="{C8A44E55-88B9-848F-0A1C-E12C15898EDB}"/>
          </ac:spMkLst>
        </pc:spChg>
        <pc:spChg chg="add del mod">
          <ac:chgData name="Mistry, Sheetal" userId="c4ded6bb-8bc0-4d89-8ccb-de0f350111d3" providerId="ADAL" clId="{F3223241-5576-4B81-91A4-D0165D0D5F9A}" dt="2023-04-03T14:26:32.341" v="17124" actId="478"/>
          <ac:spMkLst>
            <pc:docMk/>
            <pc:sldMk cId="3251790002" sldId="2147470354"/>
            <ac:spMk id="4" creationId="{C0BE1827-563C-E4E0-5EFA-571406ED445A}"/>
          </ac:spMkLst>
        </pc:spChg>
        <pc:spChg chg="add del mod">
          <ac:chgData name="Mistry, Sheetal" userId="c4ded6bb-8bc0-4d89-8ccb-de0f350111d3" providerId="ADAL" clId="{F3223241-5576-4B81-91A4-D0165D0D5F9A}" dt="2023-04-03T14:26:32.341" v="17124" actId="478"/>
          <ac:spMkLst>
            <pc:docMk/>
            <pc:sldMk cId="3251790002" sldId="2147470354"/>
            <ac:spMk id="5" creationId="{3F93F324-73FF-956E-7DE2-688C0C389E91}"/>
          </ac:spMkLst>
        </pc:spChg>
        <pc:spChg chg="add del mod">
          <ac:chgData name="Mistry, Sheetal" userId="c4ded6bb-8bc0-4d89-8ccb-de0f350111d3" providerId="ADAL" clId="{F3223241-5576-4B81-91A4-D0165D0D5F9A}" dt="2023-04-03T14:26:32.341" v="17124" actId="478"/>
          <ac:spMkLst>
            <pc:docMk/>
            <pc:sldMk cId="3251790002" sldId="2147470354"/>
            <ac:spMk id="6" creationId="{9156E45F-A6FF-891D-9DD4-14C7FBFC8721}"/>
          </ac:spMkLst>
        </pc:spChg>
        <pc:spChg chg="add del mod">
          <ac:chgData name="Mistry, Sheetal" userId="c4ded6bb-8bc0-4d89-8ccb-de0f350111d3" providerId="ADAL" clId="{F3223241-5576-4B81-91A4-D0165D0D5F9A}" dt="2023-04-03T14:26:32.341" v="17124" actId="478"/>
          <ac:spMkLst>
            <pc:docMk/>
            <pc:sldMk cId="3251790002" sldId="2147470354"/>
            <ac:spMk id="7" creationId="{A65D1A31-A595-8422-670C-F873A964E437}"/>
          </ac:spMkLst>
        </pc:spChg>
        <pc:spChg chg="add del mod">
          <ac:chgData name="Mistry, Sheetal" userId="c4ded6bb-8bc0-4d89-8ccb-de0f350111d3" providerId="ADAL" clId="{F3223241-5576-4B81-91A4-D0165D0D5F9A}" dt="2023-04-03T14:26:32.341" v="17124" actId="478"/>
          <ac:spMkLst>
            <pc:docMk/>
            <pc:sldMk cId="3251790002" sldId="2147470354"/>
            <ac:spMk id="8" creationId="{6BD59704-18AA-A68D-9C4F-439F3A943013}"/>
          </ac:spMkLst>
        </pc:spChg>
        <pc:spChg chg="add del mod">
          <ac:chgData name="Mistry, Sheetal" userId="c4ded6bb-8bc0-4d89-8ccb-de0f350111d3" providerId="ADAL" clId="{F3223241-5576-4B81-91A4-D0165D0D5F9A}" dt="2023-04-03T14:17:21.526" v="16982" actId="478"/>
          <ac:spMkLst>
            <pc:docMk/>
            <pc:sldMk cId="3251790002" sldId="2147470354"/>
            <ac:spMk id="9" creationId="{222A6A6C-72A1-C425-2CD1-23837F0BAB08}"/>
          </ac:spMkLst>
        </pc:spChg>
        <pc:spChg chg="add del mod">
          <ac:chgData name="Mistry, Sheetal" userId="c4ded6bb-8bc0-4d89-8ccb-de0f350111d3" providerId="ADAL" clId="{F3223241-5576-4B81-91A4-D0165D0D5F9A}" dt="2023-04-03T14:17:22.471" v="16983" actId="478"/>
          <ac:spMkLst>
            <pc:docMk/>
            <pc:sldMk cId="3251790002" sldId="2147470354"/>
            <ac:spMk id="10" creationId="{A2D7F27E-6DA2-76AF-A1D7-E08312F40762}"/>
          </ac:spMkLst>
        </pc:spChg>
        <pc:spChg chg="add del mod">
          <ac:chgData name="Mistry, Sheetal" userId="c4ded6bb-8bc0-4d89-8ccb-de0f350111d3" providerId="ADAL" clId="{F3223241-5576-4B81-91A4-D0165D0D5F9A}" dt="2023-04-03T14:17:23.263" v="16984" actId="478"/>
          <ac:spMkLst>
            <pc:docMk/>
            <pc:sldMk cId="3251790002" sldId="2147470354"/>
            <ac:spMk id="11" creationId="{63A981FB-BF5D-8624-43A7-F0A66EF51CEC}"/>
          </ac:spMkLst>
        </pc:spChg>
        <pc:spChg chg="add del mod">
          <ac:chgData name="Mistry, Sheetal" userId="c4ded6bb-8bc0-4d89-8ccb-de0f350111d3" providerId="ADAL" clId="{F3223241-5576-4B81-91A4-D0165D0D5F9A}" dt="2023-04-03T14:17:24.067" v="16985" actId="478"/>
          <ac:spMkLst>
            <pc:docMk/>
            <pc:sldMk cId="3251790002" sldId="2147470354"/>
            <ac:spMk id="12" creationId="{9E6CCA38-BC59-8825-E5B8-EAFB654176DA}"/>
          </ac:spMkLst>
        </pc:spChg>
        <pc:spChg chg="add mod">
          <ac:chgData name="Mistry, Sheetal" userId="c4ded6bb-8bc0-4d89-8ccb-de0f350111d3" providerId="ADAL" clId="{F3223241-5576-4B81-91A4-D0165D0D5F9A}" dt="2023-04-03T14:41:00.414" v="17178" actId="14100"/>
          <ac:spMkLst>
            <pc:docMk/>
            <pc:sldMk cId="3251790002" sldId="2147470354"/>
            <ac:spMk id="13" creationId="{AEA98F1D-A7A6-379A-D869-2DA696295F6A}"/>
          </ac:spMkLst>
        </pc:spChg>
        <pc:spChg chg="add mod">
          <ac:chgData name="Mistry, Sheetal" userId="c4ded6bb-8bc0-4d89-8ccb-de0f350111d3" providerId="ADAL" clId="{F3223241-5576-4B81-91A4-D0165D0D5F9A}" dt="2023-04-03T14:41:00.414" v="17178" actId="14100"/>
          <ac:spMkLst>
            <pc:docMk/>
            <pc:sldMk cId="3251790002" sldId="2147470354"/>
            <ac:spMk id="14" creationId="{A77AD205-B998-C3F6-551C-A74DCB30D038}"/>
          </ac:spMkLst>
        </pc:spChg>
        <pc:spChg chg="add mod">
          <ac:chgData name="Mistry, Sheetal" userId="c4ded6bb-8bc0-4d89-8ccb-de0f350111d3" providerId="ADAL" clId="{F3223241-5576-4B81-91A4-D0165D0D5F9A}" dt="2023-04-03T14:41:00.414" v="17178" actId="14100"/>
          <ac:spMkLst>
            <pc:docMk/>
            <pc:sldMk cId="3251790002" sldId="2147470354"/>
            <ac:spMk id="15" creationId="{D52B7892-2F7D-DB3D-3BA2-7F5441904A75}"/>
          </ac:spMkLst>
        </pc:spChg>
        <pc:spChg chg="add mod">
          <ac:chgData name="Mistry, Sheetal" userId="c4ded6bb-8bc0-4d89-8ccb-de0f350111d3" providerId="ADAL" clId="{F3223241-5576-4B81-91A4-D0165D0D5F9A}" dt="2023-04-03T14:42:48.356" v="17341" actId="1076"/>
          <ac:spMkLst>
            <pc:docMk/>
            <pc:sldMk cId="3251790002" sldId="2147470354"/>
            <ac:spMk id="16" creationId="{688452C9-D10E-E88F-90B3-7857901E0F26}"/>
          </ac:spMkLst>
        </pc:spChg>
        <pc:spChg chg="add mod">
          <ac:chgData name="Mistry, Sheetal" userId="c4ded6bb-8bc0-4d89-8ccb-de0f350111d3" providerId="ADAL" clId="{F3223241-5576-4B81-91A4-D0165D0D5F9A}" dt="2023-04-03T14:41:08.621" v="17200" actId="1036"/>
          <ac:spMkLst>
            <pc:docMk/>
            <pc:sldMk cId="3251790002" sldId="2147470354"/>
            <ac:spMk id="17" creationId="{4E887ABE-7FAE-591E-BF12-ED490D269C41}"/>
          </ac:spMkLst>
        </pc:spChg>
        <pc:spChg chg="add mod">
          <ac:chgData name="Mistry, Sheetal" userId="c4ded6bb-8bc0-4d89-8ccb-de0f350111d3" providerId="ADAL" clId="{F3223241-5576-4B81-91A4-D0165D0D5F9A}" dt="2023-04-03T14:41:08.621" v="17200" actId="1036"/>
          <ac:spMkLst>
            <pc:docMk/>
            <pc:sldMk cId="3251790002" sldId="2147470354"/>
            <ac:spMk id="18" creationId="{F1AD0B6E-02D6-2D11-F610-4C2D5C815563}"/>
          </ac:spMkLst>
        </pc:spChg>
        <pc:spChg chg="add mod">
          <ac:chgData name="Mistry, Sheetal" userId="c4ded6bb-8bc0-4d89-8ccb-de0f350111d3" providerId="ADAL" clId="{F3223241-5576-4B81-91A4-D0165D0D5F9A}" dt="2023-04-03T14:41:08.621" v="17200" actId="1036"/>
          <ac:spMkLst>
            <pc:docMk/>
            <pc:sldMk cId="3251790002" sldId="2147470354"/>
            <ac:spMk id="19" creationId="{6C4663CD-D999-EA5D-0EF5-D5467AA6C0A8}"/>
          </ac:spMkLst>
        </pc:spChg>
        <pc:spChg chg="add mod">
          <ac:chgData name="Mistry, Sheetal" userId="c4ded6bb-8bc0-4d89-8ccb-de0f350111d3" providerId="ADAL" clId="{F3223241-5576-4B81-91A4-D0165D0D5F9A}" dt="2023-04-03T14:41:08.621" v="17200" actId="1036"/>
          <ac:spMkLst>
            <pc:docMk/>
            <pc:sldMk cId="3251790002" sldId="2147470354"/>
            <ac:spMk id="20" creationId="{198D639A-F2B7-62FD-FFAE-F70084B08A1D}"/>
          </ac:spMkLst>
        </pc:spChg>
        <pc:spChg chg="add mod">
          <ac:chgData name="Mistry, Sheetal" userId="c4ded6bb-8bc0-4d89-8ccb-de0f350111d3" providerId="ADAL" clId="{F3223241-5576-4B81-91A4-D0165D0D5F9A}" dt="2023-04-03T14:41:08.621" v="17200" actId="1036"/>
          <ac:spMkLst>
            <pc:docMk/>
            <pc:sldMk cId="3251790002" sldId="2147470354"/>
            <ac:spMk id="21" creationId="{7FD7C9D9-A81D-DF19-E22D-6F158F1E4BC3}"/>
          </ac:spMkLst>
        </pc:spChg>
        <pc:spChg chg="add mod">
          <ac:chgData name="Mistry, Sheetal" userId="c4ded6bb-8bc0-4d89-8ccb-de0f350111d3" providerId="ADAL" clId="{F3223241-5576-4B81-91A4-D0165D0D5F9A}" dt="2023-04-03T14:41:08.621" v="17200" actId="1036"/>
          <ac:spMkLst>
            <pc:docMk/>
            <pc:sldMk cId="3251790002" sldId="2147470354"/>
            <ac:spMk id="22" creationId="{556FD050-0405-D205-7CD8-E13B9072B3F8}"/>
          </ac:spMkLst>
        </pc:spChg>
        <pc:spChg chg="add mod">
          <ac:chgData name="Mistry, Sheetal" userId="c4ded6bb-8bc0-4d89-8ccb-de0f350111d3" providerId="ADAL" clId="{F3223241-5576-4B81-91A4-D0165D0D5F9A}" dt="2023-04-03T14:41:08.621" v="17200" actId="1036"/>
          <ac:spMkLst>
            <pc:docMk/>
            <pc:sldMk cId="3251790002" sldId="2147470354"/>
            <ac:spMk id="23" creationId="{F9087849-9B17-F9AC-88F1-694B11C221D5}"/>
          </ac:spMkLst>
        </pc:spChg>
        <pc:spChg chg="add mod">
          <ac:chgData name="Mistry, Sheetal" userId="c4ded6bb-8bc0-4d89-8ccb-de0f350111d3" providerId="ADAL" clId="{F3223241-5576-4B81-91A4-D0165D0D5F9A}" dt="2023-04-03T14:41:08.621" v="17200" actId="1036"/>
          <ac:spMkLst>
            <pc:docMk/>
            <pc:sldMk cId="3251790002" sldId="2147470354"/>
            <ac:spMk id="24" creationId="{79BEF6DA-0BE7-433D-4B34-7D86560513B1}"/>
          </ac:spMkLst>
        </pc:spChg>
        <pc:spChg chg="add mod">
          <ac:chgData name="Mistry, Sheetal" userId="c4ded6bb-8bc0-4d89-8ccb-de0f350111d3" providerId="ADAL" clId="{F3223241-5576-4B81-91A4-D0165D0D5F9A}" dt="2023-04-03T14:41:08.621" v="17200" actId="1036"/>
          <ac:spMkLst>
            <pc:docMk/>
            <pc:sldMk cId="3251790002" sldId="2147470354"/>
            <ac:spMk id="25" creationId="{80A85263-08CE-AF9B-37F1-E0BF3945FE9D}"/>
          </ac:spMkLst>
        </pc:spChg>
        <pc:spChg chg="add del mod">
          <ac:chgData name="Mistry, Sheetal" userId="c4ded6bb-8bc0-4d89-8ccb-de0f350111d3" providerId="ADAL" clId="{F3223241-5576-4B81-91A4-D0165D0D5F9A}" dt="2023-04-03T14:41:08.621" v="17200" actId="1036"/>
          <ac:spMkLst>
            <pc:docMk/>
            <pc:sldMk cId="3251790002" sldId="2147470354"/>
            <ac:spMk id="26" creationId="{81E21167-2698-2082-A871-0D43D56C80D2}"/>
          </ac:spMkLst>
        </pc:spChg>
        <pc:spChg chg="add mod">
          <ac:chgData name="Mistry, Sheetal" userId="c4ded6bb-8bc0-4d89-8ccb-de0f350111d3" providerId="ADAL" clId="{F3223241-5576-4B81-91A4-D0165D0D5F9A}" dt="2023-04-03T14:26:40.524" v="17125"/>
          <ac:spMkLst>
            <pc:docMk/>
            <pc:sldMk cId="3251790002" sldId="2147470354"/>
            <ac:spMk id="27" creationId="{B112A02E-B796-4AE4-5F16-02D9C69FA2CC}"/>
          </ac:spMkLst>
        </pc:spChg>
        <pc:spChg chg="add mod">
          <ac:chgData name="Mistry, Sheetal" userId="c4ded6bb-8bc0-4d89-8ccb-de0f350111d3" providerId="ADAL" clId="{F3223241-5576-4B81-91A4-D0165D0D5F9A}" dt="2023-04-03T14:26:40.524" v="17125"/>
          <ac:spMkLst>
            <pc:docMk/>
            <pc:sldMk cId="3251790002" sldId="2147470354"/>
            <ac:spMk id="28" creationId="{F2827AEA-D976-4DEA-353A-9C71D2D4C423}"/>
          </ac:spMkLst>
        </pc:spChg>
        <pc:spChg chg="add mod">
          <ac:chgData name="Mistry, Sheetal" userId="c4ded6bb-8bc0-4d89-8ccb-de0f350111d3" providerId="ADAL" clId="{F3223241-5576-4B81-91A4-D0165D0D5F9A}" dt="2023-04-03T14:26:40.524" v="17125"/>
          <ac:spMkLst>
            <pc:docMk/>
            <pc:sldMk cId="3251790002" sldId="2147470354"/>
            <ac:spMk id="29" creationId="{4ED79E88-078C-6B55-F25F-4E25D0012DE4}"/>
          </ac:spMkLst>
        </pc:spChg>
        <pc:spChg chg="add mod">
          <ac:chgData name="Mistry, Sheetal" userId="c4ded6bb-8bc0-4d89-8ccb-de0f350111d3" providerId="ADAL" clId="{F3223241-5576-4B81-91A4-D0165D0D5F9A}" dt="2023-04-03T14:26:40.524" v="17125"/>
          <ac:spMkLst>
            <pc:docMk/>
            <pc:sldMk cId="3251790002" sldId="2147470354"/>
            <ac:spMk id="30" creationId="{9BF49CA6-8604-09F7-362A-9425B144E8DD}"/>
          </ac:spMkLst>
        </pc:spChg>
        <pc:spChg chg="add mod">
          <ac:chgData name="Mistry, Sheetal" userId="c4ded6bb-8bc0-4d89-8ccb-de0f350111d3" providerId="ADAL" clId="{F3223241-5576-4B81-91A4-D0165D0D5F9A}" dt="2023-04-03T14:26:40.524" v="17125"/>
          <ac:spMkLst>
            <pc:docMk/>
            <pc:sldMk cId="3251790002" sldId="2147470354"/>
            <ac:spMk id="31" creationId="{69C780E4-33A7-2DC3-4703-BA532AAE7EE3}"/>
          </ac:spMkLst>
        </pc:spChg>
        <pc:spChg chg="add del mod">
          <ac:chgData name="Mistry, Sheetal" userId="c4ded6bb-8bc0-4d89-8ccb-de0f350111d3" providerId="ADAL" clId="{F3223241-5576-4B81-91A4-D0165D0D5F9A}" dt="2023-04-03T14:37:14.615" v="17152" actId="478"/>
          <ac:spMkLst>
            <pc:docMk/>
            <pc:sldMk cId="3251790002" sldId="2147470354"/>
            <ac:spMk id="32" creationId="{793E6B26-559A-4112-2B7D-2D01A08CC6AF}"/>
          </ac:spMkLst>
        </pc:spChg>
        <pc:spChg chg="add mod">
          <ac:chgData name="Mistry, Sheetal" userId="c4ded6bb-8bc0-4d89-8ccb-de0f350111d3" providerId="ADAL" clId="{F3223241-5576-4B81-91A4-D0165D0D5F9A}" dt="2023-04-03T14:41:08.621" v="17200" actId="1036"/>
          <ac:spMkLst>
            <pc:docMk/>
            <pc:sldMk cId="3251790002" sldId="2147470354"/>
            <ac:spMk id="33" creationId="{3F6BB64F-EC29-1C7B-4934-D9BFDB202CE3}"/>
          </ac:spMkLst>
        </pc:spChg>
        <pc:spChg chg="add mod">
          <ac:chgData name="Mistry, Sheetal" userId="c4ded6bb-8bc0-4d89-8ccb-de0f350111d3" providerId="ADAL" clId="{F3223241-5576-4B81-91A4-D0165D0D5F9A}" dt="2023-04-03T14:41:08.621" v="17200" actId="1036"/>
          <ac:spMkLst>
            <pc:docMk/>
            <pc:sldMk cId="3251790002" sldId="2147470354"/>
            <ac:spMk id="34" creationId="{EC853C9C-E95C-A6A2-1EDA-146121088E6C}"/>
          </ac:spMkLst>
        </pc:spChg>
        <pc:spChg chg="add del mod">
          <ac:chgData name="Mistry, Sheetal" userId="c4ded6bb-8bc0-4d89-8ccb-de0f350111d3" providerId="ADAL" clId="{F3223241-5576-4B81-91A4-D0165D0D5F9A}" dt="2023-04-03T14:32:16.801" v="17139" actId="478"/>
          <ac:spMkLst>
            <pc:docMk/>
            <pc:sldMk cId="3251790002" sldId="2147470354"/>
            <ac:spMk id="35" creationId="{B72B39A1-DCB5-95D7-EEBB-C720D62D58E2}"/>
          </ac:spMkLst>
        </pc:spChg>
        <pc:spChg chg="add del mod">
          <ac:chgData name="Mistry, Sheetal" userId="c4ded6bb-8bc0-4d89-8ccb-de0f350111d3" providerId="ADAL" clId="{F3223241-5576-4B81-91A4-D0165D0D5F9A}" dt="2023-04-03T14:29:41.900" v="17133" actId="478"/>
          <ac:spMkLst>
            <pc:docMk/>
            <pc:sldMk cId="3251790002" sldId="2147470354"/>
            <ac:spMk id="36" creationId="{5AF50B81-F745-42A9-7279-BB8C1154A164}"/>
          </ac:spMkLst>
        </pc:spChg>
        <pc:spChg chg="add mod">
          <ac:chgData name="Mistry, Sheetal" userId="c4ded6bb-8bc0-4d89-8ccb-de0f350111d3" providerId="ADAL" clId="{F3223241-5576-4B81-91A4-D0165D0D5F9A}" dt="2023-04-03T14:42:35.226" v="17337" actId="1076"/>
          <ac:spMkLst>
            <pc:docMk/>
            <pc:sldMk cId="3251790002" sldId="2147470354"/>
            <ac:spMk id="37" creationId="{6A568D53-F825-6331-DB19-7EB8373FEC23}"/>
          </ac:spMkLst>
        </pc:spChg>
        <pc:spChg chg="add mod">
          <ac:chgData name="Mistry, Sheetal" userId="c4ded6bb-8bc0-4d89-8ccb-de0f350111d3" providerId="ADAL" clId="{F3223241-5576-4B81-91A4-D0165D0D5F9A}" dt="2023-04-03T14:42:32.919" v="17336" actId="1076"/>
          <ac:spMkLst>
            <pc:docMk/>
            <pc:sldMk cId="3251790002" sldId="2147470354"/>
            <ac:spMk id="38" creationId="{339BA26C-AB19-5372-71B1-C9F414A6788F}"/>
          </ac:spMkLst>
        </pc:spChg>
        <pc:spChg chg="add mod">
          <ac:chgData name="Mistry, Sheetal" userId="c4ded6bb-8bc0-4d89-8ccb-de0f350111d3" providerId="ADAL" clId="{F3223241-5576-4B81-91A4-D0165D0D5F9A}" dt="2023-04-03T14:42:40.415" v="17338" actId="1076"/>
          <ac:spMkLst>
            <pc:docMk/>
            <pc:sldMk cId="3251790002" sldId="2147470354"/>
            <ac:spMk id="39" creationId="{052421F6-525F-78F8-AFD7-86F05C0EB632}"/>
          </ac:spMkLst>
        </pc:spChg>
        <pc:spChg chg="add mod">
          <ac:chgData name="Mistry, Sheetal" userId="c4ded6bb-8bc0-4d89-8ccb-de0f350111d3" providerId="ADAL" clId="{F3223241-5576-4B81-91A4-D0165D0D5F9A}" dt="2023-04-03T14:42:51.430" v="17342" actId="1076"/>
          <ac:spMkLst>
            <pc:docMk/>
            <pc:sldMk cId="3251790002" sldId="2147470354"/>
            <ac:spMk id="40" creationId="{769CA802-D3C0-7E72-CB48-DC88F7AA615B}"/>
          </ac:spMkLst>
        </pc:spChg>
        <pc:spChg chg="add mod">
          <ac:chgData name="Mistry, Sheetal" userId="c4ded6bb-8bc0-4d89-8ccb-de0f350111d3" providerId="ADAL" clId="{F3223241-5576-4B81-91A4-D0165D0D5F9A}" dt="2023-04-03T14:42:43.742" v="17339" actId="1076"/>
          <ac:spMkLst>
            <pc:docMk/>
            <pc:sldMk cId="3251790002" sldId="2147470354"/>
            <ac:spMk id="41" creationId="{4F5218DA-1CF4-47CC-9DF6-DA60B54678B9}"/>
          </ac:spMkLst>
        </pc:spChg>
        <pc:spChg chg="add mod">
          <ac:chgData name="Mistry, Sheetal" userId="c4ded6bb-8bc0-4d89-8ccb-de0f350111d3" providerId="ADAL" clId="{F3223241-5576-4B81-91A4-D0165D0D5F9A}" dt="2023-04-03T14:41:08.621" v="17200" actId="1036"/>
          <ac:spMkLst>
            <pc:docMk/>
            <pc:sldMk cId="3251790002" sldId="2147470354"/>
            <ac:spMk id="52" creationId="{B9F7D96E-95FE-F841-AE8C-75361CFEEDBE}"/>
          </ac:spMkLst>
        </pc:spChg>
        <pc:spChg chg="add mod">
          <ac:chgData name="Mistry, Sheetal" userId="c4ded6bb-8bc0-4d89-8ccb-de0f350111d3" providerId="ADAL" clId="{F3223241-5576-4B81-91A4-D0165D0D5F9A}" dt="2023-04-03T14:42:22.348" v="17335" actId="20577"/>
          <ac:spMkLst>
            <pc:docMk/>
            <pc:sldMk cId="3251790002" sldId="2147470354"/>
            <ac:spMk id="55" creationId="{F961C531-0E52-B9C5-364F-3AC74336FB63}"/>
          </ac:spMkLst>
        </pc:spChg>
        <pc:picChg chg="add mod">
          <ac:chgData name="Mistry, Sheetal" userId="c4ded6bb-8bc0-4d89-8ccb-de0f350111d3" providerId="ADAL" clId="{F3223241-5576-4B81-91A4-D0165D0D5F9A}" dt="2023-04-03T14:41:08.621" v="17200" actId="1036"/>
          <ac:picMkLst>
            <pc:docMk/>
            <pc:sldMk cId="3251790002" sldId="2147470354"/>
            <ac:picMk id="43" creationId="{20443DE0-9F30-D3B5-190E-9276F9610FA5}"/>
          </ac:picMkLst>
        </pc:picChg>
        <pc:picChg chg="add del mod">
          <ac:chgData name="Mistry, Sheetal" userId="c4ded6bb-8bc0-4d89-8ccb-de0f350111d3" providerId="ADAL" clId="{F3223241-5576-4B81-91A4-D0165D0D5F9A}" dt="2023-04-03T14:40:27.084" v="17174" actId="478"/>
          <ac:picMkLst>
            <pc:docMk/>
            <pc:sldMk cId="3251790002" sldId="2147470354"/>
            <ac:picMk id="45" creationId="{FE193A2A-F7FA-3084-4099-6C41F480410B}"/>
          </ac:picMkLst>
        </pc:picChg>
        <pc:picChg chg="add del mod">
          <ac:chgData name="Mistry, Sheetal" userId="c4ded6bb-8bc0-4d89-8ccb-de0f350111d3" providerId="ADAL" clId="{F3223241-5576-4B81-91A4-D0165D0D5F9A}" dt="2023-04-03T14:37:09.365" v="17149" actId="478"/>
          <ac:picMkLst>
            <pc:docMk/>
            <pc:sldMk cId="3251790002" sldId="2147470354"/>
            <ac:picMk id="47" creationId="{D2F7340A-5030-AD4A-D07D-E0B43C2B7476}"/>
          </ac:picMkLst>
        </pc:picChg>
        <pc:picChg chg="add mod">
          <ac:chgData name="Mistry, Sheetal" userId="c4ded6bb-8bc0-4d89-8ccb-de0f350111d3" providerId="ADAL" clId="{F3223241-5576-4B81-91A4-D0165D0D5F9A}" dt="2023-04-03T14:41:08.621" v="17200" actId="1036"/>
          <ac:picMkLst>
            <pc:docMk/>
            <pc:sldMk cId="3251790002" sldId="2147470354"/>
            <ac:picMk id="49" creationId="{37835DA9-F5A2-0610-8AA9-20A0A9B69BDA}"/>
          </ac:picMkLst>
        </pc:picChg>
        <pc:picChg chg="add del mod">
          <ac:chgData name="Mistry, Sheetal" userId="c4ded6bb-8bc0-4d89-8ccb-de0f350111d3" providerId="ADAL" clId="{F3223241-5576-4B81-91A4-D0165D0D5F9A}" dt="2023-04-03T14:38:53.937" v="17160" actId="478"/>
          <ac:picMkLst>
            <pc:docMk/>
            <pc:sldMk cId="3251790002" sldId="2147470354"/>
            <ac:picMk id="51" creationId="{F8354506-D1F7-E74B-B3B9-66F0F6110AAF}"/>
          </ac:picMkLst>
        </pc:picChg>
        <pc:picChg chg="add mod">
          <ac:chgData name="Mistry, Sheetal" userId="c4ded6bb-8bc0-4d89-8ccb-de0f350111d3" providerId="ADAL" clId="{F3223241-5576-4B81-91A4-D0165D0D5F9A}" dt="2023-04-03T14:41:08.621" v="17200" actId="1036"/>
          <ac:picMkLst>
            <pc:docMk/>
            <pc:sldMk cId="3251790002" sldId="2147470354"/>
            <ac:picMk id="54" creationId="{6E0EE263-AF3E-3305-7347-6A5BE4CACA0C}"/>
          </ac:picMkLst>
        </pc:picChg>
      </pc:sldChg>
      <pc:sldChg chg="addSp delSp modSp new mod ord modClrScheme chgLayout">
        <pc:chgData name="Mistry, Sheetal" userId="c4ded6bb-8bc0-4d89-8ccb-de0f350111d3" providerId="ADAL" clId="{F3223241-5576-4B81-91A4-D0165D0D5F9A}" dt="2023-04-03T14:11:52.990" v="16942" actId="21"/>
        <pc:sldMkLst>
          <pc:docMk/>
          <pc:sldMk cId="273101405" sldId="2147470355"/>
        </pc:sldMkLst>
        <pc:spChg chg="mod">
          <ac:chgData name="Mistry, Sheetal" userId="c4ded6bb-8bc0-4d89-8ccb-de0f350111d3" providerId="ADAL" clId="{F3223241-5576-4B81-91A4-D0165D0D5F9A}" dt="2023-04-03T14:09:23.066" v="16920" actId="26606"/>
          <ac:spMkLst>
            <pc:docMk/>
            <pc:sldMk cId="273101405" sldId="2147470355"/>
            <ac:spMk id="2" creationId="{636FA31A-A506-18B7-8DC9-321852CFFEB4}"/>
          </ac:spMkLst>
        </pc:spChg>
        <pc:spChg chg="add del mod ord">
          <ac:chgData name="Mistry, Sheetal" userId="c4ded6bb-8bc0-4d89-8ccb-de0f350111d3" providerId="ADAL" clId="{F3223241-5576-4B81-91A4-D0165D0D5F9A}" dt="2023-04-03T14:09:23.066" v="16920" actId="26606"/>
          <ac:spMkLst>
            <pc:docMk/>
            <pc:sldMk cId="273101405" sldId="2147470355"/>
            <ac:spMk id="3" creationId="{F709FAB1-884B-9D9A-6ABD-0A77C281E04B}"/>
          </ac:spMkLst>
        </pc:spChg>
        <pc:spChg chg="add del mod">
          <ac:chgData name="Mistry, Sheetal" userId="c4ded6bb-8bc0-4d89-8ccb-de0f350111d3" providerId="ADAL" clId="{F3223241-5576-4B81-91A4-D0165D0D5F9A}" dt="2023-04-03T14:09:10.272" v="16917" actId="21"/>
          <ac:spMkLst>
            <pc:docMk/>
            <pc:sldMk cId="273101405" sldId="2147470355"/>
            <ac:spMk id="4" creationId="{87B0BB21-22C1-7CD8-5F42-F53E63639A4E}"/>
          </ac:spMkLst>
        </pc:spChg>
        <pc:spChg chg="add mod">
          <ac:chgData name="Mistry, Sheetal" userId="c4ded6bb-8bc0-4d89-8ccb-de0f350111d3" providerId="ADAL" clId="{F3223241-5576-4B81-91A4-D0165D0D5F9A}" dt="2023-04-03T14:09:55.645" v="16935" actId="14100"/>
          <ac:spMkLst>
            <pc:docMk/>
            <pc:sldMk cId="273101405" sldId="2147470355"/>
            <ac:spMk id="8" creationId="{18919B0A-5CC4-584F-9BE2-4180F244D22B}"/>
          </ac:spMkLst>
        </pc:spChg>
        <pc:graphicFrameChg chg="add del mod modGraphic">
          <ac:chgData name="Mistry, Sheetal" userId="c4ded6bb-8bc0-4d89-8ccb-de0f350111d3" providerId="ADAL" clId="{F3223241-5576-4B81-91A4-D0165D0D5F9A}" dt="2023-04-03T14:07:38.199" v="16912" actId="26606"/>
          <ac:graphicFrameMkLst>
            <pc:docMk/>
            <pc:sldMk cId="273101405" sldId="2147470355"/>
            <ac:graphicFrameMk id="6" creationId="{E4523298-0907-E2FB-7572-346046DCDD0D}"/>
          </ac:graphicFrameMkLst>
        </pc:graphicFrameChg>
        <pc:picChg chg="add del mod">
          <ac:chgData name="Mistry, Sheetal" userId="c4ded6bb-8bc0-4d89-8ccb-de0f350111d3" providerId="ADAL" clId="{F3223241-5576-4B81-91A4-D0165D0D5F9A}" dt="2023-04-03T14:11:52.990" v="16942" actId="21"/>
          <ac:picMkLst>
            <pc:docMk/>
            <pc:sldMk cId="273101405" sldId="2147470355"/>
            <ac:picMk id="7" creationId="{0CA9439A-F18D-E0D2-2761-A7356AA0E303}"/>
          </ac:picMkLst>
        </pc:picChg>
        <pc:picChg chg="add mod">
          <ac:chgData name="Mistry, Sheetal" userId="c4ded6bb-8bc0-4d89-8ccb-de0f350111d3" providerId="ADAL" clId="{F3223241-5576-4B81-91A4-D0165D0D5F9A}" dt="2023-04-03T14:11:48.023" v="16941" actId="1076"/>
          <ac:picMkLst>
            <pc:docMk/>
            <pc:sldMk cId="273101405" sldId="2147470355"/>
            <ac:picMk id="10" creationId="{567D260D-5750-FB3C-8B10-DDF2FBA3A27F}"/>
          </ac:picMkLst>
        </pc:picChg>
      </pc:sldChg>
      <pc:sldChg chg="modSp new mod">
        <pc:chgData name="Mistry, Sheetal" userId="c4ded6bb-8bc0-4d89-8ccb-de0f350111d3" providerId="ADAL" clId="{F3223241-5576-4B81-91A4-D0165D0D5F9A}" dt="2023-03-27T09:55:18.121" v="12026" actId="6549"/>
        <pc:sldMkLst>
          <pc:docMk/>
          <pc:sldMk cId="2608492624" sldId="2147470356"/>
        </pc:sldMkLst>
        <pc:spChg chg="mod">
          <ac:chgData name="Mistry, Sheetal" userId="c4ded6bb-8bc0-4d89-8ccb-de0f350111d3" providerId="ADAL" clId="{F3223241-5576-4B81-91A4-D0165D0D5F9A}" dt="2023-03-27T09:55:18.121" v="12026" actId="6549"/>
          <ac:spMkLst>
            <pc:docMk/>
            <pc:sldMk cId="2608492624" sldId="2147470356"/>
            <ac:spMk id="2" creationId="{D34173D0-72F7-F31A-FDD0-C2AB41DA0C5F}"/>
          </ac:spMkLst>
        </pc:spChg>
        <pc:spChg chg="mod">
          <ac:chgData name="Mistry, Sheetal" userId="c4ded6bb-8bc0-4d89-8ccb-de0f350111d3" providerId="ADAL" clId="{F3223241-5576-4B81-91A4-D0165D0D5F9A}" dt="2023-03-14T14:12:20.454" v="3908" actId="313"/>
          <ac:spMkLst>
            <pc:docMk/>
            <pc:sldMk cId="2608492624" sldId="2147470356"/>
            <ac:spMk id="3" creationId="{41824D43-5C54-6403-3DF4-4D8AB1E36447}"/>
          </ac:spMkLst>
        </pc:spChg>
      </pc:sldChg>
      <pc:sldChg chg="addSp delSp modSp new mod">
        <pc:chgData name="Mistry, Sheetal" userId="c4ded6bb-8bc0-4d89-8ccb-de0f350111d3" providerId="ADAL" clId="{F3223241-5576-4B81-91A4-D0165D0D5F9A}" dt="2023-03-14T14:15:45.510" v="4340" actId="6549"/>
        <pc:sldMkLst>
          <pc:docMk/>
          <pc:sldMk cId="2977904670" sldId="2147470357"/>
        </pc:sldMkLst>
        <pc:spChg chg="del mod">
          <ac:chgData name="Mistry, Sheetal" userId="c4ded6bb-8bc0-4d89-8ccb-de0f350111d3" providerId="ADAL" clId="{F3223241-5576-4B81-91A4-D0165D0D5F9A}" dt="2023-03-14T14:12:40.145" v="3917" actId="478"/>
          <ac:spMkLst>
            <pc:docMk/>
            <pc:sldMk cId="2977904670" sldId="2147470357"/>
            <ac:spMk id="2" creationId="{6D8B4175-5781-BFF2-C257-D28E29FF20DD}"/>
          </ac:spMkLst>
        </pc:spChg>
        <pc:spChg chg="mod">
          <ac:chgData name="Mistry, Sheetal" userId="c4ded6bb-8bc0-4d89-8ccb-de0f350111d3" providerId="ADAL" clId="{F3223241-5576-4B81-91A4-D0165D0D5F9A}" dt="2023-03-14T14:15:45.510" v="4340" actId="6549"/>
          <ac:spMkLst>
            <pc:docMk/>
            <pc:sldMk cId="2977904670" sldId="2147470357"/>
            <ac:spMk id="3" creationId="{F9E32AA7-D617-C20E-4F4C-BC2D69C8068B}"/>
          </ac:spMkLst>
        </pc:spChg>
        <pc:spChg chg="add mod">
          <ac:chgData name="Mistry, Sheetal" userId="c4ded6bb-8bc0-4d89-8ccb-de0f350111d3" providerId="ADAL" clId="{F3223241-5576-4B81-91A4-D0165D0D5F9A}" dt="2023-03-14T14:12:47.122" v="3941" actId="20577"/>
          <ac:spMkLst>
            <pc:docMk/>
            <pc:sldMk cId="2977904670" sldId="2147470357"/>
            <ac:spMk id="5" creationId="{A21285CF-1695-84CE-9B84-E75A831E82C2}"/>
          </ac:spMkLst>
        </pc:spChg>
      </pc:sldChg>
      <pc:sldChg chg="addSp delSp modSp new mod">
        <pc:chgData name="Mistry, Sheetal" userId="c4ded6bb-8bc0-4d89-8ccb-de0f350111d3" providerId="ADAL" clId="{F3223241-5576-4B81-91A4-D0165D0D5F9A}" dt="2023-03-27T09:37:02.375" v="11672" actId="20577"/>
        <pc:sldMkLst>
          <pc:docMk/>
          <pc:sldMk cId="4280242338" sldId="2147470358"/>
        </pc:sldMkLst>
        <pc:spChg chg="mod">
          <ac:chgData name="Mistry, Sheetal" userId="c4ded6bb-8bc0-4d89-8ccb-de0f350111d3" providerId="ADAL" clId="{F3223241-5576-4B81-91A4-D0165D0D5F9A}" dt="2023-03-14T14:22:02.675" v="4704" actId="20577"/>
          <ac:spMkLst>
            <pc:docMk/>
            <pc:sldMk cId="4280242338" sldId="2147470358"/>
            <ac:spMk id="2" creationId="{173DD542-4B8B-1322-85D7-2BB2BF5454D0}"/>
          </ac:spMkLst>
        </pc:spChg>
        <pc:spChg chg="mod">
          <ac:chgData name="Mistry, Sheetal" userId="c4ded6bb-8bc0-4d89-8ccb-de0f350111d3" providerId="ADAL" clId="{F3223241-5576-4B81-91A4-D0165D0D5F9A}" dt="2023-03-27T09:37:02.375" v="11672" actId="20577"/>
          <ac:spMkLst>
            <pc:docMk/>
            <pc:sldMk cId="4280242338" sldId="2147470358"/>
            <ac:spMk id="3" creationId="{160A054E-19FE-765C-14A0-0695A33E9C73}"/>
          </ac:spMkLst>
        </pc:spChg>
        <pc:spChg chg="add mod">
          <ac:chgData name="Mistry, Sheetal" userId="c4ded6bb-8bc0-4d89-8ccb-de0f350111d3" providerId="ADAL" clId="{F3223241-5576-4B81-91A4-D0165D0D5F9A}" dt="2023-03-14T14:23:16.032" v="4712" actId="14100"/>
          <ac:spMkLst>
            <pc:docMk/>
            <pc:sldMk cId="4280242338" sldId="2147470358"/>
            <ac:spMk id="4" creationId="{DFAD98B8-1476-C8FC-F9B1-9F2B62D4FC09}"/>
          </ac:spMkLst>
        </pc:spChg>
        <pc:spChg chg="add del mod">
          <ac:chgData name="Mistry, Sheetal" userId="c4ded6bb-8bc0-4d89-8ccb-de0f350111d3" providerId="ADAL" clId="{F3223241-5576-4B81-91A4-D0165D0D5F9A}" dt="2023-03-14T14:27:10.071" v="4880"/>
          <ac:spMkLst>
            <pc:docMk/>
            <pc:sldMk cId="4280242338" sldId="2147470358"/>
            <ac:spMk id="44" creationId="{18E6C71C-39EB-1BC8-EC82-9961A947A75C}"/>
          </ac:spMkLst>
        </pc:spChg>
        <pc:spChg chg="add del mod">
          <ac:chgData name="Mistry, Sheetal" userId="c4ded6bb-8bc0-4d89-8ccb-de0f350111d3" providerId="ADAL" clId="{F3223241-5576-4B81-91A4-D0165D0D5F9A}" dt="2023-03-14T14:27:10.066" v="4878" actId="478"/>
          <ac:spMkLst>
            <pc:docMk/>
            <pc:sldMk cId="4280242338" sldId="2147470358"/>
            <ac:spMk id="47" creationId="{1BC6F5F3-DC02-F170-C059-2B64D00FDDDF}"/>
          </ac:spMkLst>
        </pc:spChg>
        <pc:spChg chg="add del mod">
          <ac:chgData name="Mistry, Sheetal" userId="c4ded6bb-8bc0-4d89-8ccb-de0f350111d3" providerId="ADAL" clId="{F3223241-5576-4B81-91A4-D0165D0D5F9A}" dt="2023-03-14T14:28:13.279" v="4900" actId="478"/>
          <ac:spMkLst>
            <pc:docMk/>
            <pc:sldMk cId="4280242338" sldId="2147470358"/>
            <ac:spMk id="48" creationId="{572B5C8B-BE7F-1E94-E8D4-171993E8F598}"/>
          </ac:spMkLst>
        </pc:spChg>
        <pc:spChg chg="add mod">
          <ac:chgData name="Mistry, Sheetal" userId="c4ded6bb-8bc0-4d89-8ccb-de0f350111d3" providerId="ADAL" clId="{F3223241-5576-4B81-91A4-D0165D0D5F9A}" dt="2023-03-14T14:29:10.330" v="4914" actId="14100"/>
          <ac:spMkLst>
            <pc:docMk/>
            <pc:sldMk cId="4280242338" sldId="2147470358"/>
            <ac:spMk id="49" creationId="{BD8DF803-DA8A-C6CE-C1C9-5521DE3D884B}"/>
          </ac:spMkLst>
        </pc:spChg>
        <pc:spChg chg="add mod">
          <ac:chgData name="Mistry, Sheetal" userId="c4ded6bb-8bc0-4d89-8ccb-de0f350111d3" providerId="ADAL" clId="{F3223241-5576-4B81-91A4-D0165D0D5F9A}" dt="2023-03-14T14:29:15.221" v="4916" actId="1076"/>
          <ac:spMkLst>
            <pc:docMk/>
            <pc:sldMk cId="4280242338" sldId="2147470358"/>
            <ac:spMk id="50" creationId="{5DACD92D-B307-40DD-BE7B-DE45D6AE9A40}"/>
          </ac:spMkLst>
        </pc:spChg>
        <pc:spChg chg="add mod">
          <ac:chgData name="Mistry, Sheetal" userId="c4ded6bb-8bc0-4d89-8ccb-de0f350111d3" providerId="ADAL" clId="{F3223241-5576-4B81-91A4-D0165D0D5F9A}" dt="2023-03-14T14:29:18.686" v="4918" actId="1076"/>
          <ac:spMkLst>
            <pc:docMk/>
            <pc:sldMk cId="4280242338" sldId="2147470358"/>
            <ac:spMk id="51" creationId="{B9BB8141-2495-1185-1F07-3F225DDD9115}"/>
          </ac:spMkLst>
        </pc:spChg>
        <pc:spChg chg="add mod">
          <ac:chgData name="Mistry, Sheetal" userId="c4ded6bb-8bc0-4d89-8ccb-de0f350111d3" providerId="ADAL" clId="{F3223241-5576-4B81-91A4-D0165D0D5F9A}" dt="2023-03-14T14:29:22.141" v="4920" actId="1076"/>
          <ac:spMkLst>
            <pc:docMk/>
            <pc:sldMk cId="4280242338" sldId="2147470358"/>
            <ac:spMk id="52" creationId="{83F42E19-984B-B7B9-E74A-E53093D42617}"/>
          </ac:spMkLst>
        </pc:spChg>
        <pc:spChg chg="add mod">
          <ac:chgData name="Mistry, Sheetal" userId="c4ded6bb-8bc0-4d89-8ccb-de0f350111d3" providerId="ADAL" clId="{F3223241-5576-4B81-91A4-D0165D0D5F9A}" dt="2023-03-14T14:29:25.655" v="4922" actId="1076"/>
          <ac:spMkLst>
            <pc:docMk/>
            <pc:sldMk cId="4280242338" sldId="2147470358"/>
            <ac:spMk id="53" creationId="{0EB19DE9-132C-4EB4-0BEA-6FD4D16A368F}"/>
          </ac:spMkLst>
        </pc:spChg>
        <pc:spChg chg="add mod">
          <ac:chgData name="Mistry, Sheetal" userId="c4ded6bb-8bc0-4d89-8ccb-de0f350111d3" providerId="ADAL" clId="{F3223241-5576-4B81-91A4-D0165D0D5F9A}" dt="2023-03-14T14:29:38.774" v="4928" actId="1076"/>
          <ac:spMkLst>
            <pc:docMk/>
            <pc:sldMk cId="4280242338" sldId="2147470358"/>
            <ac:spMk id="54" creationId="{9C239F88-495C-CE50-9D4A-32ED33A8009B}"/>
          </ac:spMkLst>
        </pc:spChg>
        <pc:spChg chg="add mod">
          <ac:chgData name="Mistry, Sheetal" userId="c4ded6bb-8bc0-4d89-8ccb-de0f350111d3" providerId="ADAL" clId="{F3223241-5576-4B81-91A4-D0165D0D5F9A}" dt="2023-03-14T14:29:30.433" v="4925" actId="1076"/>
          <ac:spMkLst>
            <pc:docMk/>
            <pc:sldMk cId="4280242338" sldId="2147470358"/>
            <ac:spMk id="55" creationId="{352C6131-5EE2-07A8-ABA1-0BD0D40639A3}"/>
          </ac:spMkLst>
        </pc:spChg>
        <pc:spChg chg="add mod">
          <ac:chgData name="Mistry, Sheetal" userId="c4ded6bb-8bc0-4d89-8ccb-de0f350111d3" providerId="ADAL" clId="{F3223241-5576-4B81-91A4-D0165D0D5F9A}" dt="2023-03-14T14:29:34.938" v="4927" actId="1076"/>
          <ac:spMkLst>
            <pc:docMk/>
            <pc:sldMk cId="4280242338" sldId="2147470358"/>
            <ac:spMk id="56" creationId="{4BC888CF-4A3C-0B99-AF94-509F9292B699}"/>
          </ac:spMkLst>
        </pc:spChg>
        <pc:spChg chg="add mod">
          <ac:chgData name="Mistry, Sheetal" userId="c4ded6bb-8bc0-4d89-8ccb-de0f350111d3" providerId="ADAL" clId="{F3223241-5576-4B81-91A4-D0165D0D5F9A}" dt="2023-03-14T14:29:42.879" v="4930" actId="1076"/>
          <ac:spMkLst>
            <pc:docMk/>
            <pc:sldMk cId="4280242338" sldId="2147470358"/>
            <ac:spMk id="57" creationId="{E129C9E3-9519-0B37-19D8-9B342819C10A}"/>
          </ac:spMkLst>
        </pc:spChg>
        <pc:spChg chg="add mod">
          <ac:chgData name="Mistry, Sheetal" userId="c4ded6bb-8bc0-4d89-8ccb-de0f350111d3" providerId="ADAL" clId="{F3223241-5576-4B81-91A4-D0165D0D5F9A}" dt="2023-03-14T14:29:47.650" v="4932" actId="1076"/>
          <ac:spMkLst>
            <pc:docMk/>
            <pc:sldMk cId="4280242338" sldId="2147470358"/>
            <ac:spMk id="58" creationId="{7C314890-C5C1-AC52-4197-47CE29FCF4F4}"/>
          </ac:spMkLst>
        </pc:spChg>
        <pc:spChg chg="add mod">
          <ac:chgData name="Mistry, Sheetal" userId="c4ded6bb-8bc0-4d89-8ccb-de0f350111d3" providerId="ADAL" clId="{F3223241-5576-4B81-91A4-D0165D0D5F9A}" dt="2023-03-14T14:29:51.639" v="4934" actId="1076"/>
          <ac:spMkLst>
            <pc:docMk/>
            <pc:sldMk cId="4280242338" sldId="2147470358"/>
            <ac:spMk id="59" creationId="{8D7F8A17-E4C5-2DDB-822B-08718E2B1E95}"/>
          </ac:spMkLst>
        </pc:spChg>
        <pc:spChg chg="add mod">
          <ac:chgData name="Mistry, Sheetal" userId="c4ded6bb-8bc0-4d89-8ccb-de0f350111d3" providerId="ADAL" clId="{F3223241-5576-4B81-91A4-D0165D0D5F9A}" dt="2023-03-14T14:29:55.315" v="4936" actId="1076"/>
          <ac:spMkLst>
            <pc:docMk/>
            <pc:sldMk cId="4280242338" sldId="2147470358"/>
            <ac:spMk id="60" creationId="{4EBF0ADD-6440-8740-5EB8-0E8192F214DE}"/>
          </ac:spMkLst>
        </pc:spChg>
        <pc:spChg chg="add mod">
          <ac:chgData name="Mistry, Sheetal" userId="c4ded6bb-8bc0-4d89-8ccb-de0f350111d3" providerId="ADAL" clId="{F3223241-5576-4B81-91A4-D0165D0D5F9A}" dt="2023-03-14T14:29:59.144" v="4938" actId="1076"/>
          <ac:spMkLst>
            <pc:docMk/>
            <pc:sldMk cId="4280242338" sldId="2147470358"/>
            <ac:spMk id="61" creationId="{1BF9110E-3204-6CE4-E567-8686FD85257E}"/>
          </ac:spMkLst>
        </pc:spChg>
        <pc:spChg chg="add mod">
          <ac:chgData name="Mistry, Sheetal" userId="c4ded6bb-8bc0-4d89-8ccb-de0f350111d3" providerId="ADAL" clId="{F3223241-5576-4B81-91A4-D0165D0D5F9A}" dt="2023-03-14T14:30:05.751" v="4940" actId="1076"/>
          <ac:spMkLst>
            <pc:docMk/>
            <pc:sldMk cId="4280242338" sldId="2147470358"/>
            <ac:spMk id="62" creationId="{89847565-DACF-7021-8764-255BB4FD94A8}"/>
          </ac:spMkLst>
        </pc:spChg>
        <pc:spChg chg="add mod">
          <ac:chgData name="Mistry, Sheetal" userId="c4ded6bb-8bc0-4d89-8ccb-de0f350111d3" providerId="ADAL" clId="{F3223241-5576-4B81-91A4-D0165D0D5F9A}" dt="2023-03-14T14:30:09.408" v="4942" actId="1076"/>
          <ac:spMkLst>
            <pc:docMk/>
            <pc:sldMk cId="4280242338" sldId="2147470358"/>
            <ac:spMk id="63" creationId="{6DCE2E74-0934-A4E6-3195-20DA8BABCDCF}"/>
          </ac:spMkLst>
        </pc:spChg>
        <pc:spChg chg="add mod">
          <ac:chgData name="Mistry, Sheetal" userId="c4ded6bb-8bc0-4d89-8ccb-de0f350111d3" providerId="ADAL" clId="{F3223241-5576-4B81-91A4-D0165D0D5F9A}" dt="2023-03-14T14:30:13.110" v="4944" actId="1076"/>
          <ac:spMkLst>
            <pc:docMk/>
            <pc:sldMk cId="4280242338" sldId="2147470358"/>
            <ac:spMk id="1024" creationId="{929705FB-84F1-2A08-C055-788914A49262}"/>
          </ac:spMkLst>
        </pc:spChg>
        <pc:spChg chg="add mod">
          <ac:chgData name="Mistry, Sheetal" userId="c4ded6bb-8bc0-4d89-8ccb-de0f350111d3" providerId="ADAL" clId="{F3223241-5576-4B81-91A4-D0165D0D5F9A}" dt="2023-03-14T14:30:17.252" v="4946" actId="1076"/>
          <ac:spMkLst>
            <pc:docMk/>
            <pc:sldMk cId="4280242338" sldId="2147470358"/>
            <ac:spMk id="1025" creationId="{E86553C1-EC1A-6A82-27DB-70DFA20AF57C}"/>
          </ac:spMkLst>
        </pc:spChg>
        <pc:spChg chg="add mod">
          <ac:chgData name="Mistry, Sheetal" userId="c4ded6bb-8bc0-4d89-8ccb-de0f350111d3" providerId="ADAL" clId="{F3223241-5576-4B81-91A4-D0165D0D5F9A}" dt="2023-03-14T14:30:27.363" v="4950" actId="1076"/>
          <ac:spMkLst>
            <pc:docMk/>
            <pc:sldMk cId="4280242338" sldId="2147470358"/>
            <ac:spMk id="1027" creationId="{3AC1E954-9345-2DAA-4E85-7F87994945CA}"/>
          </ac:spMkLst>
        </pc:spChg>
        <pc:spChg chg="add mod">
          <ac:chgData name="Mistry, Sheetal" userId="c4ded6bb-8bc0-4d89-8ccb-de0f350111d3" providerId="ADAL" clId="{F3223241-5576-4B81-91A4-D0165D0D5F9A}" dt="2023-03-14T14:30:22.520" v="4949" actId="1076"/>
          <ac:spMkLst>
            <pc:docMk/>
            <pc:sldMk cId="4280242338" sldId="2147470358"/>
            <ac:spMk id="1029" creationId="{8ACF67BD-E522-FF78-C46B-17D670888039}"/>
          </ac:spMkLst>
        </pc:spChg>
        <pc:spChg chg="add mod">
          <ac:chgData name="Mistry, Sheetal" userId="c4ded6bb-8bc0-4d89-8ccb-de0f350111d3" providerId="ADAL" clId="{F3223241-5576-4B81-91A4-D0165D0D5F9A}" dt="2023-03-14T14:30:31.492" v="4952" actId="1076"/>
          <ac:spMkLst>
            <pc:docMk/>
            <pc:sldMk cId="4280242338" sldId="2147470358"/>
            <ac:spMk id="1031" creationId="{BBB5C431-CFE5-EFB1-C13A-99CD74563E32}"/>
          </ac:spMkLst>
        </pc:spChg>
        <pc:spChg chg="add mod">
          <ac:chgData name="Mistry, Sheetal" userId="c4ded6bb-8bc0-4d89-8ccb-de0f350111d3" providerId="ADAL" clId="{F3223241-5576-4B81-91A4-D0165D0D5F9A}" dt="2023-03-14T14:30:35.556" v="4954" actId="1076"/>
          <ac:spMkLst>
            <pc:docMk/>
            <pc:sldMk cId="4280242338" sldId="2147470358"/>
            <ac:spMk id="1032" creationId="{DFD849E8-D098-3028-8EB5-563BD64B7454}"/>
          </ac:spMkLst>
        </pc:spChg>
        <pc:spChg chg="add mod">
          <ac:chgData name="Mistry, Sheetal" userId="c4ded6bb-8bc0-4d89-8ccb-de0f350111d3" providerId="ADAL" clId="{F3223241-5576-4B81-91A4-D0165D0D5F9A}" dt="2023-03-14T14:30:39.985" v="4956" actId="1076"/>
          <ac:spMkLst>
            <pc:docMk/>
            <pc:sldMk cId="4280242338" sldId="2147470358"/>
            <ac:spMk id="1033" creationId="{9524C2A2-166C-F529-BC27-19F3EFF5F8D4}"/>
          </ac:spMkLst>
        </pc:spChg>
        <pc:spChg chg="add mod">
          <ac:chgData name="Mistry, Sheetal" userId="c4ded6bb-8bc0-4d89-8ccb-de0f350111d3" providerId="ADAL" clId="{F3223241-5576-4B81-91A4-D0165D0D5F9A}" dt="2023-03-14T14:30:44.350" v="4958" actId="1076"/>
          <ac:spMkLst>
            <pc:docMk/>
            <pc:sldMk cId="4280242338" sldId="2147470358"/>
            <ac:spMk id="1034" creationId="{F08D58FE-888D-62CB-40E9-937039D2CF82}"/>
          </ac:spMkLst>
        </pc:spChg>
        <pc:spChg chg="add mod">
          <ac:chgData name="Mistry, Sheetal" userId="c4ded6bb-8bc0-4d89-8ccb-de0f350111d3" providerId="ADAL" clId="{F3223241-5576-4B81-91A4-D0165D0D5F9A}" dt="2023-03-14T14:31:20.816" v="4960" actId="1076"/>
          <ac:spMkLst>
            <pc:docMk/>
            <pc:sldMk cId="4280242338" sldId="2147470358"/>
            <ac:spMk id="1035" creationId="{A5752DBA-C898-0687-08DC-BA84C38D7AA5}"/>
          </ac:spMkLst>
        </pc:spChg>
        <pc:picChg chg="add del mod">
          <ac:chgData name="Mistry, Sheetal" userId="c4ded6bb-8bc0-4d89-8ccb-de0f350111d3" providerId="ADAL" clId="{F3223241-5576-4B81-91A4-D0165D0D5F9A}" dt="2023-03-14T14:23:57.935" v="4719" actId="478"/>
          <ac:picMkLst>
            <pc:docMk/>
            <pc:sldMk cId="4280242338" sldId="2147470358"/>
            <ac:picMk id="5" creationId="{D6F99754-13DC-35EE-C17D-CDEF1A35A24A}"/>
          </ac:picMkLst>
        </pc:picChg>
        <pc:picChg chg="add del mod">
          <ac:chgData name="Mistry, Sheetal" userId="c4ded6bb-8bc0-4d89-8ccb-de0f350111d3" providerId="ADAL" clId="{F3223241-5576-4B81-91A4-D0165D0D5F9A}" dt="2023-03-14T14:23:57.935" v="4719" actId="478"/>
          <ac:picMkLst>
            <pc:docMk/>
            <pc:sldMk cId="4280242338" sldId="2147470358"/>
            <ac:picMk id="6" creationId="{BD9E139E-9107-152A-4909-0E255E661B0D}"/>
          </ac:picMkLst>
        </pc:picChg>
        <pc:picChg chg="add del mod">
          <ac:chgData name="Mistry, Sheetal" userId="c4ded6bb-8bc0-4d89-8ccb-de0f350111d3" providerId="ADAL" clId="{F3223241-5576-4B81-91A4-D0165D0D5F9A}" dt="2023-03-14T14:24:00.927" v="4720" actId="478"/>
          <ac:picMkLst>
            <pc:docMk/>
            <pc:sldMk cId="4280242338" sldId="2147470358"/>
            <ac:picMk id="7" creationId="{F5ED3CD0-ABF3-692D-65C0-7F478009B0C5}"/>
          </ac:picMkLst>
        </pc:picChg>
        <pc:picChg chg="add del mod">
          <ac:chgData name="Mistry, Sheetal" userId="c4ded6bb-8bc0-4d89-8ccb-de0f350111d3" providerId="ADAL" clId="{F3223241-5576-4B81-91A4-D0165D0D5F9A}" dt="2023-03-14T14:23:57.935" v="4719" actId="478"/>
          <ac:picMkLst>
            <pc:docMk/>
            <pc:sldMk cId="4280242338" sldId="2147470358"/>
            <ac:picMk id="8" creationId="{827491BD-59B9-81D4-CA38-9B776704B1A3}"/>
          </ac:picMkLst>
        </pc:picChg>
        <pc:picChg chg="add del mod">
          <ac:chgData name="Mistry, Sheetal" userId="c4ded6bb-8bc0-4d89-8ccb-de0f350111d3" providerId="ADAL" clId="{F3223241-5576-4B81-91A4-D0165D0D5F9A}" dt="2023-03-14T14:23:57.935" v="4719" actId="478"/>
          <ac:picMkLst>
            <pc:docMk/>
            <pc:sldMk cId="4280242338" sldId="2147470358"/>
            <ac:picMk id="9" creationId="{AE774A0C-E8E0-3C6B-E352-3F63F00DEE80}"/>
          </ac:picMkLst>
        </pc:picChg>
        <pc:picChg chg="add del mod">
          <ac:chgData name="Mistry, Sheetal" userId="c4ded6bb-8bc0-4d89-8ccb-de0f350111d3" providerId="ADAL" clId="{F3223241-5576-4B81-91A4-D0165D0D5F9A}" dt="2023-03-14T14:24:00.927" v="4720" actId="478"/>
          <ac:picMkLst>
            <pc:docMk/>
            <pc:sldMk cId="4280242338" sldId="2147470358"/>
            <ac:picMk id="10" creationId="{1744D35D-40FD-B88C-5DC0-7BAFE020579D}"/>
          </ac:picMkLst>
        </pc:picChg>
        <pc:picChg chg="add del mod">
          <ac:chgData name="Mistry, Sheetal" userId="c4ded6bb-8bc0-4d89-8ccb-de0f350111d3" providerId="ADAL" clId="{F3223241-5576-4B81-91A4-D0165D0D5F9A}" dt="2023-03-14T14:23:57.935" v="4719" actId="478"/>
          <ac:picMkLst>
            <pc:docMk/>
            <pc:sldMk cId="4280242338" sldId="2147470358"/>
            <ac:picMk id="11" creationId="{A035D043-7E9D-9834-4A96-216D4F3419E7}"/>
          </ac:picMkLst>
        </pc:picChg>
        <pc:picChg chg="add del mod">
          <ac:chgData name="Mistry, Sheetal" userId="c4ded6bb-8bc0-4d89-8ccb-de0f350111d3" providerId="ADAL" clId="{F3223241-5576-4B81-91A4-D0165D0D5F9A}" dt="2023-03-14T14:23:57.935" v="4719" actId="478"/>
          <ac:picMkLst>
            <pc:docMk/>
            <pc:sldMk cId="4280242338" sldId="2147470358"/>
            <ac:picMk id="12" creationId="{E040A2D8-36E3-787D-ADD7-AE0383FB94D7}"/>
          </ac:picMkLst>
        </pc:picChg>
        <pc:picChg chg="add del mod">
          <ac:chgData name="Mistry, Sheetal" userId="c4ded6bb-8bc0-4d89-8ccb-de0f350111d3" providerId="ADAL" clId="{F3223241-5576-4B81-91A4-D0165D0D5F9A}" dt="2023-03-14T14:24:00.927" v="4720" actId="478"/>
          <ac:picMkLst>
            <pc:docMk/>
            <pc:sldMk cId="4280242338" sldId="2147470358"/>
            <ac:picMk id="13" creationId="{7ED19850-633E-1E3B-557F-8EB79F1B2CCF}"/>
          </ac:picMkLst>
        </pc:picChg>
        <pc:picChg chg="add del mod">
          <ac:chgData name="Mistry, Sheetal" userId="c4ded6bb-8bc0-4d89-8ccb-de0f350111d3" providerId="ADAL" clId="{F3223241-5576-4B81-91A4-D0165D0D5F9A}" dt="2023-03-14T14:24:00.927" v="4720" actId="478"/>
          <ac:picMkLst>
            <pc:docMk/>
            <pc:sldMk cId="4280242338" sldId="2147470358"/>
            <ac:picMk id="14" creationId="{6C774C01-4B04-5F10-353A-CF70AC03F2AD}"/>
          </ac:picMkLst>
        </pc:picChg>
        <pc:picChg chg="add del mod">
          <ac:chgData name="Mistry, Sheetal" userId="c4ded6bb-8bc0-4d89-8ccb-de0f350111d3" providerId="ADAL" clId="{F3223241-5576-4B81-91A4-D0165D0D5F9A}" dt="2023-03-14T14:24:00.927" v="4720" actId="478"/>
          <ac:picMkLst>
            <pc:docMk/>
            <pc:sldMk cId="4280242338" sldId="2147470358"/>
            <ac:picMk id="15" creationId="{C424F124-682D-DAF4-00FA-4AF84D9DBBE5}"/>
          </ac:picMkLst>
        </pc:picChg>
        <pc:picChg chg="add del mod">
          <ac:chgData name="Mistry, Sheetal" userId="c4ded6bb-8bc0-4d89-8ccb-de0f350111d3" providerId="ADAL" clId="{F3223241-5576-4B81-91A4-D0165D0D5F9A}" dt="2023-03-14T14:24:00.927" v="4720" actId="478"/>
          <ac:picMkLst>
            <pc:docMk/>
            <pc:sldMk cId="4280242338" sldId="2147470358"/>
            <ac:picMk id="16" creationId="{7786F775-FC24-6D20-054D-878354F83655}"/>
          </ac:picMkLst>
        </pc:picChg>
        <pc:picChg chg="add del mod">
          <ac:chgData name="Mistry, Sheetal" userId="c4ded6bb-8bc0-4d89-8ccb-de0f350111d3" providerId="ADAL" clId="{F3223241-5576-4B81-91A4-D0165D0D5F9A}" dt="2023-03-14T14:23:57.935" v="4719" actId="478"/>
          <ac:picMkLst>
            <pc:docMk/>
            <pc:sldMk cId="4280242338" sldId="2147470358"/>
            <ac:picMk id="17" creationId="{306F52B1-A7F3-80A9-AF8E-9B102FD9DB41}"/>
          </ac:picMkLst>
        </pc:picChg>
        <pc:picChg chg="add del mod">
          <ac:chgData name="Mistry, Sheetal" userId="c4ded6bb-8bc0-4d89-8ccb-de0f350111d3" providerId="ADAL" clId="{F3223241-5576-4B81-91A4-D0165D0D5F9A}" dt="2023-03-14T14:23:57.935" v="4719" actId="478"/>
          <ac:picMkLst>
            <pc:docMk/>
            <pc:sldMk cId="4280242338" sldId="2147470358"/>
            <ac:picMk id="18" creationId="{D50C7C1A-4FC2-3CA2-139B-68BAD4432C6D}"/>
          </ac:picMkLst>
        </pc:picChg>
        <pc:picChg chg="add mod">
          <ac:chgData name="Mistry, Sheetal" userId="c4ded6bb-8bc0-4d89-8ccb-de0f350111d3" providerId="ADAL" clId="{F3223241-5576-4B81-91A4-D0165D0D5F9A}" dt="2023-03-14T14:24:20.377" v="4735" actId="1076"/>
          <ac:picMkLst>
            <pc:docMk/>
            <pc:sldMk cId="4280242338" sldId="2147470358"/>
            <ac:picMk id="20" creationId="{912242DD-D00D-F55A-2498-1B72D54A2122}"/>
          </ac:picMkLst>
        </pc:picChg>
        <pc:picChg chg="add mod">
          <ac:chgData name="Mistry, Sheetal" userId="c4ded6bb-8bc0-4d89-8ccb-de0f350111d3" providerId="ADAL" clId="{F3223241-5576-4B81-91A4-D0165D0D5F9A}" dt="2023-03-14T14:24:10.404" v="4726" actId="1076"/>
          <ac:picMkLst>
            <pc:docMk/>
            <pc:sldMk cId="4280242338" sldId="2147470358"/>
            <ac:picMk id="21" creationId="{E40390E7-858E-0C4B-E766-E8C822311950}"/>
          </ac:picMkLst>
        </pc:picChg>
        <pc:picChg chg="add mod">
          <ac:chgData name="Mistry, Sheetal" userId="c4ded6bb-8bc0-4d89-8ccb-de0f350111d3" providerId="ADAL" clId="{F3223241-5576-4B81-91A4-D0165D0D5F9A}" dt="2023-03-14T14:24:09.120" v="4725" actId="1076"/>
          <ac:picMkLst>
            <pc:docMk/>
            <pc:sldMk cId="4280242338" sldId="2147470358"/>
            <ac:picMk id="22" creationId="{79D1D046-E2AD-DCBE-BBB4-09AAE18EBE8B}"/>
          </ac:picMkLst>
        </pc:picChg>
        <pc:picChg chg="add mod">
          <ac:chgData name="Mistry, Sheetal" userId="c4ded6bb-8bc0-4d89-8ccb-de0f350111d3" providerId="ADAL" clId="{F3223241-5576-4B81-91A4-D0165D0D5F9A}" dt="2023-03-14T14:24:07.875" v="4724" actId="1076"/>
          <ac:picMkLst>
            <pc:docMk/>
            <pc:sldMk cId="4280242338" sldId="2147470358"/>
            <ac:picMk id="23" creationId="{951BC482-0F3E-5777-CA4F-ED191A9FE79A}"/>
          </ac:picMkLst>
        </pc:picChg>
        <pc:picChg chg="add mod">
          <ac:chgData name="Mistry, Sheetal" userId="c4ded6bb-8bc0-4d89-8ccb-de0f350111d3" providerId="ADAL" clId="{F3223241-5576-4B81-91A4-D0165D0D5F9A}" dt="2023-03-14T14:24:18.894" v="4734" actId="1076"/>
          <ac:picMkLst>
            <pc:docMk/>
            <pc:sldMk cId="4280242338" sldId="2147470358"/>
            <ac:picMk id="24" creationId="{AA94FFB3-7B84-E048-7B36-D5EE90D043EB}"/>
          </ac:picMkLst>
        </pc:picChg>
        <pc:picChg chg="add mod">
          <ac:chgData name="Mistry, Sheetal" userId="c4ded6bb-8bc0-4d89-8ccb-de0f350111d3" providerId="ADAL" clId="{F3223241-5576-4B81-91A4-D0165D0D5F9A}" dt="2023-03-14T14:24:17.562" v="4733" actId="1076"/>
          <ac:picMkLst>
            <pc:docMk/>
            <pc:sldMk cId="4280242338" sldId="2147470358"/>
            <ac:picMk id="25" creationId="{EBAFE386-FB7B-5E5A-5316-E4CD9C89757A}"/>
          </ac:picMkLst>
        </pc:picChg>
        <pc:picChg chg="add mod">
          <ac:chgData name="Mistry, Sheetal" userId="c4ded6bb-8bc0-4d89-8ccb-de0f350111d3" providerId="ADAL" clId="{F3223241-5576-4B81-91A4-D0165D0D5F9A}" dt="2023-03-14T14:24:16.178" v="4732" actId="1076"/>
          <ac:picMkLst>
            <pc:docMk/>
            <pc:sldMk cId="4280242338" sldId="2147470358"/>
            <ac:picMk id="26" creationId="{496BABD8-9693-A6ED-F540-9ECB475B37DD}"/>
          </ac:picMkLst>
        </pc:picChg>
        <pc:picChg chg="add mod">
          <ac:chgData name="Mistry, Sheetal" userId="c4ded6bb-8bc0-4d89-8ccb-de0f350111d3" providerId="ADAL" clId="{F3223241-5576-4B81-91A4-D0165D0D5F9A}" dt="2023-03-14T14:24:14.804" v="4731" actId="1076"/>
          <ac:picMkLst>
            <pc:docMk/>
            <pc:sldMk cId="4280242338" sldId="2147470358"/>
            <ac:picMk id="27" creationId="{A38F5ACE-B076-2A8A-B67D-418785EBFE53}"/>
          </ac:picMkLst>
        </pc:picChg>
        <pc:picChg chg="add mod">
          <ac:chgData name="Mistry, Sheetal" userId="c4ded6bb-8bc0-4d89-8ccb-de0f350111d3" providerId="ADAL" clId="{F3223241-5576-4B81-91A4-D0165D0D5F9A}" dt="2023-03-14T14:24:21.291" v="4736"/>
          <ac:picMkLst>
            <pc:docMk/>
            <pc:sldMk cId="4280242338" sldId="2147470358"/>
            <ac:picMk id="28" creationId="{3D93327D-7631-7E44-D9E1-A3053B420F08}"/>
          </ac:picMkLst>
        </pc:picChg>
        <pc:picChg chg="add mod">
          <ac:chgData name="Mistry, Sheetal" userId="c4ded6bb-8bc0-4d89-8ccb-de0f350111d3" providerId="ADAL" clId="{F3223241-5576-4B81-91A4-D0165D0D5F9A}" dt="2023-03-14T14:24:26.952" v="4742" actId="1076"/>
          <ac:picMkLst>
            <pc:docMk/>
            <pc:sldMk cId="4280242338" sldId="2147470358"/>
            <ac:picMk id="29" creationId="{D769E1B9-F80F-2964-18F2-E2FA3B1BFCCC}"/>
          </ac:picMkLst>
        </pc:picChg>
        <pc:picChg chg="add mod">
          <ac:chgData name="Mistry, Sheetal" userId="c4ded6bb-8bc0-4d89-8ccb-de0f350111d3" providerId="ADAL" clId="{F3223241-5576-4B81-91A4-D0165D0D5F9A}" dt="2023-03-14T14:24:25.646" v="4741" actId="1076"/>
          <ac:picMkLst>
            <pc:docMk/>
            <pc:sldMk cId="4280242338" sldId="2147470358"/>
            <ac:picMk id="30" creationId="{12E86529-346D-869F-D7CD-BB8889B11ED7}"/>
          </ac:picMkLst>
        </pc:picChg>
        <pc:picChg chg="add mod">
          <ac:chgData name="Mistry, Sheetal" userId="c4ded6bb-8bc0-4d89-8ccb-de0f350111d3" providerId="ADAL" clId="{F3223241-5576-4B81-91A4-D0165D0D5F9A}" dt="2023-03-14T14:24:24.494" v="4740" actId="1076"/>
          <ac:picMkLst>
            <pc:docMk/>
            <pc:sldMk cId="4280242338" sldId="2147470358"/>
            <ac:picMk id="31" creationId="{FFAA951B-59C5-865D-C364-FA2EA18642D7}"/>
          </ac:picMkLst>
        </pc:picChg>
        <pc:picChg chg="add mod">
          <ac:chgData name="Mistry, Sheetal" userId="c4ded6bb-8bc0-4d89-8ccb-de0f350111d3" providerId="ADAL" clId="{F3223241-5576-4B81-91A4-D0165D0D5F9A}" dt="2023-03-14T14:24:33.319" v="4748" actId="1076"/>
          <ac:picMkLst>
            <pc:docMk/>
            <pc:sldMk cId="4280242338" sldId="2147470358"/>
            <ac:picMk id="32" creationId="{E8CE920E-2ABC-F45B-42A0-A260A2E09A9B}"/>
          </ac:picMkLst>
        </pc:picChg>
        <pc:picChg chg="add mod">
          <ac:chgData name="Mistry, Sheetal" userId="c4ded6bb-8bc0-4d89-8ccb-de0f350111d3" providerId="ADAL" clId="{F3223241-5576-4B81-91A4-D0165D0D5F9A}" dt="2023-03-14T14:24:31.547" v="4747" actId="1076"/>
          <ac:picMkLst>
            <pc:docMk/>
            <pc:sldMk cId="4280242338" sldId="2147470358"/>
            <ac:picMk id="33" creationId="{8578DFCA-E614-793C-48A8-3DDE28E3BF3E}"/>
          </ac:picMkLst>
        </pc:picChg>
        <pc:picChg chg="add mod">
          <ac:chgData name="Mistry, Sheetal" userId="c4ded6bb-8bc0-4d89-8ccb-de0f350111d3" providerId="ADAL" clId="{F3223241-5576-4B81-91A4-D0165D0D5F9A}" dt="2023-03-14T14:24:29.979" v="4746" actId="1076"/>
          <ac:picMkLst>
            <pc:docMk/>
            <pc:sldMk cId="4280242338" sldId="2147470358"/>
            <ac:picMk id="34" creationId="{360FD8CF-6337-924F-0286-EC4C1864025B}"/>
          </ac:picMkLst>
        </pc:picChg>
        <pc:picChg chg="add mod">
          <ac:chgData name="Mistry, Sheetal" userId="c4ded6bb-8bc0-4d89-8ccb-de0f350111d3" providerId="ADAL" clId="{F3223241-5576-4B81-91A4-D0165D0D5F9A}" dt="2023-03-14T14:24:36.704" v="4752" actId="1076"/>
          <ac:picMkLst>
            <pc:docMk/>
            <pc:sldMk cId="4280242338" sldId="2147470358"/>
            <ac:picMk id="35" creationId="{6F77AE90-1E4F-898A-A49B-353BC489137B}"/>
          </ac:picMkLst>
        </pc:picChg>
        <pc:picChg chg="add mod">
          <ac:chgData name="Mistry, Sheetal" userId="c4ded6bb-8bc0-4d89-8ccb-de0f350111d3" providerId="ADAL" clId="{F3223241-5576-4B81-91A4-D0165D0D5F9A}" dt="2023-03-14T14:24:35.696" v="4751" actId="1076"/>
          <ac:picMkLst>
            <pc:docMk/>
            <pc:sldMk cId="4280242338" sldId="2147470358"/>
            <ac:picMk id="36" creationId="{2AB87B81-492C-4E54-5763-8FF5AA25FD46}"/>
          </ac:picMkLst>
        </pc:picChg>
        <pc:picChg chg="add mod">
          <ac:chgData name="Mistry, Sheetal" userId="c4ded6bb-8bc0-4d89-8ccb-de0f350111d3" providerId="ADAL" clId="{F3223241-5576-4B81-91A4-D0165D0D5F9A}" dt="2023-03-14T14:24:41.384" v="4756" actId="1076"/>
          <ac:picMkLst>
            <pc:docMk/>
            <pc:sldMk cId="4280242338" sldId="2147470358"/>
            <ac:picMk id="37" creationId="{AE97CA79-C988-92B8-EEC8-3322B09D4F03}"/>
          </ac:picMkLst>
        </pc:picChg>
        <pc:picChg chg="add mod">
          <ac:chgData name="Mistry, Sheetal" userId="c4ded6bb-8bc0-4d89-8ccb-de0f350111d3" providerId="ADAL" clId="{F3223241-5576-4B81-91A4-D0165D0D5F9A}" dt="2023-03-14T14:24:39.401" v="4755" actId="1076"/>
          <ac:picMkLst>
            <pc:docMk/>
            <pc:sldMk cId="4280242338" sldId="2147470358"/>
            <ac:picMk id="38" creationId="{61E9462D-7299-62EA-76AE-C3115C3F00E3}"/>
          </ac:picMkLst>
        </pc:picChg>
        <pc:picChg chg="add mod">
          <ac:chgData name="Mistry, Sheetal" userId="c4ded6bb-8bc0-4d89-8ccb-de0f350111d3" providerId="ADAL" clId="{F3223241-5576-4B81-91A4-D0165D0D5F9A}" dt="2023-03-14T14:24:47.944" v="4762" actId="1076"/>
          <ac:picMkLst>
            <pc:docMk/>
            <pc:sldMk cId="4280242338" sldId="2147470358"/>
            <ac:picMk id="39" creationId="{60BF2DEB-085B-7C5C-E5EB-AEF5EA38DD9C}"/>
          </ac:picMkLst>
        </pc:picChg>
        <pc:picChg chg="add mod">
          <ac:chgData name="Mistry, Sheetal" userId="c4ded6bb-8bc0-4d89-8ccb-de0f350111d3" providerId="ADAL" clId="{F3223241-5576-4B81-91A4-D0165D0D5F9A}" dt="2023-03-14T14:24:46.295" v="4761" actId="1076"/>
          <ac:picMkLst>
            <pc:docMk/>
            <pc:sldMk cId="4280242338" sldId="2147470358"/>
            <ac:picMk id="40" creationId="{012B43C8-60C1-752B-19D2-BC5FC1DB7CFE}"/>
          </ac:picMkLst>
        </pc:picChg>
        <pc:picChg chg="add mod">
          <ac:chgData name="Mistry, Sheetal" userId="c4ded6bb-8bc0-4d89-8ccb-de0f350111d3" providerId="ADAL" clId="{F3223241-5576-4B81-91A4-D0165D0D5F9A}" dt="2023-03-14T14:24:44.600" v="4760" actId="1076"/>
          <ac:picMkLst>
            <pc:docMk/>
            <pc:sldMk cId="4280242338" sldId="2147470358"/>
            <ac:picMk id="41" creationId="{4760227E-FC3B-019F-A405-B787F218D53F}"/>
          </ac:picMkLst>
        </pc:picChg>
        <pc:picChg chg="add mod">
          <ac:chgData name="Mistry, Sheetal" userId="c4ded6bb-8bc0-4d89-8ccb-de0f350111d3" providerId="ADAL" clId="{F3223241-5576-4B81-91A4-D0165D0D5F9A}" dt="2023-03-14T14:24:54.890" v="4766" actId="1076"/>
          <ac:picMkLst>
            <pc:docMk/>
            <pc:sldMk cId="4280242338" sldId="2147470358"/>
            <ac:picMk id="42" creationId="{18EBB5F3-1D44-8F0C-EFD6-F6A3BD530D27}"/>
          </ac:picMkLst>
        </pc:picChg>
        <pc:picChg chg="add mod">
          <ac:chgData name="Mistry, Sheetal" userId="c4ded6bb-8bc0-4d89-8ccb-de0f350111d3" providerId="ADAL" clId="{F3223241-5576-4B81-91A4-D0165D0D5F9A}" dt="2023-03-14T14:24:52.415" v="4765" actId="1076"/>
          <ac:picMkLst>
            <pc:docMk/>
            <pc:sldMk cId="4280242338" sldId="2147470358"/>
            <ac:picMk id="43" creationId="{22514139-4F3A-5536-4290-101619BE358C}"/>
          </ac:picMkLst>
        </pc:picChg>
        <pc:picChg chg="add del mod">
          <ac:chgData name="Mistry, Sheetal" userId="c4ded6bb-8bc0-4d89-8ccb-de0f350111d3" providerId="ADAL" clId="{F3223241-5576-4B81-91A4-D0165D0D5F9A}" dt="2023-03-14T14:27:14.334" v="4882" actId="478"/>
          <ac:picMkLst>
            <pc:docMk/>
            <pc:sldMk cId="4280242338" sldId="2147470358"/>
            <ac:picMk id="46" creationId="{C0E41380-5459-1A7C-EADE-6AA97A6CE8A4}"/>
          </ac:picMkLst>
        </pc:picChg>
        <pc:picChg chg="add del mod">
          <ac:chgData name="Mistry, Sheetal" userId="c4ded6bb-8bc0-4d89-8ccb-de0f350111d3" providerId="ADAL" clId="{F3223241-5576-4B81-91A4-D0165D0D5F9A}" dt="2023-03-14T14:23:57.935" v="4719" actId="478"/>
          <ac:picMkLst>
            <pc:docMk/>
            <pc:sldMk cId="4280242338" sldId="2147470358"/>
            <ac:picMk id="1026" creationId="{B5C47439-B627-BAC0-C00A-6E626C8E684B}"/>
          </ac:picMkLst>
        </pc:picChg>
        <pc:picChg chg="add del">
          <ac:chgData name="Mistry, Sheetal" userId="c4ded6bb-8bc0-4d89-8ccb-de0f350111d3" providerId="ADAL" clId="{F3223241-5576-4B81-91A4-D0165D0D5F9A}" dt="2023-03-14T14:21:28.041" v="4694" actId="478"/>
          <ac:picMkLst>
            <pc:docMk/>
            <pc:sldMk cId="4280242338" sldId="2147470358"/>
            <ac:picMk id="1028" creationId="{47F53DBA-BA10-441E-EB11-35F66923C635}"/>
          </ac:picMkLst>
        </pc:picChg>
        <pc:picChg chg="add del mod">
          <ac:chgData name="Mistry, Sheetal" userId="c4ded6bb-8bc0-4d89-8ccb-de0f350111d3" providerId="ADAL" clId="{F3223241-5576-4B81-91A4-D0165D0D5F9A}" dt="2023-03-14T14:21:53.458" v="4697" actId="478"/>
          <ac:picMkLst>
            <pc:docMk/>
            <pc:sldMk cId="4280242338" sldId="2147470358"/>
            <ac:picMk id="1030" creationId="{55971D22-4D0C-0CDD-55C5-4DF1DEF37C85}"/>
          </ac:picMkLst>
        </pc:picChg>
      </pc:sldChg>
      <pc:sldChg chg="addSp delSp modSp new mod modClrScheme chgLayout">
        <pc:chgData name="Mistry, Sheetal" userId="c4ded6bb-8bc0-4d89-8ccb-de0f350111d3" providerId="ADAL" clId="{F3223241-5576-4B81-91A4-D0165D0D5F9A}" dt="2023-04-03T14:13:59.994" v="16961" actId="26606"/>
        <pc:sldMkLst>
          <pc:docMk/>
          <pc:sldMk cId="1107162158" sldId="2147470359"/>
        </pc:sldMkLst>
        <pc:spChg chg="mod">
          <ac:chgData name="Mistry, Sheetal" userId="c4ded6bb-8bc0-4d89-8ccb-de0f350111d3" providerId="ADAL" clId="{F3223241-5576-4B81-91A4-D0165D0D5F9A}" dt="2023-04-03T14:13:59.994" v="16961" actId="26606"/>
          <ac:spMkLst>
            <pc:docMk/>
            <pc:sldMk cId="1107162158" sldId="2147470359"/>
            <ac:spMk id="2" creationId="{D1580EDB-6E7C-9CFB-0A38-D1330DBB4AB1}"/>
          </ac:spMkLst>
        </pc:spChg>
        <pc:spChg chg="add del mod">
          <ac:chgData name="Mistry, Sheetal" userId="c4ded6bb-8bc0-4d89-8ccb-de0f350111d3" providerId="ADAL" clId="{F3223241-5576-4B81-91A4-D0165D0D5F9A}" dt="2023-04-03T14:13:59.994" v="16961" actId="26606"/>
          <ac:spMkLst>
            <pc:docMk/>
            <pc:sldMk cId="1107162158" sldId="2147470359"/>
            <ac:spMk id="3" creationId="{23E72770-3565-A29A-4498-524F76B7DF38}"/>
          </ac:spMkLst>
        </pc:spChg>
        <pc:spChg chg="add mod">
          <ac:chgData name="Mistry, Sheetal" userId="c4ded6bb-8bc0-4d89-8ccb-de0f350111d3" providerId="ADAL" clId="{F3223241-5576-4B81-91A4-D0165D0D5F9A}" dt="2023-04-03T14:13:59.994" v="16961" actId="26606"/>
          <ac:spMkLst>
            <pc:docMk/>
            <pc:sldMk cId="1107162158" sldId="2147470359"/>
            <ac:spMk id="6" creationId="{CA64A933-A466-B36B-01BD-58EADC7C29E3}"/>
          </ac:spMkLst>
        </pc:spChg>
        <pc:picChg chg="add mod ord">
          <ac:chgData name="Mistry, Sheetal" userId="c4ded6bb-8bc0-4d89-8ccb-de0f350111d3" providerId="ADAL" clId="{F3223241-5576-4B81-91A4-D0165D0D5F9A}" dt="2023-04-03T14:13:59.994" v="16961" actId="26606"/>
          <ac:picMkLst>
            <pc:docMk/>
            <pc:sldMk cId="1107162158" sldId="2147470359"/>
            <ac:picMk id="5" creationId="{216CC2C8-5A8F-3766-FFC7-1A4013902F4D}"/>
          </ac:picMkLst>
        </pc:picChg>
      </pc:sldChg>
      <pc:sldChg chg="addSp modSp new mod ord modClrScheme chgLayout">
        <pc:chgData name="Mistry, Sheetal" userId="c4ded6bb-8bc0-4d89-8ccb-de0f350111d3" providerId="ADAL" clId="{F3223241-5576-4B81-91A4-D0165D0D5F9A}" dt="2023-03-27T10:47:15.741" v="12374" actId="27636"/>
        <pc:sldMkLst>
          <pc:docMk/>
          <pc:sldMk cId="1513978552" sldId="2147470360"/>
        </pc:sldMkLst>
        <pc:spChg chg="mod">
          <ac:chgData name="Mistry, Sheetal" userId="c4ded6bb-8bc0-4d89-8ccb-de0f350111d3" providerId="ADAL" clId="{F3223241-5576-4B81-91A4-D0165D0D5F9A}" dt="2023-03-27T10:06:06.767" v="12225" actId="26606"/>
          <ac:spMkLst>
            <pc:docMk/>
            <pc:sldMk cId="1513978552" sldId="2147470360"/>
            <ac:spMk id="2" creationId="{EFD87335-C841-41E5-9E81-6D51EF2860DE}"/>
          </ac:spMkLst>
        </pc:spChg>
        <pc:spChg chg="mod">
          <ac:chgData name="Mistry, Sheetal" userId="c4ded6bb-8bc0-4d89-8ccb-de0f350111d3" providerId="ADAL" clId="{F3223241-5576-4B81-91A4-D0165D0D5F9A}" dt="2023-03-27T10:47:15.741" v="12374" actId="27636"/>
          <ac:spMkLst>
            <pc:docMk/>
            <pc:sldMk cId="1513978552" sldId="2147470360"/>
            <ac:spMk id="3" creationId="{E02FE24B-681B-316C-FE3B-2A664FDD8E2A}"/>
          </ac:spMkLst>
        </pc:spChg>
        <pc:picChg chg="add mod">
          <ac:chgData name="Mistry, Sheetal" userId="c4ded6bb-8bc0-4d89-8ccb-de0f350111d3" providerId="ADAL" clId="{F3223241-5576-4B81-91A4-D0165D0D5F9A}" dt="2023-03-27T10:06:06.767" v="12225" actId="26606"/>
          <ac:picMkLst>
            <pc:docMk/>
            <pc:sldMk cId="1513978552" sldId="2147470360"/>
            <ac:picMk id="5" creationId="{DD57F5A6-09FA-B757-7A55-0E75C648C2DC}"/>
          </ac:picMkLst>
        </pc:picChg>
      </pc:sldChg>
      <pc:sldChg chg="modSp new mod">
        <pc:chgData name="Mistry, Sheetal" userId="c4ded6bb-8bc0-4d89-8ccb-de0f350111d3" providerId="ADAL" clId="{F3223241-5576-4B81-91A4-D0165D0D5F9A}" dt="2023-03-21T15:18:30.661" v="6735" actId="255"/>
        <pc:sldMkLst>
          <pc:docMk/>
          <pc:sldMk cId="317120148" sldId="2147470361"/>
        </pc:sldMkLst>
        <pc:spChg chg="mod">
          <ac:chgData name="Mistry, Sheetal" userId="c4ded6bb-8bc0-4d89-8ccb-de0f350111d3" providerId="ADAL" clId="{F3223241-5576-4B81-91A4-D0165D0D5F9A}" dt="2023-03-21T15:13:13.308" v="6237" actId="20577"/>
          <ac:spMkLst>
            <pc:docMk/>
            <pc:sldMk cId="317120148" sldId="2147470361"/>
            <ac:spMk id="2" creationId="{CA836107-4283-58D1-A337-6C535F1FCA9E}"/>
          </ac:spMkLst>
        </pc:spChg>
        <pc:spChg chg="mod">
          <ac:chgData name="Mistry, Sheetal" userId="c4ded6bb-8bc0-4d89-8ccb-de0f350111d3" providerId="ADAL" clId="{F3223241-5576-4B81-91A4-D0165D0D5F9A}" dt="2023-03-21T15:18:30.661" v="6735" actId="255"/>
          <ac:spMkLst>
            <pc:docMk/>
            <pc:sldMk cId="317120148" sldId="2147470361"/>
            <ac:spMk id="3" creationId="{31693B99-37F4-D6E3-4C01-04CAD7A01B15}"/>
          </ac:spMkLst>
        </pc:spChg>
      </pc:sldChg>
      <pc:sldChg chg="modSp new mod">
        <pc:chgData name="Mistry, Sheetal" userId="c4ded6bb-8bc0-4d89-8ccb-de0f350111d3" providerId="ADAL" clId="{F3223241-5576-4B81-91A4-D0165D0D5F9A}" dt="2023-03-27T09:39:22.447" v="11709" actId="313"/>
        <pc:sldMkLst>
          <pc:docMk/>
          <pc:sldMk cId="329907898" sldId="2147470362"/>
        </pc:sldMkLst>
        <pc:spChg chg="mod">
          <ac:chgData name="Mistry, Sheetal" userId="c4ded6bb-8bc0-4d89-8ccb-de0f350111d3" providerId="ADAL" clId="{F3223241-5576-4B81-91A4-D0165D0D5F9A}" dt="2023-03-21T15:22:44.531" v="7216" actId="20577"/>
          <ac:spMkLst>
            <pc:docMk/>
            <pc:sldMk cId="329907898" sldId="2147470362"/>
            <ac:spMk id="2" creationId="{229386CF-314C-4382-5EC4-A72C0224EC06}"/>
          </ac:spMkLst>
        </pc:spChg>
        <pc:spChg chg="mod">
          <ac:chgData name="Mistry, Sheetal" userId="c4ded6bb-8bc0-4d89-8ccb-de0f350111d3" providerId="ADAL" clId="{F3223241-5576-4B81-91A4-D0165D0D5F9A}" dt="2023-03-27T09:39:22.447" v="11709" actId="313"/>
          <ac:spMkLst>
            <pc:docMk/>
            <pc:sldMk cId="329907898" sldId="2147470362"/>
            <ac:spMk id="3" creationId="{D0AAAF5B-1444-4989-2B7F-80637BBF9DE6}"/>
          </ac:spMkLst>
        </pc:spChg>
      </pc:sldChg>
      <pc:sldChg chg="modSp new del mod">
        <pc:chgData name="Mistry, Sheetal" userId="c4ded6bb-8bc0-4d89-8ccb-de0f350111d3" providerId="ADAL" clId="{F3223241-5576-4B81-91A4-D0165D0D5F9A}" dt="2023-03-21T15:26:30.889" v="7465" actId="2696"/>
        <pc:sldMkLst>
          <pc:docMk/>
          <pc:sldMk cId="2106853302" sldId="2147470363"/>
        </pc:sldMkLst>
        <pc:spChg chg="mod">
          <ac:chgData name="Mistry, Sheetal" userId="c4ded6bb-8bc0-4d89-8ccb-de0f350111d3" providerId="ADAL" clId="{F3223241-5576-4B81-91A4-D0165D0D5F9A}" dt="2023-03-21T15:23:30.278" v="7244" actId="20577"/>
          <ac:spMkLst>
            <pc:docMk/>
            <pc:sldMk cId="2106853302" sldId="2147470363"/>
            <ac:spMk id="2" creationId="{1B958671-E068-612F-D922-6C9DDE0999E2}"/>
          </ac:spMkLst>
        </pc:spChg>
        <pc:spChg chg="mod">
          <ac:chgData name="Mistry, Sheetal" userId="c4ded6bb-8bc0-4d89-8ccb-de0f350111d3" providerId="ADAL" clId="{F3223241-5576-4B81-91A4-D0165D0D5F9A}" dt="2023-03-21T15:25:10.580" v="7464" actId="6549"/>
          <ac:spMkLst>
            <pc:docMk/>
            <pc:sldMk cId="2106853302" sldId="2147470363"/>
            <ac:spMk id="3" creationId="{AF1F1737-61D2-F6BB-51B2-48F09DF13CC7}"/>
          </ac:spMkLst>
        </pc:spChg>
      </pc:sldChg>
      <pc:sldChg chg="modSp add del mod">
        <pc:chgData name="Mistry, Sheetal" userId="c4ded6bb-8bc0-4d89-8ccb-de0f350111d3" providerId="ADAL" clId="{F3223241-5576-4B81-91A4-D0165D0D5F9A}" dt="2023-03-27T09:55:20.704" v="12027" actId="47"/>
        <pc:sldMkLst>
          <pc:docMk/>
          <pc:sldMk cId="3345112126" sldId="2147470363"/>
        </pc:sldMkLst>
        <pc:spChg chg="mod">
          <ac:chgData name="Mistry, Sheetal" userId="c4ded6bb-8bc0-4d89-8ccb-de0f350111d3" providerId="ADAL" clId="{F3223241-5576-4B81-91A4-D0165D0D5F9A}" dt="2023-03-21T15:27:09.641" v="7517" actId="20577"/>
          <ac:spMkLst>
            <pc:docMk/>
            <pc:sldMk cId="3345112126" sldId="2147470363"/>
            <ac:spMk id="7" creationId="{EC61B019-0877-42E5-9B28-2FEE094DAA65}"/>
          </ac:spMkLst>
        </pc:spChg>
      </pc:sldChg>
      <pc:sldChg chg="modSp add mod">
        <pc:chgData name="Mistry, Sheetal" userId="c4ded6bb-8bc0-4d89-8ccb-de0f350111d3" providerId="ADAL" clId="{F3223241-5576-4B81-91A4-D0165D0D5F9A}" dt="2023-03-27T09:58:13.121" v="12067" actId="20577"/>
        <pc:sldMkLst>
          <pc:docMk/>
          <pc:sldMk cId="1073310466" sldId="2147470364"/>
        </pc:sldMkLst>
        <pc:spChg chg="mod">
          <ac:chgData name="Mistry, Sheetal" userId="c4ded6bb-8bc0-4d89-8ccb-de0f350111d3" providerId="ADAL" clId="{F3223241-5576-4B81-91A4-D0165D0D5F9A}" dt="2023-03-27T09:58:13.121" v="12067" actId="20577"/>
          <ac:spMkLst>
            <pc:docMk/>
            <pc:sldMk cId="1073310466" sldId="2147470364"/>
            <ac:spMk id="7" creationId="{EC61B019-0877-42E5-9B28-2FEE094DAA65}"/>
          </ac:spMkLst>
        </pc:spChg>
      </pc:sldChg>
      <pc:sldChg chg="modSp add mod ord">
        <pc:chgData name="Mistry, Sheetal" userId="c4ded6bb-8bc0-4d89-8ccb-de0f350111d3" providerId="ADAL" clId="{F3223241-5576-4B81-91A4-D0165D0D5F9A}" dt="2023-03-27T09:56:39.241" v="12038" actId="20577"/>
        <pc:sldMkLst>
          <pc:docMk/>
          <pc:sldMk cId="1580895236" sldId="2147470365"/>
        </pc:sldMkLst>
        <pc:spChg chg="mod">
          <ac:chgData name="Mistry, Sheetal" userId="c4ded6bb-8bc0-4d89-8ccb-de0f350111d3" providerId="ADAL" clId="{F3223241-5576-4B81-91A4-D0165D0D5F9A}" dt="2023-03-27T09:56:39.241" v="12038" actId="20577"/>
          <ac:spMkLst>
            <pc:docMk/>
            <pc:sldMk cId="1580895236" sldId="2147470365"/>
            <ac:spMk id="2" creationId="{229386CF-314C-4382-5EC4-A72C0224EC06}"/>
          </ac:spMkLst>
        </pc:spChg>
        <pc:spChg chg="mod">
          <ac:chgData name="Mistry, Sheetal" userId="c4ded6bb-8bc0-4d89-8ccb-de0f350111d3" providerId="ADAL" clId="{F3223241-5576-4B81-91A4-D0165D0D5F9A}" dt="2023-03-21T15:29:25.679" v="7788" actId="207"/>
          <ac:spMkLst>
            <pc:docMk/>
            <pc:sldMk cId="1580895236" sldId="2147470365"/>
            <ac:spMk id="3" creationId="{D0AAAF5B-1444-4989-2B7F-80637BBF9DE6}"/>
          </ac:spMkLst>
        </pc:spChg>
      </pc:sldChg>
      <pc:sldChg chg="modSp new del mod modNotesTx">
        <pc:chgData name="Mistry, Sheetal" userId="c4ded6bb-8bc0-4d89-8ccb-de0f350111d3" providerId="ADAL" clId="{F3223241-5576-4B81-91A4-D0165D0D5F9A}" dt="2023-03-27T09:57:06.544" v="12039" actId="2696"/>
        <pc:sldMkLst>
          <pc:docMk/>
          <pc:sldMk cId="2235290122" sldId="2147470366"/>
        </pc:sldMkLst>
        <pc:spChg chg="mod">
          <ac:chgData name="Mistry, Sheetal" userId="c4ded6bb-8bc0-4d89-8ccb-de0f350111d3" providerId="ADAL" clId="{F3223241-5576-4B81-91A4-D0165D0D5F9A}" dt="2023-03-21T15:29:54.217" v="7838" actId="20577"/>
          <ac:spMkLst>
            <pc:docMk/>
            <pc:sldMk cId="2235290122" sldId="2147470366"/>
            <ac:spMk id="2" creationId="{B88ECECC-8A81-4600-A603-25DACB0BEAB9}"/>
          </ac:spMkLst>
        </pc:spChg>
        <pc:spChg chg="mod">
          <ac:chgData name="Mistry, Sheetal" userId="c4ded6bb-8bc0-4d89-8ccb-de0f350111d3" providerId="ADAL" clId="{F3223241-5576-4B81-91A4-D0165D0D5F9A}" dt="2023-03-21T15:32:02.409" v="8191" actId="313"/>
          <ac:spMkLst>
            <pc:docMk/>
            <pc:sldMk cId="2235290122" sldId="2147470366"/>
            <ac:spMk id="3" creationId="{EE638938-5A65-4E10-B10F-F2685117DD7D}"/>
          </ac:spMkLst>
        </pc:spChg>
      </pc:sldChg>
      <pc:sldChg chg="addSp delSp modSp add del mod ord modClrScheme chgLayout">
        <pc:chgData name="Mistry, Sheetal" userId="c4ded6bb-8bc0-4d89-8ccb-de0f350111d3" providerId="ADAL" clId="{F3223241-5576-4B81-91A4-D0165D0D5F9A}" dt="2023-04-03T12:59:23.841" v="15234" actId="47"/>
        <pc:sldMkLst>
          <pc:docMk/>
          <pc:sldMk cId="2373588872" sldId="2147470366"/>
        </pc:sldMkLst>
        <pc:spChg chg="mod">
          <ac:chgData name="Mistry, Sheetal" userId="c4ded6bb-8bc0-4d89-8ccb-de0f350111d3" providerId="ADAL" clId="{F3223241-5576-4B81-91A4-D0165D0D5F9A}" dt="2023-04-03T12:58:18.234" v="15156" actId="26606"/>
          <ac:spMkLst>
            <pc:docMk/>
            <pc:sldMk cId="2373588872" sldId="2147470366"/>
            <ac:spMk id="2" creationId="{B88ECECC-8A81-4600-A603-25DACB0BEAB9}"/>
          </ac:spMkLst>
        </pc:spChg>
        <pc:spChg chg="del">
          <ac:chgData name="Mistry, Sheetal" userId="c4ded6bb-8bc0-4d89-8ccb-de0f350111d3" providerId="ADAL" clId="{F3223241-5576-4B81-91A4-D0165D0D5F9A}" dt="2023-04-03T12:58:18.234" v="15156" actId="26606"/>
          <ac:spMkLst>
            <pc:docMk/>
            <pc:sldMk cId="2373588872" sldId="2147470366"/>
            <ac:spMk id="3" creationId="{EE638938-5A65-4E10-B10F-F2685117DD7D}"/>
          </ac:spMkLst>
        </pc:spChg>
        <pc:graphicFrameChg chg="add mod">
          <ac:chgData name="Mistry, Sheetal" userId="c4ded6bb-8bc0-4d89-8ccb-de0f350111d3" providerId="ADAL" clId="{F3223241-5576-4B81-91A4-D0165D0D5F9A}" dt="2023-04-03T12:58:18.234" v="15156" actId="26606"/>
          <ac:graphicFrameMkLst>
            <pc:docMk/>
            <pc:sldMk cId="2373588872" sldId="2147470366"/>
            <ac:graphicFrameMk id="5" creationId="{050B07B9-5309-99BE-EA86-FA05196CF267}"/>
          </ac:graphicFrameMkLst>
        </pc:graphicFrameChg>
      </pc:sldChg>
      <pc:sldChg chg="add ord">
        <pc:chgData name="Mistry, Sheetal" userId="c4ded6bb-8bc0-4d89-8ccb-de0f350111d3" providerId="ADAL" clId="{F3223241-5576-4B81-91A4-D0165D0D5F9A}" dt="2023-03-27T10:53:08.802" v="12418"/>
        <pc:sldMkLst>
          <pc:docMk/>
          <pc:sldMk cId="1164548295" sldId="2147470367"/>
        </pc:sldMkLst>
      </pc:sldChg>
      <pc:sldChg chg="addSp modSp new del mod">
        <pc:chgData name="Mistry, Sheetal" userId="c4ded6bb-8bc0-4d89-8ccb-de0f350111d3" providerId="ADAL" clId="{F3223241-5576-4B81-91A4-D0165D0D5F9A}" dt="2023-03-27T09:57:06.544" v="12039" actId="2696"/>
        <pc:sldMkLst>
          <pc:docMk/>
          <pc:sldMk cId="2384048222" sldId="2147470367"/>
        </pc:sldMkLst>
        <pc:spChg chg="mod">
          <ac:chgData name="Mistry, Sheetal" userId="c4ded6bb-8bc0-4d89-8ccb-de0f350111d3" providerId="ADAL" clId="{F3223241-5576-4B81-91A4-D0165D0D5F9A}" dt="2023-03-21T15:33:41.196" v="8283" actId="20577"/>
          <ac:spMkLst>
            <pc:docMk/>
            <pc:sldMk cId="2384048222" sldId="2147470367"/>
            <ac:spMk id="2" creationId="{6D9FD5B4-9676-3A06-CC5A-85A4BEEA4DBE}"/>
          </ac:spMkLst>
        </pc:spChg>
        <pc:spChg chg="mod">
          <ac:chgData name="Mistry, Sheetal" userId="c4ded6bb-8bc0-4d89-8ccb-de0f350111d3" providerId="ADAL" clId="{F3223241-5576-4B81-91A4-D0165D0D5F9A}" dt="2023-03-21T15:37:00.269" v="8597" actId="1076"/>
          <ac:spMkLst>
            <pc:docMk/>
            <pc:sldMk cId="2384048222" sldId="2147470367"/>
            <ac:spMk id="3" creationId="{159A6B4D-F8D1-8698-CEC4-9BD49B10476D}"/>
          </ac:spMkLst>
        </pc:spChg>
        <pc:spChg chg="add mod">
          <ac:chgData name="Mistry, Sheetal" userId="c4ded6bb-8bc0-4d89-8ccb-de0f350111d3" providerId="ADAL" clId="{F3223241-5576-4B81-91A4-D0165D0D5F9A}" dt="2023-03-21T15:35:08.565" v="8363" actId="1035"/>
          <ac:spMkLst>
            <pc:docMk/>
            <pc:sldMk cId="2384048222" sldId="2147470367"/>
            <ac:spMk id="4" creationId="{5D16A13A-E7FA-B317-27C5-F0C33B02E289}"/>
          </ac:spMkLst>
        </pc:spChg>
        <pc:spChg chg="add mod">
          <ac:chgData name="Mistry, Sheetal" userId="c4ded6bb-8bc0-4d89-8ccb-de0f350111d3" providerId="ADAL" clId="{F3223241-5576-4B81-91A4-D0165D0D5F9A}" dt="2023-03-21T15:35:08.565" v="8363" actId="1035"/>
          <ac:spMkLst>
            <pc:docMk/>
            <pc:sldMk cId="2384048222" sldId="2147470367"/>
            <ac:spMk id="5" creationId="{2FCE31B6-19E1-21AB-BA68-0EB2CBBD5F18}"/>
          </ac:spMkLst>
        </pc:spChg>
        <pc:spChg chg="add mod">
          <ac:chgData name="Mistry, Sheetal" userId="c4ded6bb-8bc0-4d89-8ccb-de0f350111d3" providerId="ADAL" clId="{F3223241-5576-4B81-91A4-D0165D0D5F9A}" dt="2023-03-21T15:35:08.565" v="8363" actId="1035"/>
          <ac:spMkLst>
            <pc:docMk/>
            <pc:sldMk cId="2384048222" sldId="2147470367"/>
            <ac:spMk id="6" creationId="{2669CF38-CCE5-A6FA-BD94-C490215C8AB9}"/>
          </ac:spMkLst>
        </pc:spChg>
        <pc:cxnChg chg="add">
          <ac:chgData name="Mistry, Sheetal" userId="c4ded6bb-8bc0-4d89-8ccb-de0f350111d3" providerId="ADAL" clId="{F3223241-5576-4B81-91A4-D0165D0D5F9A}" dt="2023-03-21T15:36:56.743" v="8596" actId="11529"/>
          <ac:cxnSpMkLst>
            <pc:docMk/>
            <pc:sldMk cId="2384048222" sldId="2147470367"/>
            <ac:cxnSpMk id="8" creationId="{B3F7E0F5-0E76-8EB5-9CBE-A9F026AFEDA4}"/>
          </ac:cxnSpMkLst>
        </pc:cxnChg>
      </pc:sldChg>
      <pc:sldChg chg="modSp new del mod modNotesTx">
        <pc:chgData name="Mistry, Sheetal" userId="c4ded6bb-8bc0-4d89-8ccb-de0f350111d3" providerId="ADAL" clId="{F3223241-5576-4B81-91A4-D0165D0D5F9A}" dt="2023-03-27T09:57:06.544" v="12039" actId="2696"/>
        <pc:sldMkLst>
          <pc:docMk/>
          <pc:sldMk cId="1223649618" sldId="2147470368"/>
        </pc:sldMkLst>
        <pc:spChg chg="mod">
          <ac:chgData name="Mistry, Sheetal" userId="c4ded6bb-8bc0-4d89-8ccb-de0f350111d3" providerId="ADAL" clId="{F3223241-5576-4B81-91A4-D0165D0D5F9A}" dt="2023-03-21T15:37:27.530" v="8625" actId="20577"/>
          <ac:spMkLst>
            <pc:docMk/>
            <pc:sldMk cId="1223649618" sldId="2147470368"/>
            <ac:spMk id="2" creationId="{3549E6F1-02CF-206D-A076-BDECB658B0C6}"/>
          </ac:spMkLst>
        </pc:spChg>
        <pc:spChg chg="mod">
          <ac:chgData name="Mistry, Sheetal" userId="c4ded6bb-8bc0-4d89-8ccb-de0f350111d3" providerId="ADAL" clId="{F3223241-5576-4B81-91A4-D0165D0D5F9A}" dt="2023-03-21T15:39:07.589" v="8867" actId="20577"/>
          <ac:spMkLst>
            <pc:docMk/>
            <pc:sldMk cId="1223649618" sldId="2147470368"/>
            <ac:spMk id="3" creationId="{3D85CD2C-7D8C-C535-FA95-9A773BD675A7}"/>
          </ac:spMkLst>
        </pc:spChg>
      </pc:sldChg>
      <pc:sldChg chg="addSp modSp add mod ord modClrScheme chgLayout">
        <pc:chgData name="Mistry, Sheetal" userId="c4ded6bb-8bc0-4d89-8ccb-de0f350111d3" providerId="ADAL" clId="{F3223241-5576-4B81-91A4-D0165D0D5F9A}" dt="2023-04-03T14:49:58.323" v="17353" actId="1076"/>
        <pc:sldMkLst>
          <pc:docMk/>
          <pc:sldMk cId="3145041442" sldId="2147470368"/>
        </pc:sldMkLst>
        <pc:spChg chg="mod">
          <ac:chgData name="Mistry, Sheetal" userId="c4ded6bb-8bc0-4d89-8ccb-de0f350111d3" providerId="ADAL" clId="{F3223241-5576-4B81-91A4-D0165D0D5F9A}" dt="2023-03-27T10:56:06.835" v="12424" actId="26606"/>
          <ac:spMkLst>
            <pc:docMk/>
            <pc:sldMk cId="3145041442" sldId="2147470368"/>
            <ac:spMk id="2" creationId="{3549E6F1-02CF-206D-A076-BDECB658B0C6}"/>
          </ac:spMkLst>
        </pc:spChg>
        <pc:spChg chg="mod ord">
          <ac:chgData name="Mistry, Sheetal" userId="c4ded6bb-8bc0-4d89-8ccb-de0f350111d3" providerId="ADAL" clId="{F3223241-5576-4B81-91A4-D0165D0D5F9A}" dt="2023-04-03T14:49:58.323" v="17353" actId="1076"/>
          <ac:spMkLst>
            <pc:docMk/>
            <pc:sldMk cId="3145041442" sldId="2147470368"/>
            <ac:spMk id="3" creationId="{3D85CD2C-7D8C-C535-FA95-9A773BD675A7}"/>
          </ac:spMkLst>
        </pc:spChg>
        <pc:picChg chg="add mod">
          <ac:chgData name="Mistry, Sheetal" userId="c4ded6bb-8bc0-4d89-8ccb-de0f350111d3" providerId="ADAL" clId="{F3223241-5576-4B81-91A4-D0165D0D5F9A}" dt="2023-04-03T14:49:50.326" v="17351" actId="26606"/>
          <ac:picMkLst>
            <pc:docMk/>
            <pc:sldMk cId="3145041442" sldId="2147470368"/>
            <ac:picMk id="5" creationId="{E801B39E-2514-89B2-CD19-478D20A74B61}"/>
          </ac:picMkLst>
        </pc:picChg>
      </pc:sldChg>
      <pc:sldChg chg="add">
        <pc:chgData name="Mistry, Sheetal" userId="c4ded6bb-8bc0-4d89-8ccb-de0f350111d3" providerId="ADAL" clId="{F3223241-5576-4B81-91A4-D0165D0D5F9A}" dt="2023-03-27T09:57:14.366" v="12040"/>
        <pc:sldMkLst>
          <pc:docMk/>
          <pc:sldMk cId="3016044461" sldId="2147470369"/>
        </pc:sldMkLst>
      </pc:sldChg>
      <pc:sldChg chg="addSp delSp modSp new del mod">
        <pc:chgData name="Mistry, Sheetal" userId="c4ded6bb-8bc0-4d89-8ccb-de0f350111d3" providerId="ADAL" clId="{F3223241-5576-4B81-91A4-D0165D0D5F9A}" dt="2023-03-27T09:57:06.544" v="12039" actId="2696"/>
        <pc:sldMkLst>
          <pc:docMk/>
          <pc:sldMk cId="3718638288" sldId="2147470369"/>
        </pc:sldMkLst>
        <pc:spChg chg="mod">
          <ac:chgData name="Mistry, Sheetal" userId="c4ded6bb-8bc0-4d89-8ccb-de0f350111d3" providerId="ADAL" clId="{F3223241-5576-4B81-91A4-D0165D0D5F9A}" dt="2023-03-21T15:42:59.854" v="9197" actId="313"/>
          <ac:spMkLst>
            <pc:docMk/>
            <pc:sldMk cId="3718638288" sldId="2147470369"/>
            <ac:spMk id="2" creationId="{01770592-2AC7-7C1C-B9EC-7D0D318E4E8B}"/>
          </ac:spMkLst>
        </pc:spChg>
        <pc:spChg chg="mod">
          <ac:chgData name="Mistry, Sheetal" userId="c4ded6bb-8bc0-4d89-8ccb-de0f350111d3" providerId="ADAL" clId="{F3223241-5576-4B81-91A4-D0165D0D5F9A}" dt="2023-03-21T15:43:39.824" v="9201" actId="255"/>
          <ac:spMkLst>
            <pc:docMk/>
            <pc:sldMk cId="3718638288" sldId="2147470369"/>
            <ac:spMk id="3" creationId="{63F2676C-EDC0-A881-7110-EC4D5D346E8A}"/>
          </ac:spMkLst>
        </pc:spChg>
        <pc:spChg chg="add del mod">
          <ac:chgData name="Mistry, Sheetal" userId="c4ded6bb-8bc0-4d89-8ccb-de0f350111d3" providerId="ADAL" clId="{F3223241-5576-4B81-91A4-D0165D0D5F9A}" dt="2023-03-21T15:42:16.515" v="9131"/>
          <ac:spMkLst>
            <pc:docMk/>
            <pc:sldMk cId="3718638288" sldId="2147470369"/>
            <ac:spMk id="5" creationId="{226868A6-B9DE-D4D4-D024-15A755DC5C1C}"/>
          </ac:spMkLst>
        </pc:spChg>
        <pc:spChg chg="add mod">
          <ac:chgData name="Mistry, Sheetal" userId="c4ded6bb-8bc0-4d89-8ccb-de0f350111d3" providerId="ADAL" clId="{F3223241-5576-4B81-91A4-D0165D0D5F9A}" dt="2023-03-21T15:43:33.557" v="9200" actId="255"/>
          <ac:spMkLst>
            <pc:docMk/>
            <pc:sldMk cId="3718638288" sldId="2147470369"/>
            <ac:spMk id="6" creationId="{3F456A7A-5759-230E-189C-A40F2826C73C}"/>
          </ac:spMkLst>
        </pc:spChg>
        <pc:spChg chg="add del mod">
          <ac:chgData name="Mistry, Sheetal" userId="c4ded6bb-8bc0-4d89-8ccb-de0f350111d3" providerId="ADAL" clId="{F3223241-5576-4B81-91A4-D0165D0D5F9A}" dt="2023-03-21T15:42:04.217" v="9126"/>
          <ac:spMkLst>
            <pc:docMk/>
            <pc:sldMk cId="3718638288" sldId="2147470369"/>
            <ac:spMk id="7" creationId="{6309CAF1-10D9-AE93-B8EE-50D85FEB4528}"/>
          </ac:spMkLst>
        </pc:spChg>
      </pc:sldChg>
      <pc:sldChg chg="modSp new del mod">
        <pc:chgData name="Mistry, Sheetal" userId="c4ded6bb-8bc0-4d89-8ccb-de0f350111d3" providerId="ADAL" clId="{F3223241-5576-4B81-91A4-D0165D0D5F9A}" dt="2023-03-27T09:57:06.544" v="12039" actId="2696"/>
        <pc:sldMkLst>
          <pc:docMk/>
          <pc:sldMk cId="789786167" sldId="2147470370"/>
        </pc:sldMkLst>
        <pc:spChg chg="mod">
          <ac:chgData name="Mistry, Sheetal" userId="c4ded6bb-8bc0-4d89-8ccb-de0f350111d3" providerId="ADAL" clId="{F3223241-5576-4B81-91A4-D0165D0D5F9A}" dt="2023-03-21T15:44:59.962" v="9242" actId="313"/>
          <ac:spMkLst>
            <pc:docMk/>
            <pc:sldMk cId="789786167" sldId="2147470370"/>
            <ac:spMk id="2" creationId="{9042DFEE-7DC1-A8F0-D71A-E8F264FDCAF8}"/>
          </ac:spMkLst>
        </pc:spChg>
        <pc:spChg chg="mod">
          <ac:chgData name="Mistry, Sheetal" userId="c4ded6bb-8bc0-4d89-8ccb-de0f350111d3" providerId="ADAL" clId="{F3223241-5576-4B81-91A4-D0165D0D5F9A}" dt="2023-03-21T15:46:38.243" v="9475" actId="113"/>
          <ac:spMkLst>
            <pc:docMk/>
            <pc:sldMk cId="789786167" sldId="2147470370"/>
            <ac:spMk id="3" creationId="{30FD5EDA-2F57-21DB-8786-CEABE7A65134}"/>
          </ac:spMkLst>
        </pc:spChg>
      </pc:sldChg>
      <pc:sldChg chg="add">
        <pc:chgData name="Mistry, Sheetal" userId="c4ded6bb-8bc0-4d89-8ccb-de0f350111d3" providerId="ADAL" clId="{F3223241-5576-4B81-91A4-D0165D0D5F9A}" dt="2023-03-27T09:57:14.366" v="12040"/>
        <pc:sldMkLst>
          <pc:docMk/>
          <pc:sldMk cId="3137625863" sldId="2147470370"/>
        </pc:sldMkLst>
      </pc:sldChg>
      <pc:sldChg chg="addSp delSp modSp new del mod">
        <pc:chgData name="Mistry, Sheetal" userId="c4ded6bb-8bc0-4d89-8ccb-de0f350111d3" providerId="ADAL" clId="{F3223241-5576-4B81-91A4-D0165D0D5F9A}" dt="2023-03-27T09:57:06.544" v="12039" actId="2696"/>
        <pc:sldMkLst>
          <pc:docMk/>
          <pc:sldMk cId="839805710" sldId="2147470371"/>
        </pc:sldMkLst>
        <pc:spChg chg="mod">
          <ac:chgData name="Mistry, Sheetal" userId="c4ded6bb-8bc0-4d89-8ccb-de0f350111d3" providerId="ADAL" clId="{F3223241-5576-4B81-91A4-D0165D0D5F9A}" dt="2023-03-21T15:46:57.825" v="9511" actId="313"/>
          <ac:spMkLst>
            <pc:docMk/>
            <pc:sldMk cId="839805710" sldId="2147470371"/>
            <ac:spMk id="2" creationId="{BBE06BAC-64E0-83E7-618E-955DAD2648FA}"/>
          </ac:spMkLst>
        </pc:spChg>
        <pc:spChg chg="del">
          <ac:chgData name="Mistry, Sheetal" userId="c4ded6bb-8bc0-4d89-8ccb-de0f350111d3" providerId="ADAL" clId="{F3223241-5576-4B81-91A4-D0165D0D5F9A}" dt="2023-03-21T15:47:06.384" v="9512"/>
          <ac:spMkLst>
            <pc:docMk/>
            <pc:sldMk cId="839805710" sldId="2147470371"/>
            <ac:spMk id="3" creationId="{799F1072-51B2-5B4D-B8B0-CB6EE54E303B}"/>
          </ac:spMkLst>
        </pc:spChg>
        <pc:spChg chg="add mod">
          <ac:chgData name="Mistry, Sheetal" userId="c4ded6bb-8bc0-4d89-8ccb-de0f350111d3" providerId="ADAL" clId="{F3223241-5576-4B81-91A4-D0165D0D5F9A}" dt="2023-03-21T15:49:31.154" v="9912" actId="20577"/>
          <ac:spMkLst>
            <pc:docMk/>
            <pc:sldMk cId="839805710" sldId="2147470371"/>
            <ac:spMk id="4" creationId="{75944C3E-2822-F560-D1C0-955393024E11}"/>
          </ac:spMkLst>
        </pc:spChg>
      </pc:sldChg>
      <pc:sldChg chg="modSp add mod">
        <pc:chgData name="Mistry, Sheetal" userId="c4ded6bb-8bc0-4d89-8ccb-de0f350111d3" providerId="ADAL" clId="{F3223241-5576-4B81-91A4-D0165D0D5F9A}" dt="2023-04-03T14:16:43.365" v="16981" actId="6549"/>
        <pc:sldMkLst>
          <pc:docMk/>
          <pc:sldMk cId="3218859265" sldId="2147470371"/>
        </pc:sldMkLst>
        <pc:spChg chg="mod">
          <ac:chgData name="Mistry, Sheetal" userId="c4ded6bb-8bc0-4d89-8ccb-de0f350111d3" providerId="ADAL" clId="{F3223241-5576-4B81-91A4-D0165D0D5F9A}" dt="2023-04-03T14:16:43.365" v="16981" actId="6549"/>
          <ac:spMkLst>
            <pc:docMk/>
            <pc:sldMk cId="3218859265" sldId="2147470371"/>
            <ac:spMk id="4" creationId="{75944C3E-2822-F560-D1C0-955393024E11}"/>
          </ac:spMkLst>
        </pc:spChg>
      </pc:sldChg>
      <pc:sldChg chg="addSp delSp modSp add mod ord">
        <pc:chgData name="Mistry, Sheetal" userId="c4ded6bb-8bc0-4d89-8ccb-de0f350111d3" providerId="ADAL" clId="{F3223241-5576-4B81-91A4-D0165D0D5F9A}" dt="2023-04-03T13:55:21.698" v="16259"/>
        <pc:sldMkLst>
          <pc:docMk/>
          <pc:sldMk cId="209699910" sldId="2147470372"/>
        </pc:sldMkLst>
        <pc:spChg chg="mod">
          <ac:chgData name="Mistry, Sheetal" userId="c4ded6bb-8bc0-4d89-8ccb-de0f350111d3" providerId="ADAL" clId="{F3223241-5576-4B81-91A4-D0165D0D5F9A}" dt="2023-03-27T11:06:13.309" v="12705" actId="1038"/>
          <ac:spMkLst>
            <pc:docMk/>
            <pc:sldMk cId="209699910" sldId="2147470372"/>
            <ac:spMk id="9" creationId="{6592EEDC-A4FB-62F9-189B-B76E13F04322}"/>
          </ac:spMkLst>
        </pc:spChg>
        <pc:spChg chg="mod">
          <ac:chgData name="Mistry, Sheetal" userId="c4ded6bb-8bc0-4d89-8ccb-de0f350111d3" providerId="ADAL" clId="{F3223241-5576-4B81-91A4-D0165D0D5F9A}" dt="2023-03-27T11:06:13.309" v="12705" actId="1038"/>
          <ac:spMkLst>
            <pc:docMk/>
            <pc:sldMk cId="209699910" sldId="2147470372"/>
            <ac:spMk id="10" creationId="{FE8C07DD-1B89-D5E6-FE33-6EBE2FD09F98}"/>
          </ac:spMkLst>
        </pc:spChg>
        <pc:spChg chg="mod">
          <ac:chgData name="Mistry, Sheetal" userId="c4ded6bb-8bc0-4d89-8ccb-de0f350111d3" providerId="ADAL" clId="{F3223241-5576-4B81-91A4-D0165D0D5F9A}" dt="2023-03-27T11:06:13.309" v="12705" actId="1038"/>
          <ac:spMkLst>
            <pc:docMk/>
            <pc:sldMk cId="209699910" sldId="2147470372"/>
            <ac:spMk id="11" creationId="{5BC70FD6-221C-2652-8A99-DC124810245A}"/>
          </ac:spMkLst>
        </pc:spChg>
        <pc:spChg chg="mod">
          <ac:chgData name="Mistry, Sheetal" userId="c4ded6bb-8bc0-4d89-8ccb-de0f350111d3" providerId="ADAL" clId="{F3223241-5576-4B81-91A4-D0165D0D5F9A}" dt="2023-03-27T11:06:13.309" v="12705" actId="1038"/>
          <ac:spMkLst>
            <pc:docMk/>
            <pc:sldMk cId="209699910" sldId="2147470372"/>
            <ac:spMk id="18" creationId="{4C6E5802-3C31-5503-B58B-D04558328E62}"/>
          </ac:spMkLst>
        </pc:spChg>
        <pc:spChg chg="mod">
          <ac:chgData name="Mistry, Sheetal" userId="c4ded6bb-8bc0-4d89-8ccb-de0f350111d3" providerId="ADAL" clId="{F3223241-5576-4B81-91A4-D0165D0D5F9A}" dt="2023-03-27T11:06:13.309" v="12705" actId="1038"/>
          <ac:spMkLst>
            <pc:docMk/>
            <pc:sldMk cId="209699910" sldId="2147470372"/>
            <ac:spMk id="19" creationId="{BB0666C0-F476-C7AD-6843-365A67EE5C1D}"/>
          </ac:spMkLst>
        </pc:spChg>
        <pc:spChg chg="mod">
          <ac:chgData name="Mistry, Sheetal" userId="c4ded6bb-8bc0-4d89-8ccb-de0f350111d3" providerId="ADAL" clId="{F3223241-5576-4B81-91A4-D0165D0D5F9A}" dt="2023-03-27T11:06:13.309" v="12705" actId="1038"/>
          <ac:spMkLst>
            <pc:docMk/>
            <pc:sldMk cId="209699910" sldId="2147470372"/>
            <ac:spMk id="22" creationId="{726275DC-5BB2-4464-F849-59E21DB10399}"/>
          </ac:spMkLst>
        </pc:spChg>
        <pc:spChg chg="mod">
          <ac:chgData name="Mistry, Sheetal" userId="c4ded6bb-8bc0-4d89-8ccb-de0f350111d3" providerId="ADAL" clId="{F3223241-5576-4B81-91A4-D0165D0D5F9A}" dt="2023-03-27T11:06:13.309" v="12705" actId="1038"/>
          <ac:spMkLst>
            <pc:docMk/>
            <pc:sldMk cId="209699910" sldId="2147470372"/>
            <ac:spMk id="23" creationId="{9EE4FF62-B027-FF29-4D65-AFF94A31DB90}"/>
          </ac:spMkLst>
        </pc:spChg>
        <pc:picChg chg="del">
          <ac:chgData name="Mistry, Sheetal" userId="c4ded6bb-8bc0-4d89-8ccb-de0f350111d3" providerId="ADAL" clId="{F3223241-5576-4B81-91A4-D0165D0D5F9A}" dt="2023-03-27T11:05:48.215" v="12641" actId="478"/>
          <ac:picMkLst>
            <pc:docMk/>
            <pc:sldMk cId="209699910" sldId="2147470372"/>
            <ac:picMk id="4" creationId="{63653579-04FD-39A6-2D58-B5327906E840}"/>
          </ac:picMkLst>
        </pc:picChg>
        <pc:picChg chg="add mod">
          <ac:chgData name="Mistry, Sheetal" userId="c4ded6bb-8bc0-4d89-8ccb-de0f350111d3" providerId="ADAL" clId="{F3223241-5576-4B81-91A4-D0165D0D5F9A}" dt="2023-03-27T11:06:16.726" v="12706" actId="1076"/>
          <ac:picMkLst>
            <pc:docMk/>
            <pc:sldMk cId="209699910" sldId="2147470372"/>
            <ac:picMk id="5" creationId="{4BAD405D-4B17-7DC4-1AEF-A6F7A1B40B19}"/>
          </ac:picMkLst>
        </pc:picChg>
      </pc:sldChg>
      <pc:sldChg chg="addSp delSp modSp new del mod">
        <pc:chgData name="Mistry, Sheetal" userId="c4ded6bb-8bc0-4d89-8ccb-de0f350111d3" providerId="ADAL" clId="{F3223241-5576-4B81-91A4-D0165D0D5F9A}" dt="2023-03-27T09:57:06.544" v="12039" actId="2696"/>
        <pc:sldMkLst>
          <pc:docMk/>
          <pc:sldMk cId="2082906871" sldId="2147470372"/>
        </pc:sldMkLst>
        <pc:spChg chg="mod">
          <ac:chgData name="Mistry, Sheetal" userId="c4ded6bb-8bc0-4d89-8ccb-de0f350111d3" providerId="ADAL" clId="{F3223241-5576-4B81-91A4-D0165D0D5F9A}" dt="2023-03-21T15:49:50.710" v="9941" actId="20577"/>
          <ac:spMkLst>
            <pc:docMk/>
            <pc:sldMk cId="2082906871" sldId="2147470372"/>
            <ac:spMk id="2" creationId="{C9B201CC-5DD9-3C75-D42F-F2F3FB5FA588}"/>
          </ac:spMkLst>
        </pc:spChg>
        <pc:spChg chg="del">
          <ac:chgData name="Mistry, Sheetal" userId="c4ded6bb-8bc0-4d89-8ccb-de0f350111d3" providerId="ADAL" clId="{F3223241-5576-4B81-91A4-D0165D0D5F9A}" dt="2023-03-21T15:49:54.258" v="9942" actId="478"/>
          <ac:spMkLst>
            <pc:docMk/>
            <pc:sldMk cId="2082906871" sldId="2147470372"/>
            <ac:spMk id="3" creationId="{5685B77F-7FFC-266F-7910-B6B009D179BF}"/>
          </ac:spMkLst>
        </pc:spChg>
        <pc:spChg chg="add del mod">
          <ac:chgData name="Mistry, Sheetal" userId="c4ded6bb-8bc0-4d89-8ccb-de0f350111d3" providerId="ADAL" clId="{F3223241-5576-4B81-91A4-D0165D0D5F9A}" dt="2023-03-21T15:58:27.065" v="10205" actId="478"/>
          <ac:spMkLst>
            <pc:docMk/>
            <pc:sldMk cId="2082906871" sldId="2147470372"/>
            <ac:spMk id="4" creationId="{60885393-B52F-7D95-A0A3-77180B81CE16}"/>
          </ac:spMkLst>
        </pc:spChg>
        <pc:spChg chg="add del mod">
          <ac:chgData name="Mistry, Sheetal" userId="c4ded6bb-8bc0-4d89-8ccb-de0f350111d3" providerId="ADAL" clId="{F3223241-5576-4B81-91A4-D0165D0D5F9A}" dt="2023-03-21T15:58:56.473" v="10256" actId="478"/>
          <ac:spMkLst>
            <pc:docMk/>
            <pc:sldMk cId="2082906871" sldId="2147470372"/>
            <ac:spMk id="5" creationId="{E606A546-1569-4166-40B4-9DCC127BEA02}"/>
          </ac:spMkLst>
        </pc:spChg>
        <pc:spChg chg="add del mod">
          <ac:chgData name="Mistry, Sheetal" userId="c4ded6bb-8bc0-4d89-8ccb-de0f350111d3" providerId="ADAL" clId="{F3223241-5576-4B81-91A4-D0165D0D5F9A}" dt="2023-03-21T15:59:07.226" v="10291" actId="478"/>
          <ac:spMkLst>
            <pc:docMk/>
            <pc:sldMk cId="2082906871" sldId="2147470372"/>
            <ac:spMk id="6" creationId="{69C452A5-6619-F648-C906-3D75DBE73F75}"/>
          </ac:spMkLst>
        </pc:spChg>
        <pc:spChg chg="add del mod">
          <ac:chgData name="Mistry, Sheetal" userId="c4ded6bb-8bc0-4d89-8ccb-de0f350111d3" providerId="ADAL" clId="{F3223241-5576-4B81-91A4-D0165D0D5F9A}" dt="2023-03-21T15:59:47.067" v="10385" actId="478"/>
          <ac:spMkLst>
            <pc:docMk/>
            <pc:sldMk cId="2082906871" sldId="2147470372"/>
            <ac:spMk id="7" creationId="{36B014A8-FCE8-006F-3942-22A0CE64E2C2}"/>
          </ac:spMkLst>
        </pc:spChg>
        <pc:spChg chg="add del mod">
          <ac:chgData name="Mistry, Sheetal" userId="c4ded6bb-8bc0-4d89-8ccb-de0f350111d3" providerId="ADAL" clId="{F3223241-5576-4B81-91A4-D0165D0D5F9A}" dt="2023-03-21T15:59:45.916" v="10384" actId="478"/>
          <ac:spMkLst>
            <pc:docMk/>
            <pc:sldMk cId="2082906871" sldId="2147470372"/>
            <ac:spMk id="8" creationId="{418E1D02-3831-AE1F-F68C-903609C70483}"/>
          </ac:spMkLst>
        </pc:spChg>
        <pc:spChg chg="add mod">
          <ac:chgData name="Mistry, Sheetal" userId="c4ded6bb-8bc0-4d89-8ccb-de0f350111d3" providerId="ADAL" clId="{F3223241-5576-4B81-91A4-D0165D0D5F9A}" dt="2023-03-27T09:51:08.762" v="11836" actId="1076"/>
          <ac:spMkLst>
            <pc:docMk/>
            <pc:sldMk cId="2082906871" sldId="2147470372"/>
            <ac:spMk id="9" creationId="{6592EEDC-A4FB-62F9-189B-B76E13F04322}"/>
          </ac:spMkLst>
        </pc:spChg>
        <pc:spChg chg="add mod">
          <ac:chgData name="Mistry, Sheetal" userId="c4ded6bb-8bc0-4d89-8ccb-de0f350111d3" providerId="ADAL" clId="{F3223241-5576-4B81-91A4-D0165D0D5F9A}" dt="2023-03-27T09:51:13.085" v="11838" actId="1076"/>
          <ac:spMkLst>
            <pc:docMk/>
            <pc:sldMk cId="2082906871" sldId="2147470372"/>
            <ac:spMk id="10" creationId="{FE8C07DD-1B89-D5E6-FE33-6EBE2FD09F98}"/>
          </ac:spMkLst>
        </pc:spChg>
        <pc:spChg chg="add mod">
          <ac:chgData name="Mistry, Sheetal" userId="c4ded6bb-8bc0-4d89-8ccb-de0f350111d3" providerId="ADAL" clId="{F3223241-5576-4B81-91A4-D0165D0D5F9A}" dt="2023-03-27T09:51:10.899" v="11837" actId="1076"/>
          <ac:spMkLst>
            <pc:docMk/>
            <pc:sldMk cId="2082906871" sldId="2147470372"/>
            <ac:spMk id="11" creationId="{5BC70FD6-221C-2652-8A99-DC124810245A}"/>
          </ac:spMkLst>
        </pc:spChg>
        <pc:spChg chg="add mod">
          <ac:chgData name="Mistry, Sheetal" userId="c4ded6bb-8bc0-4d89-8ccb-de0f350111d3" providerId="ADAL" clId="{F3223241-5576-4B81-91A4-D0165D0D5F9A}" dt="2023-03-27T09:50:08.922" v="11819" actId="1038"/>
          <ac:spMkLst>
            <pc:docMk/>
            <pc:sldMk cId="2082906871" sldId="2147470372"/>
            <ac:spMk id="12" creationId="{A32291C4-4E7B-304B-B586-BD050BDD7642}"/>
          </ac:spMkLst>
        </pc:spChg>
        <pc:spChg chg="add mod">
          <ac:chgData name="Mistry, Sheetal" userId="c4ded6bb-8bc0-4d89-8ccb-de0f350111d3" providerId="ADAL" clId="{F3223241-5576-4B81-91A4-D0165D0D5F9A}" dt="2023-03-27T09:50:46.570" v="11831" actId="1076"/>
          <ac:spMkLst>
            <pc:docMk/>
            <pc:sldMk cId="2082906871" sldId="2147470372"/>
            <ac:spMk id="13" creationId="{946DDEEB-07D2-5B66-8BD1-F801CE0B39AC}"/>
          </ac:spMkLst>
        </pc:spChg>
        <pc:spChg chg="add mod">
          <ac:chgData name="Mistry, Sheetal" userId="c4ded6bb-8bc0-4d89-8ccb-de0f350111d3" providerId="ADAL" clId="{F3223241-5576-4B81-91A4-D0165D0D5F9A}" dt="2023-03-27T09:50:51.507" v="11833" actId="1076"/>
          <ac:spMkLst>
            <pc:docMk/>
            <pc:sldMk cId="2082906871" sldId="2147470372"/>
            <ac:spMk id="14" creationId="{CBF37C95-56BA-1A0B-5454-3671A4E00B96}"/>
          </ac:spMkLst>
        </pc:spChg>
        <pc:spChg chg="add mod">
          <ac:chgData name="Mistry, Sheetal" userId="c4ded6bb-8bc0-4d89-8ccb-de0f350111d3" providerId="ADAL" clId="{F3223241-5576-4B81-91A4-D0165D0D5F9A}" dt="2023-03-27T09:50:56.890" v="11835" actId="1076"/>
          <ac:spMkLst>
            <pc:docMk/>
            <pc:sldMk cId="2082906871" sldId="2147470372"/>
            <ac:spMk id="15" creationId="{3AB49190-79A8-BD4F-0D0C-995DB98C9A62}"/>
          </ac:spMkLst>
        </pc:spChg>
        <pc:spChg chg="add del mod">
          <ac:chgData name="Mistry, Sheetal" userId="c4ded6bb-8bc0-4d89-8ccb-de0f350111d3" providerId="ADAL" clId="{F3223241-5576-4B81-91A4-D0165D0D5F9A}" dt="2023-03-21T16:03:48.823" v="10780" actId="478"/>
          <ac:spMkLst>
            <pc:docMk/>
            <pc:sldMk cId="2082906871" sldId="2147470372"/>
            <ac:spMk id="16" creationId="{DC60E4DC-1BC9-F9AF-7BA1-4CD540F3F928}"/>
          </ac:spMkLst>
        </pc:spChg>
        <pc:spChg chg="add mod">
          <ac:chgData name="Mistry, Sheetal" userId="c4ded6bb-8bc0-4d89-8ccb-de0f350111d3" providerId="ADAL" clId="{F3223241-5576-4B81-91A4-D0165D0D5F9A}" dt="2023-03-27T09:50:53.888" v="11834" actId="1076"/>
          <ac:spMkLst>
            <pc:docMk/>
            <pc:sldMk cId="2082906871" sldId="2147470372"/>
            <ac:spMk id="17" creationId="{B4B11414-0B9C-49E5-5FA2-763739B1D2A8}"/>
          </ac:spMkLst>
        </pc:spChg>
        <pc:spChg chg="add mod">
          <ac:chgData name="Mistry, Sheetal" userId="c4ded6bb-8bc0-4d89-8ccb-de0f350111d3" providerId="ADAL" clId="{F3223241-5576-4B81-91A4-D0165D0D5F9A}" dt="2023-03-27T09:51:21.202" v="11841" actId="1076"/>
          <ac:spMkLst>
            <pc:docMk/>
            <pc:sldMk cId="2082906871" sldId="2147470372"/>
            <ac:spMk id="18" creationId="{4C6E5802-3C31-5503-B58B-D04558328E62}"/>
          </ac:spMkLst>
        </pc:spChg>
        <pc:spChg chg="add mod">
          <ac:chgData name="Mistry, Sheetal" userId="c4ded6bb-8bc0-4d89-8ccb-de0f350111d3" providerId="ADAL" clId="{F3223241-5576-4B81-91A4-D0165D0D5F9A}" dt="2023-03-27T09:51:26.181" v="11843" actId="1076"/>
          <ac:spMkLst>
            <pc:docMk/>
            <pc:sldMk cId="2082906871" sldId="2147470372"/>
            <ac:spMk id="19" creationId="{BB0666C0-F476-C7AD-6843-365A67EE5C1D}"/>
          </ac:spMkLst>
        </pc:spChg>
        <pc:spChg chg="add mod">
          <ac:chgData name="Mistry, Sheetal" userId="c4ded6bb-8bc0-4d89-8ccb-de0f350111d3" providerId="ADAL" clId="{F3223241-5576-4B81-91A4-D0165D0D5F9A}" dt="2023-03-27T09:50:44.295" v="11830" actId="1076"/>
          <ac:spMkLst>
            <pc:docMk/>
            <pc:sldMk cId="2082906871" sldId="2147470372"/>
            <ac:spMk id="20" creationId="{53CD6D29-DB14-912C-596E-22EABAA66D54}"/>
          </ac:spMkLst>
        </pc:spChg>
        <pc:spChg chg="add mod">
          <ac:chgData name="Mistry, Sheetal" userId="c4ded6bb-8bc0-4d89-8ccb-de0f350111d3" providerId="ADAL" clId="{F3223241-5576-4B81-91A4-D0165D0D5F9A}" dt="2023-03-27T09:50:49.414" v="11832" actId="1076"/>
          <ac:spMkLst>
            <pc:docMk/>
            <pc:sldMk cId="2082906871" sldId="2147470372"/>
            <ac:spMk id="21" creationId="{07F2F7BA-4A3A-751B-B422-140735DC1504}"/>
          </ac:spMkLst>
        </pc:spChg>
        <pc:spChg chg="add mod">
          <ac:chgData name="Mistry, Sheetal" userId="c4ded6bb-8bc0-4d89-8ccb-de0f350111d3" providerId="ADAL" clId="{F3223241-5576-4B81-91A4-D0165D0D5F9A}" dt="2023-03-27T09:51:19.470" v="11840" actId="1076"/>
          <ac:spMkLst>
            <pc:docMk/>
            <pc:sldMk cId="2082906871" sldId="2147470372"/>
            <ac:spMk id="22" creationId="{726275DC-5BB2-4464-F849-59E21DB10399}"/>
          </ac:spMkLst>
        </pc:spChg>
        <pc:spChg chg="add mod">
          <ac:chgData name="Mistry, Sheetal" userId="c4ded6bb-8bc0-4d89-8ccb-de0f350111d3" providerId="ADAL" clId="{F3223241-5576-4B81-91A4-D0165D0D5F9A}" dt="2023-03-27T09:51:22.884" v="11842" actId="1076"/>
          <ac:spMkLst>
            <pc:docMk/>
            <pc:sldMk cId="2082906871" sldId="2147470372"/>
            <ac:spMk id="23" creationId="{9EE4FF62-B027-FF29-4D65-AFF94A31DB90}"/>
          </ac:spMkLst>
        </pc:spChg>
        <pc:picChg chg="add mod">
          <ac:chgData name="Mistry, Sheetal" userId="c4ded6bb-8bc0-4d89-8ccb-de0f350111d3" providerId="ADAL" clId="{F3223241-5576-4B81-91A4-D0165D0D5F9A}" dt="2023-03-27T09:51:33.854" v="11844" actId="1076"/>
          <ac:picMkLst>
            <pc:docMk/>
            <pc:sldMk cId="2082906871" sldId="2147470372"/>
            <ac:picMk id="4" creationId="{63653579-04FD-39A6-2D58-B5327906E840}"/>
          </ac:picMkLst>
        </pc:picChg>
        <pc:picChg chg="add del mod">
          <ac:chgData name="Mistry, Sheetal" userId="c4ded6bb-8bc0-4d89-8ccb-de0f350111d3" providerId="ADAL" clId="{F3223241-5576-4B81-91A4-D0165D0D5F9A}" dt="2023-03-27T09:49:15.692" v="11783" actId="478"/>
          <ac:picMkLst>
            <pc:docMk/>
            <pc:sldMk cId="2082906871" sldId="2147470372"/>
            <ac:picMk id="1026" creationId="{ED4AC325-B9D0-3316-CCA6-0812E4B55A18}"/>
          </ac:picMkLst>
        </pc:picChg>
        <pc:cxnChg chg="add del mod">
          <ac:chgData name="Mistry, Sheetal" userId="c4ded6bb-8bc0-4d89-8ccb-de0f350111d3" providerId="ADAL" clId="{F3223241-5576-4B81-91A4-D0165D0D5F9A}" dt="2023-03-27T09:52:12.369" v="11848" actId="478"/>
          <ac:cxnSpMkLst>
            <pc:docMk/>
            <pc:sldMk cId="2082906871" sldId="2147470372"/>
            <ac:cxnSpMk id="6" creationId="{33BF3098-3D3B-6CD1-2F3F-529CEBF222ED}"/>
          </ac:cxnSpMkLst>
        </pc:cxnChg>
      </pc:sldChg>
      <pc:sldChg chg="add">
        <pc:chgData name="Mistry, Sheetal" userId="c4ded6bb-8bc0-4d89-8ccb-de0f350111d3" providerId="ADAL" clId="{F3223241-5576-4B81-91A4-D0165D0D5F9A}" dt="2023-03-27T09:57:14.366" v="12040"/>
        <pc:sldMkLst>
          <pc:docMk/>
          <pc:sldMk cId="3311900035" sldId="2147470373"/>
        </pc:sldMkLst>
      </pc:sldChg>
      <pc:sldChg chg="addSp delSp modSp new del mod">
        <pc:chgData name="Mistry, Sheetal" userId="c4ded6bb-8bc0-4d89-8ccb-de0f350111d3" providerId="ADAL" clId="{F3223241-5576-4B81-91A4-D0165D0D5F9A}" dt="2023-03-27T09:57:06.544" v="12039" actId="2696"/>
        <pc:sldMkLst>
          <pc:docMk/>
          <pc:sldMk cId="4273237313" sldId="2147470373"/>
        </pc:sldMkLst>
        <pc:spChg chg="mod">
          <ac:chgData name="Mistry, Sheetal" userId="c4ded6bb-8bc0-4d89-8ccb-de0f350111d3" providerId="ADAL" clId="{F3223241-5576-4B81-91A4-D0165D0D5F9A}" dt="2023-03-21T16:05:40.586" v="10854" actId="20577"/>
          <ac:spMkLst>
            <pc:docMk/>
            <pc:sldMk cId="4273237313" sldId="2147470373"/>
            <ac:spMk id="2" creationId="{9687C5E0-C0FE-81B5-4AFF-4C0E3818C596}"/>
          </ac:spMkLst>
        </pc:spChg>
        <pc:spChg chg="del">
          <ac:chgData name="Mistry, Sheetal" userId="c4ded6bb-8bc0-4d89-8ccb-de0f350111d3" providerId="ADAL" clId="{F3223241-5576-4B81-91A4-D0165D0D5F9A}" dt="2023-03-21T16:06:14.869" v="10855" actId="478"/>
          <ac:spMkLst>
            <pc:docMk/>
            <pc:sldMk cId="4273237313" sldId="2147470373"/>
            <ac:spMk id="3" creationId="{35E63FD5-9439-A464-C979-567C45744472}"/>
          </ac:spMkLst>
        </pc:spChg>
        <pc:spChg chg="add del">
          <ac:chgData name="Mistry, Sheetal" userId="c4ded6bb-8bc0-4d89-8ccb-de0f350111d3" providerId="ADAL" clId="{F3223241-5576-4B81-91A4-D0165D0D5F9A}" dt="2023-03-21T16:07:42.072" v="10875" actId="478"/>
          <ac:spMkLst>
            <pc:docMk/>
            <pc:sldMk cId="4273237313" sldId="2147470373"/>
            <ac:spMk id="17" creationId="{E91EFE3A-64EE-D36D-789F-BBDF65586760}"/>
          </ac:spMkLst>
        </pc:spChg>
        <pc:spChg chg="add del mod">
          <ac:chgData name="Mistry, Sheetal" userId="c4ded6bb-8bc0-4d89-8ccb-de0f350111d3" providerId="ADAL" clId="{F3223241-5576-4B81-91A4-D0165D0D5F9A}" dt="2023-03-21T16:08:34.800" v="10882" actId="478"/>
          <ac:spMkLst>
            <pc:docMk/>
            <pc:sldMk cId="4273237313" sldId="2147470373"/>
            <ac:spMk id="18" creationId="{90C6AA0F-C185-B57E-A397-CE5B0441B7AB}"/>
          </ac:spMkLst>
        </pc:spChg>
        <pc:spChg chg="add mod">
          <ac:chgData name="Mistry, Sheetal" userId="c4ded6bb-8bc0-4d89-8ccb-de0f350111d3" providerId="ADAL" clId="{F3223241-5576-4B81-91A4-D0165D0D5F9A}" dt="2023-03-21T16:12:35.142" v="11046" actId="14100"/>
          <ac:spMkLst>
            <pc:docMk/>
            <pc:sldMk cId="4273237313" sldId="2147470373"/>
            <ac:spMk id="19" creationId="{AE0D5DB8-4A59-FB4C-1468-0FC0B980A9D6}"/>
          </ac:spMkLst>
        </pc:spChg>
        <pc:spChg chg="add mod">
          <ac:chgData name="Mistry, Sheetal" userId="c4ded6bb-8bc0-4d89-8ccb-de0f350111d3" providerId="ADAL" clId="{F3223241-5576-4B81-91A4-D0165D0D5F9A}" dt="2023-03-21T16:12:14.898" v="11031" actId="113"/>
          <ac:spMkLst>
            <pc:docMk/>
            <pc:sldMk cId="4273237313" sldId="2147470373"/>
            <ac:spMk id="26" creationId="{34631AD4-7191-6BBF-9E4E-B439FA58E3F5}"/>
          </ac:spMkLst>
        </pc:spChg>
        <pc:spChg chg="add mod">
          <ac:chgData name="Mistry, Sheetal" userId="c4ded6bb-8bc0-4d89-8ccb-de0f350111d3" providerId="ADAL" clId="{F3223241-5576-4B81-91A4-D0165D0D5F9A}" dt="2023-03-21T16:12:14.898" v="11031" actId="113"/>
          <ac:spMkLst>
            <pc:docMk/>
            <pc:sldMk cId="4273237313" sldId="2147470373"/>
            <ac:spMk id="27" creationId="{D0A8F854-B958-A5DE-C3ED-A306C9376FF2}"/>
          </ac:spMkLst>
        </pc:spChg>
        <pc:spChg chg="add mod">
          <ac:chgData name="Mistry, Sheetal" userId="c4ded6bb-8bc0-4d89-8ccb-de0f350111d3" providerId="ADAL" clId="{F3223241-5576-4B81-91A4-D0165D0D5F9A}" dt="2023-03-21T16:12:05.932" v="11029" actId="113"/>
          <ac:spMkLst>
            <pc:docMk/>
            <pc:sldMk cId="4273237313" sldId="2147470373"/>
            <ac:spMk id="28" creationId="{8625EFE0-2859-67A9-D959-D7D5004A9FC5}"/>
          </ac:spMkLst>
        </pc:spChg>
        <pc:spChg chg="add mod">
          <ac:chgData name="Mistry, Sheetal" userId="c4ded6bb-8bc0-4d89-8ccb-de0f350111d3" providerId="ADAL" clId="{F3223241-5576-4B81-91A4-D0165D0D5F9A}" dt="2023-03-21T16:12:09.894" v="11030" actId="113"/>
          <ac:spMkLst>
            <pc:docMk/>
            <pc:sldMk cId="4273237313" sldId="2147470373"/>
            <ac:spMk id="29" creationId="{1C5A9066-7C1B-B71D-9B31-AA82A1F21E12}"/>
          </ac:spMkLst>
        </pc:spChg>
        <pc:spChg chg="add mod">
          <ac:chgData name="Mistry, Sheetal" userId="c4ded6bb-8bc0-4d89-8ccb-de0f350111d3" providerId="ADAL" clId="{F3223241-5576-4B81-91A4-D0165D0D5F9A}" dt="2023-03-21T16:12:37.882" v="11047" actId="1076"/>
          <ac:spMkLst>
            <pc:docMk/>
            <pc:sldMk cId="4273237313" sldId="2147470373"/>
            <ac:spMk id="30" creationId="{C43F1C5D-D485-69E9-C433-06A9A8674631}"/>
          </ac:spMkLst>
        </pc:spChg>
        <pc:spChg chg="add mod">
          <ac:chgData name="Mistry, Sheetal" userId="c4ded6bb-8bc0-4d89-8ccb-de0f350111d3" providerId="ADAL" clId="{F3223241-5576-4B81-91A4-D0165D0D5F9A}" dt="2023-03-21T16:12:40.215" v="11048" actId="1076"/>
          <ac:spMkLst>
            <pc:docMk/>
            <pc:sldMk cId="4273237313" sldId="2147470373"/>
            <ac:spMk id="31" creationId="{09BC6132-F56B-2725-2752-E6F9240B3AEF}"/>
          </ac:spMkLst>
        </pc:spChg>
        <pc:spChg chg="add mod">
          <ac:chgData name="Mistry, Sheetal" userId="c4ded6bb-8bc0-4d89-8ccb-de0f350111d3" providerId="ADAL" clId="{F3223241-5576-4B81-91A4-D0165D0D5F9A}" dt="2023-03-21T16:12:55.308" v="11073" actId="6549"/>
          <ac:spMkLst>
            <pc:docMk/>
            <pc:sldMk cId="4273237313" sldId="2147470373"/>
            <ac:spMk id="32" creationId="{B4B98A6D-08BF-AE84-B713-19ADF46EC238}"/>
          </ac:spMkLst>
        </pc:spChg>
        <pc:spChg chg="add mod">
          <ac:chgData name="Mistry, Sheetal" userId="c4ded6bb-8bc0-4d89-8ccb-de0f350111d3" providerId="ADAL" clId="{F3223241-5576-4B81-91A4-D0165D0D5F9A}" dt="2023-03-21T16:13:11.003" v="11107" actId="6549"/>
          <ac:spMkLst>
            <pc:docMk/>
            <pc:sldMk cId="4273237313" sldId="2147470373"/>
            <ac:spMk id="33" creationId="{F4D2C5B2-3221-8FD0-715A-FA3EB93747C2}"/>
          </ac:spMkLst>
        </pc:spChg>
        <pc:spChg chg="add mod">
          <ac:chgData name="Mistry, Sheetal" userId="c4ded6bb-8bc0-4d89-8ccb-de0f350111d3" providerId="ADAL" clId="{F3223241-5576-4B81-91A4-D0165D0D5F9A}" dt="2023-03-21T16:13:27.470" v="11134" actId="6549"/>
          <ac:spMkLst>
            <pc:docMk/>
            <pc:sldMk cId="4273237313" sldId="2147470373"/>
            <ac:spMk id="34" creationId="{CC5523CE-0148-7281-7D93-D3146D4731F6}"/>
          </ac:spMkLst>
        </pc:spChg>
        <pc:cxnChg chg="add mod">
          <ac:chgData name="Mistry, Sheetal" userId="c4ded6bb-8bc0-4d89-8ccb-de0f350111d3" providerId="ADAL" clId="{F3223241-5576-4B81-91A4-D0165D0D5F9A}" dt="2023-03-21T16:06:34.800" v="10864" actId="692"/>
          <ac:cxnSpMkLst>
            <pc:docMk/>
            <pc:sldMk cId="4273237313" sldId="2147470373"/>
            <ac:cxnSpMk id="7" creationId="{97FA9486-BDEF-8B57-3049-F1AAA2A5524D}"/>
          </ac:cxnSpMkLst>
        </pc:cxnChg>
        <pc:cxnChg chg="add mod">
          <ac:chgData name="Mistry, Sheetal" userId="c4ded6bb-8bc0-4d89-8ccb-de0f350111d3" providerId="ADAL" clId="{F3223241-5576-4B81-91A4-D0165D0D5F9A}" dt="2023-03-21T16:06:45.641" v="10866" actId="14100"/>
          <ac:cxnSpMkLst>
            <pc:docMk/>
            <pc:sldMk cId="4273237313" sldId="2147470373"/>
            <ac:cxnSpMk id="8" creationId="{938B78F3-8FF1-BA45-84EF-80DCE88BAE4E}"/>
          </ac:cxnSpMkLst>
        </pc:cxnChg>
        <pc:cxnChg chg="add del mod">
          <ac:chgData name="Mistry, Sheetal" userId="c4ded6bb-8bc0-4d89-8ccb-de0f350111d3" providerId="ADAL" clId="{F3223241-5576-4B81-91A4-D0165D0D5F9A}" dt="2023-03-21T16:07:24.284" v="10873" actId="478"/>
          <ac:cxnSpMkLst>
            <pc:docMk/>
            <pc:sldMk cId="4273237313" sldId="2147470373"/>
            <ac:cxnSpMk id="11" creationId="{3A6A416F-0632-5119-7E05-8C636D0D57DA}"/>
          </ac:cxnSpMkLst>
        </pc:cxnChg>
        <pc:cxnChg chg="add mod">
          <ac:chgData name="Mistry, Sheetal" userId="c4ded6bb-8bc0-4d89-8ccb-de0f350111d3" providerId="ADAL" clId="{F3223241-5576-4B81-91A4-D0165D0D5F9A}" dt="2023-03-21T16:09:19.041" v="10889" actId="692"/>
          <ac:cxnSpMkLst>
            <pc:docMk/>
            <pc:sldMk cId="4273237313" sldId="2147470373"/>
            <ac:cxnSpMk id="21" creationId="{F1EBB33D-0669-DF98-D4BA-32080F315C81}"/>
          </ac:cxnSpMkLst>
        </pc:cxnChg>
        <pc:cxnChg chg="add mod">
          <ac:chgData name="Mistry, Sheetal" userId="c4ded6bb-8bc0-4d89-8ccb-de0f350111d3" providerId="ADAL" clId="{F3223241-5576-4B81-91A4-D0165D0D5F9A}" dt="2023-03-21T16:09:50.076" v="10897" actId="1076"/>
          <ac:cxnSpMkLst>
            <pc:docMk/>
            <pc:sldMk cId="4273237313" sldId="2147470373"/>
            <ac:cxnSpMk id="22" creationId="{17362529-B212-99B8-8127-69BE3863158F}"/>
          </ac:cxnSpMkLst>
        </pc:cxnChg>
        <pc:cxnChg chg="add del mod">
          <ac:chgData name="Mistry, Sheetal" userId="c4ded6bb-8bc0-4d89-8ccb-de0f350111d3" providerId="ADAL" clId="{F3223241-5576-4B81-91A4-D0165D0D5F9A}" dt="2023-03-21T16:09:37.285" v="10894" actId="478"/>
          <ac:cxnSpMkLst>
            <pc:docMk/>
            <pc:sldMk cId="4273237313" sldId="2147470373"/>
            <ac:cxnSpMk id="24" creationId="{43FDABE5-63A4-A1B6-EB26-9BC53C80F81A}"/>
          </ac:cxnSpMkLst>
        </pc:cxnChg>
        <pc:cxnChg chg="add mod">
          <ac:chgData name="Mistry, Sheetal" userId="c4ded6bb-8bc0-4d89-8ccb-de0f350111d3" providerId="ADAL" clId="{F3223241-5576-4B81-91A4-D0165D0D5F9A}" dt="2023-03-21T16:09:52.375" v="10898" actId="1076"/>
          <ac:cxnSpMkLst>
            <pc:docMk/>
            <pc:sldMk cId="4273237313" sldId="2147470373"/>
            <ac:cxnSpMk id="25" creationId="{03E9E2DA-17D2-849F-ACC3-DFA0DC34590C}"/>
          </ac:cxnSpMkLst>
        </pc:cxnChg>
        <pc:cxnChg chg="add mod">
          <ac:chgData name="Mistry, Sheetal" userId="c4ded6bb-8bc0-4d89-8ccb-de0f350111d3" providerId="ADAL" clId="{F3223241-5576-4B81-91A4-D0165D0D5F9A}" dt="2023-03-21T16:13:50.902" v="11138" actId="692"/>
          <ac:cxnSpMkLst>
            <pc:docMk/>
            <pc:sldMk cId="4273237313" sldId="2147470373"/>
            <ac:cxnSpMk id="35" creationId="{90936ABC-4326-08A3-A04F-08E087F0C0CC}"/>
          </ac:cxnSpMkLst>
        </pc:cxnChg>
      </pc:sldChg>
      <pc:sldChg chg="add">
        <pc:chgData name="Mistry, Sheetal" userId="c4ded6bb-8bc0-4d89-8ccb-de0f350111d3" providerId="ADAL" clId="{F3223241-5576-4B81-91A4-D0165D0D5F9A}" dt="2023-03-27T09:57:14.366" v="12040"/>
        <pc:sldMkLst>
          <pc:docMk/>
          <pc:sldMk cId="3693507013" sldId="2147470374"/>
        </pc:sldMkLst>
      </pc:sldChg>
      <pc:sldChg chg="modSp new del mod">
        <pc:chgData name="Mistry, Sheetal" userId="c4ded6bb-8bc0-4d89-8ccb-de0f350111d3" providerId="ADAL" clId="{F3223241-5576-4B81-91A4-D0165D0D5F9A}" dt="2023-03-27T09:57:06.544" v="12039" actId="2696"/>
        <pc:sldMkLst>
          <pc:docMk/>
          <pc:sldMk cId="4259392735" sldId="2147470374"/>
        </pc:sldMkLst>
        <pc:spChg chg="mod">
          <ac:chgData name="Mistry, Sheetal" userId="c4ded6bb-8bc0-4d89-8ccb-de0f350111d3" providerId="ADAL" clId="{F3223241-5576-4B81-91A4-D0165D0D5F9A}" dt="2023-03-21T16:19:24.068" v="11553" actId="20577"/>
          <ac:spMkLst>
            <pc:docMk/>
            <pc:sldMk cId="4259392735" sldId="2147470374"/>
            <ac:spMk id="2" creationId="{A16C9C0E-8093-CDEC-5E30-1269AFB4352B}"/>
          </ac:spMkLst>
        </pc:spChg>
        <pc:spChg chg="mod">
          <ac:chgData name="Mistry, Sheetal" userId="c4ded6bb-8bc0-4d89-8ccb-de0f350111d3" providerId="ADAL" clId="{F3223241-5576-4B81-91A4-D0165D0D5F9A}" dt="2023-03-27T09:41:10.187" v="11763" actId="20577"/>
          <ac:spMkLst>
            <pc:docMk/>
            <pc:sldMk cId="4259392735" sldId="2147470374"/>
            <ac:spMk id="3" creationId="{6DC27AF8-268A-6522-3847-2AC02E425E9E}"/>
          </ac:spMkLst>
        </pc:spChg>
      </pc:sldChg>
      <pc:sldChg chg="new del">
        <pc:chgData name="Mistry, Sheetal" userId="c4ded6bb-8bc0-4d89-8ccb-de0f350111d3" providerId="ADAL" clId="{F3223241-5576-4B81-91A4-D0165D0D5F9A}" dt="2023-03-27T09:58:47.606" v="12093" actId="47"/>
        <pc:sldMkLst>
          <pc:docMk/>
          <pc:sldMk cId="1322359798" sldId="2147470375"/>
        </pc:sldMkLst>
      </pc:sldChg>
      <pc:sldChg chg="add">
        <pc:chgData name="Mistry, Sheetal" userId="c4ded6bb-8bc0-4d89-8ccb-de0f350111d3" providerId="ADAL" clId="{F3223241-5576-4B81-91A4-D0165D0D5F9A}" dt="2023-03-27T09:57:14.366" v="12040"/>
        <pc:sldMkLst>
          <pc:docMk/>
          <pc:sldMk cId="1259934938" sldId="2147470376"/>
        </pc:sldMkLst>
      </pc:sldChg>
      <pc:sldChg chg="modSp add del mod">
        <pc:chgData name="Mistry, Sheetal" userId="c4ded6bb-8bc0-4d89-8ccb-de0f350111d3" providerId="ADAL" clId="{F3223241-5576-4B81-91A4-D0165D0D5F9A}" dt="2023-03-27T09:57:06.544" v="12039" actId="2696"/>
        <pc:sldMkLst>
          <pc:docMk/>
          <pc:sldMk cId="3983342961" sldId="2147470376"/>
        </pc:sldMkLst>
        <pc:spChg chg="mod">
          <ac:chgData name="Mistry, Sheetal" userId="c4ded6bb-8bc0-4d89-8ccb-de0f350111d3" providerId="ADAL" clId="{F3223241-5576-4B81-91A4-D0165D0D5F9A}" dt="2023-03-21T16:19:52.987" v="11598" actId="20577"/>
          <ac:spMkLst>
            <pc:docMk/>
            <pc:sldMk cId="3983342961" sldId="2147470376"/>
            <ac:spMk id="2" creationId="{A16C9C0E-8093-CDEC-5E30-1269AFB4352B}"/>
          </ac:spMkLst>
        </pc:spChg>
        <pc:spChg chg="mod">
          <ac:chgData name="Mistry, Sheetal" userId="c4ded6bb-8bc0-4d89-8ccb-de0f350111d3" providerId="ADAL" clId="{F3223241-5576-4B81-91A4-D0165D0D5F9A}" dt="2023-03-21T16:19:58.693" v="11626" actId="6549"/>
          <ac:spMkLst>
            <pc:docMk/>
            <pc:sldMk cId="3983342961" sldId="2147470376"/>
            <ac:spMk id="3" creationId="{6DC27AF8-268A-6522-3847-2AC02E425E9E}"/>
          </ac:spMkLst>
        </pc:spChg>
      </pc:sldChg>
      <pc:sldChg chg="modSp add mod">
        <pc:chgData name="Mistry, Sheetal" userId="c4ded6bb-8bc0-4d89-8ccb-de0f350111d3" providerId="ADAL" clId="{F3223241-5576-4B81-91A4-D0165D0D5F9A}" dt="2023-03-27T10:52:56.226" v="12416" actId="255"/>
        <pc:sldMkLst>
          <pc:docMk/>
          <pc:sldMk cId="1177768743" sldId="2147470377"/>
        </pc:sldMkLst>
        <pc:spChg chg="mod">
          <ac:chgData name="Mistry, Sheetal" userId="c4ded6bb-8bc0-4d89-8ccb-de0f350111d3" providerId="ADAL" clId="{F3223241-5576-4B81-91A4-D0165D0D5F9A}" dt="2023-03-27T10:52:56.226" v="12416" actId="255"/>
          <ac:spMkLst>
            <pc:docMk/>
            <pc:sldMk cId="1177768743" sldId="2147470377"/>
            <ac:spMk id="7" creationId="{EC61B019-0877-42E5-9B28-2FEE094DAA65}"/>
          </ac:spMkLst>
        </pc:spChg>
      </pc:sldChg>
      <pc:sldChg chg="modSp add mod">
        <pc:chgData name="Mistry, Sheetal" userId="c4ded6bb-8bc0-4d89-8ccb-de0f350111d3" providerId="ADAL" clId="{F3223241-5576-4B81-91A4-D0165D0D5F9A}" dt="2023-03-27T11:07:02.421" v="12707" actId="255"/>
        <pc:sldMkLst>
          <pc:docMk/>
          <pc:sldMk cId="1179685419" sldId="2147470378"/>
        </pc:sldMkLst>
        <pc:spChg chg="mod">
          <ac:chgData name="Mistry, Sheetal" userId="c4ded6bb-8bc0-4d89-8ccb-de0f350111d3" providerId="ADAL" clId="{F3223241-5576-4B81-91A4-D0165D0D5F9A}" dt="2023-03-27T11:07:02.421" v="12707" actId="255"/>
          <ac:spMkLst>
            <pc:docMk/>
            <pc:sldMk cId="1179685419" sldId="2147470378"/>
            <ac:spMk id="7" creationId="{EC61B019-0877-42E5-9B28-2FEE094DAA65}"/>
          </ac:spMkLst>
        </pc:spChg>
      </pc:sldChg>
      <pc:sldChg chg="modSp add mod">
        <pc:chgData name="Mistry, Sheetal" userId="c4ded6bb-8bc0-4d89-8ccb-de0f350111d3" providerId="ADAL" clId="{F3223241-5576-4B81-91A4-D0165D0D5F9A}" dt="2023-03-27T09:58:23.187" v="12078" actId="20577"/>
        <pc:sldMkLst>
          <pc:docMk/>
          <pc:sldMk cId="2582948690" sldId="2147470379"/>
        </pc:sldMkLst>
        <pc:spChg chg="mod">
          <ac:chgData name="Mistry, Sheetal" userId="c4ded6bb-8bc0-4d89-8ccb-de0f350111d3" providerId="ADAL" clId="{F3223241-5576-4B81-91A4-D0165D0D5F9A}" dt="2023-03-27T09:58:23.187" v="12078" actId="20577"/>
          <ac:spMkLst>
            <pc:docMk/>
            <pc:sldMk cId="2582948690" sldId="2147470379"/>
            <ac:spMk id="7" creationId="{EC61B019-0877-42E5-9B28-2FEE094DAA65}"/>
          </ac:spMkLst>
        </pc:spChg>
      </pc:sldChg>
      <pc:sldChg chg="modSp add mod">
        <pc:chgData name="Mistry, Sheetal" userId="c4ded6bb-8bc0-4d89-8ccb-de0f350111d3" providerId="ADAL" clId="{F3223241-5576-4B81-91A4-D0165D0D5F9A}" dt="2023-03-27T09:58:44.727" v="12092" actId="20577"/>
        <pc:sldMkLst>
          <pc:docMk/>
          <pc:sldMk cId="2264039934" sldId="2147470380"/>
        </pc:sldMkLst>
        <pc:spChg chg="mod">
          <ac:chgData name="Mistry, Sheetal" userId="c4ded6bb-8bc0-4d89-8ccb-de0f350111d3" providerId="ADAL" clId="{F3223241-5576-4B81-91A4-D0165D0D5F9A}" dt="2023-03-27T09:58:44.727" v="12092" actId="20577"/>
          <ac:spMkLst>
            <pc:docMk/>
            <pc:sldMk cId="2264039934" sldId="2147470380"/>
            <ac:spMk id="7" creationId="{EC61B019-0877-42E5-9B28-2FEE094DAA65}"/>
          </ac:spMkLst>
        </pc:spChg>
      </pc:sldChg>
      <pc:sldChg chg="new del">
        <pc:chgData name="Mistry, Sheetal" userId="c4ded6bb-8bc0-4d89-8ccb-de0f350111d3" providerId="ADAL" clId="{F3223241-5576-4B81-91A4-D0165D0D5F9A}" dt="2023-03-27T10:21:48.409" v="12276" actId="47"/>
        <pc:sldMkLst>
          <pc:docMk/>
          <pc:sldMk cId="3443373723" sldId="2147470381"/>
        </pc:sldMkLst>
      </pc:sldChg>
      <pc:sldChg chg="addSp delSp modSp add mod">
        <pc:chgData name="Mistry, Sheetal" userId="c4ded6bb-8bc0-4d89-8ccb-de0f350111d3" providerId="ADAL" clId="{F3223241-5576-4B81-91A4-D0165D0D5F9A}" dt="2023-04-03T14:12:42.013" v="16959" actId="1076"/>
        <pc:sldMkLst>
          <pc:docMk/>
          <pc:sldMk cId="4013340899" sldId="2147470381"/>
        </pc:sldMkLst>
        <pc:spChg chg="mod">
          <ac:chgData name="Mistry, Sheetal" userId="c4ded6bb-8bc0-4d89-8ccb-de0f350111d3" providerId="ADAL" clId="{F3223241-5576-4B81-91A4-D0165D0D5F9A}" dt="2023-03-27T10:22:03.071" v="12280" actId="6549"/>
          <ac:spMkLst>
            <pc:docMk/>
            <pc:sldMk cId="4013340899" sldId="2147470381"/>
            <ac:spMk id="2" creationId="{229386CF-314C-4382-5EC4-A72C0224EC06}"/>
          </ac:spMkLst>
        </pc:spChg>
        <pc:spChg chg="del mod">
          <ac:chgData name="Mistry, Sheetal" userId="c4ded6bb-8bc0-4d89-8ccb-de0f350111d3" providerId="ADAL" clId="{F3223241-5576-4B81-91A4-D0165D0D5F9A}" dt="2023-03-27T10:22:10.117" v="12281" actId="478"/>
          <ac:spMkLst>
            <pc:docMk/>
            <pc:sldMk cId="4013340899" sldId="2147470381"/>
            <ac:spMk id="3" creationId="{D0AAAF5B-1444-4989-2B7F-80637BBF9DE6}"/>
          </ac:spMkLst>
        </pc:spChg>
        <pc:picChg chg="add mod">
          <ac:chgData name="Mistry, Sheetal" userId="c4ded6bb-8bc0-4d89-8ccb-de0f350111d3" providerId="ADAL" clId="{F3223241-5576-4B81-91A4-D0165D0D5F9A}" dt="2023-04-03T13:38:23.236" v="15493" actId="1076"/>
          <ac:picMkLst>
            <pc:docMk/>
            <pc:sldMk cId="4013340899" sldId="2147470381"/>
            <ac:picMk id="3" creationId="{7421DBFF-680F-C1E5-6618-6EC373B73870}"/>
          </ac:picMkLst>
        </pc:picChg>
        <pc:picChg chg="add mod">
          <ac:chgData name="Mistry, Sheetal" userId="c4ded6bb-8bc0-4d89-8ccb-de0f350111d3" providerId="ADAL" clId="{F3223241-5576-4B81-91A4-D0165D0D5F9A}" dt="2023-04-03T14:12:01.841" v="16945" actId="1076"/>
          <ac:picMkLst>
            <pc:docMk/>
            <pc:sldMk cId="4013340899" sldId="2147470381"/>
            <ac:picMk id="4" creationId="{265DB6BE-E950-D593-7A78-E8F95FE7D221}"/>
          </ac:picMkLst>
        </pc:picChg>
        <pc:picChg chg="add del mod">
          <ac:chgData name="Mistry, Sheetal" userId="c4ded6bb-8bc0-4d89-8ccb-de0f350111d3" providerId="ADAL" clId="{F3223241-5576-4B81-91A4-D0165D0D5F9A}" dt="2023-04-03T14:12:18.070" v="16950" actId="21"/>
          <ac:picMkLst>
            <pc:docMk/>
            <pc:sldMk cId="4013340899" sldId="2147470381"/>
            <ac:picMk id="5" creationId="{CCE041E9-B8AA-9847-E4B4-C6CBDEFA3A6B}"/>
          </ac:picMkLst>
        </pc:picChg>
        <pc:picChg chg="add mod">
          <ac:chgData name="Mistry, Sheetal" userId="c4ded6bb-8bc0-4d89-8ccb-de0f350111d3" providerId="ADAL" clId="{F3223241-5576-4B81-91A4-D0165D0D5F9A}" dt="2023-04-03T14:12:42.013" v="16959" actId="1076"/>
          <ac:picMkLst>
            <pc:docMk/>
            <pc:sldMk cId="4013340899" sldId="2147470381"/>
            <ac:picMk id="6" creationId="{F759B163-0050-AF81-4A7B-38C5B5F3C1C6}"/>
          </ac:picMkLst>
        </pc:picChg>
        <pc:picChg chg="add mod">
          <ac:chgData name="Mistry, Sheetal" userId="c4ded6bb-8bc0-4d89-8ccb-de0f350111d3" providerId="ADAL" clId="{F3223241-5576-4B81-91A4-D0165D0D5F9A}" dt="2023-03-27T10:22:38.954" v="12287" actId="1076"/>
          <ac:picMkLst>
            <pc:docMk/>
            <pc:sldMk cId="4013340899" sldId="2147470381"/>
            <ac:picMk id="7" creationId="{BBA62E60-CD7E-070C-BBD3-BAEDF29670D5}"/>
          </ac:picMkLst>
        </pc:picChg>
        <pc:picChg chg="add mod">
          <ac:chgData name="Mistry, Sheetal" userId="c4ded6bb-8bc0-4d89-8ccb-de0f350111d3" providerId="ADAL" clId="{F3223241-5576-4B81-91A4-D0165D0D5F9A}" dt="2023-04-03T14:12:11.572" v="16947" actId="1076"/>
          <ac:picMkLst>
            <pc:docMk/>
            <pc:sldMk cId="4013340899" sldId="2147470381"/>
            <ac:picMk id="9" creationId="{F5EC0789-86AA-943A-5E0B-9FABB668FB85}"/>
          </ac:picMkLst>
        </pc:picChg>
        <pc:picChg chg="add mod">
          <ac:chgData name="Mistry, Sheetal" userId="c4ded6bb-8bc0-4d89-8ccb-de0f350111d3" providerId="ADAL" clId="{F3223241-5576-4B81-91A4-D0165D0D5F9A}" dt="2023-03-27T10:34:18.526" v="12348" actId="1076"/>
          <ac:picMkLst>
            <pc:docMk/>
            <pc:sldMk cId="4013340899" sldId="2147470381"/>
            <ac:picMk id="11" creationId="{30B6FD2E-B49C-66B9-4EF8-1C21413D5ED6}"/>
          </ac:picMkLst>
        </pc:picChg>
        <pc:picChg chg="add mod">
          <ac:chgData name="Mistry, Sheetal" userId="c4ded6bb-8bc0-4d89-8ccb-de0f350111d3" providerId="ADAL" clId="{F3223241-5576-4B81-91A4-D0165D0D5F9A}" dt="2023-03-27T10:39:33.445" v="12366" actId="1076"/>
          <ac:picMkLst>
            <pc:docMk/>
            <pc:sldMk cId="4013340899" sldId="2147470381"/>
            <ac:picMk id="13" creationId="{EEC48A38-2383-7B56-6088-EE1C458D308E}"/>
          </ac:picMkLst>
        </pc:picChg>
      </pc:sldChg>
      <pc:sldChg chg="addSp delSp modSp add mod">
        <pc:chgData name="Mistry, Sheetal" userId="c4ded6bb-8bc0-4d89-8ccb-de0f350111d3" providerId="ADAL" clId="{F3223241-5576-4B81-91A4-D0165D0D5F9A}" dt="2023-03-27T11:03:58.003" v="12607" actId="20577"/>
        <pc:sldMkLst>
          <pc:docMk/>
          <pc:sldMk cId="2382076959" sldId="2147470382"/>
        </pc:sldMkLst>
        <pc:spChg chg="mod">
          <ac:chgData name="Mistry, Sheetal" userId="c4ded6bb-8bc0-4d89-8ccb-de0f350111d3" providerId="ADAL" clId="{F3223241-5576-4B81-91A4-D0165D0D5F9A}" dt="2023-03-27T11:02:26.665" v="12457" actId="20577"/>
          <ac:spMkLst>
            <pc:docMk/>
            <pc:sldMk cId="2382076959" sldId="2147470382"/>
            <ac:spMk id="2" creationId="{0B750F30-AF3D-35AF-7A92-F5E6D0D387AF}"/>
          </ac:spMkLst>
        </pc:spChg>
        <pc:spChg chg="del">
          <ac:chgData name="Mistry, Sheetal" userId="c4ded6bb-8bc0-4d89-8ccb-de0f350111d3" providerId="ADAL" clId="{F3223241-5576-4B81-91A4-D0165D0D5F9A}" dt="2023-03-27T11:02:18.586" v="12428" actId="478"/>
          <ac:spMkLst>
            <pc:docMk/>
            <pc:sldMk cId="2382076959" sldId="2147470382"/>
            <ac:spMk id="3" creationId="{5A56B2E2-B2D5-A604-DAC8-DBD4DC15B227}"/>
          </ac:spMkLst>
        </pc:spChg>
        <pc:spChg chg="add del mod">
          <ac:chgData name="Mistry, Sheetal" userId="c4ded6bb-8bc0-4d89-8ccb-de0f350111d3" providerId="ADAL" clId="{F3223241-5576-4B81-91A4-D0165D0D5F9A}" dt="2023-03-27T11:02:21.345" v="12431" actId="478"/>
          <ac:spMkLst>
            <pc:docMk/>
            <pc:sldMk cId="2382076959" sldId="2147470382"/>
            <ac:spMk id="6" creationId="{D623EEAF-CCE4-3EBF-52C6-D2986A0FE918}"/>
          </ac:spMkLst>
        </pc:spChg>
        <pc:spChg chg="add mod">
          <ac:chgData name="Mistry, Sheetal" userId="c4ded6bb-8bc0-4d89-8ccb-de0f350111d3" providerId="ADAL" clId="{F3223241-5576-4B81-91A4-D0165D0D5F9A}" dt="2023-03-27T11:03:58.003" v="12607" actId="20577"/>
          <ac:spMkLst>
            <pc:docMk/>
            <pc:sldMk cId="2382076959" sldId="2147470382"/>
            <ac:spMk id="7" creationId="{7429C02E-F367-73A2-61B0-F2CB1516C772}"/>
          </ac:spMkLst>
        </pc:spChg>
        <pc:picChg chg="del mod">
          <ac:chgData name="Mistry, Sheetal" userId="c4ded6bb-8bc0-4d89-8ccb-de0f350111d3" providerId="ADAL" clId="{F3223241-5576-4B81-91A4-D0165D0D5F9A}" dt="2023-03-27T11:02:19.579" v="12430" actId="478"/>
          <ac:picMkLst>
            <pc:docMk/>
            <pc:sldMk cId="2382076959" sldId="2147470382"/>
            <ac:picMk id="5" creationId="{4AC597E6-86F6-C2D8-D79D-92C78CF35294}"/>
          </ac:picMkLst>
        </pc:picChg>
      </pc:sldChg>
      <pc:sldChg chg="delSp modSp new mod">
        <pc:chgData name="Mistry, Sheetal" userId="c4ded6bb-8bc0-4d89-8ccb-de0f350111d3" providerId="ADAL" clId="{F3223241-5576-4B81-91A4-D0165D0D5F9A}" dt="2023-03-27T11:04:18.767" v="12639" actId="478"/>
        <pc:sldMkLst>
          <pc:docMk/>
          <pc:sldMk cId="431064353" sldId="2147470383"/>
        </pc:sldMkLst>
        <pc:spChg chg="mod">
          <ac:chgData name="Mistry, Sheetal" userId="c4ded6bb-8bc0-4d89-8ccb-de0f350111d3" providerId="ADAL" clId="{F3223241-5576-4B81-91A4-D0165D0D5F9A}" dt="2023-03-27T11:04:12.683" v="12637" actId="20577"/>
          <ac:spMkLst>
            <pc:docMk/>
            <pc:sldMk cId="431064353" sldId="2147470383"/>
            <ac:spMk id="2" creationId="{43BD93FA-20FE-122B-0CE5-8F3A2C8F6162}"/>
          </ac:spMkLst>
        </pc:spChg>
        <pc:spChg chg="del">
          <ac:chgData name="Mistry, Sheetal" userId="c4ded6bb-8bc0-4d89-8ccb-de0f350111d3" providerId="ADAL" clId="{F3223241-5576-4B81-91A4-D0165D0D5F9A}" dt="2023-03-27T11:04:16.236" v="12638" actId="478"/>
          <ac:spMkLst>
            <pc:docMk/>
            <pc:sldMk cId="431064353" sldId="2147470383"/>
            <ac:spMk id="3" creationId="{DCB5641A-BB55-AA43-EEED-0095637C2E74}"/>
          </ac:spMkLst>
        </pc:spChg>
        <pc:spChg chg="del">
          <ac:chgData name="Mistry, Sheetal" userId="c4ded6bb-8bc0-4d89-8ccb-de0f350111d3" providerId="ADAL" clId="{F3223241-5576-4B81-91A4-D0165D0D5F9A}" dt="2023-03-27T11:04:18.767" v="12639" actId="478"/>
          <ac:spMkLst>
            <pc:docMk/>
            <pc:sldMk cId="431064353" sldId="2147470383"/>
            <ac:spMk id="4" creationId="{715ADBFE-2540-EA49-268B-9A9644C88EE7}"/>
          </ac:spMkLst>
        </pc:spChg>
      </pc:sldChg>
      <pc:sldChg chg="addSp delSp modSp new mod ord modClrScheme chgLayout">
        <pc:chgData name="Mistry, Sheetal" userId="c4ded6bb-8bc0-4d89-8ccb-de0f350111d3" providerId="ADAL" clId="{F3223241-5576-4B81-91A4-D0165D0D5F9A}" dt="2023-03-27T11:21:58.723" v="13886" actId="26606"/>
        <pc:sldMkLst>
          <pc:docMk/>
          <pc:sldMk cId="454867747" sldId="2147470384"/>
        </pc:sldMkLst>
        <pc:spChg chg="mod">
          <ac:chgData name="Mistry, Sheetal" userId="c4ded6bb-8bc0-4d89-8ccb-de0f350111d3" providerId="ADAL" clId="{F3223241-5576-4B81-91A4-D0165D0D5F9A}" dt="2023-03-27T11:21:58.723" v="13886" actId="26606"/>
          <ac:spMkLst>
            <pc:docMk/>
            <pc:sldMk cId="454867747" sldId="2147470384"/>
            <ac:spMk id="2" creationId="{610896AF-DC58-9241-52DF-BE607AB1EB05}"/>
          </ac:spMkLst>
        </pc:spChg>
        <pc:spChg chg="del">
          <ac:chgData name="Mistry, Sheetal" userId="c4ded6bb-8bc0-4d89-8ccb-de0f350111d3" providerId="ADAL" clId="{F3223241-5576-4B81-91A4-D0165D0D5F9A}" dt="2023-03-27T11:09:26.736" v="12736" actId="478"/>
          <ac:spMkLst>
            <pc:docMk/>
            <pc:sldMk cId="454867747" sldId="2147470384"/>
            <ac:spMk id="3" creationId="{CF68B20B-F78E-E525-4006-B23D8697B796}"/>
          </ac:spMkLst>
        </pc:spChg>
        <pc:spChg chg="add mod ord">
          <ac:chgData name="Mistry, Sheetal" userId="c4ded6bb-8bc0-4d89-8ccb-de0f350111d3" providerId="ADAL" clId="{F3223241-5576-4B81-91A4-D0165D0D5F9A}" dt="2023-03-27T11:21:58.723" v="13886" actId="26606"/>
          <ac:spMkLst>
            <pc:docMk/>
            <pc:sldMk cId="454867747" sldId="2147470384"/>
            <ac:spMk id="5" creationId="{0CF8DCD5-DA32-4643-36B0-14DA9C4A162A}"/>
          </ac:spMkLst>
        </pc:spChg>
        <pc:picChg chg="add mod ord">
          <ac:chgData name="Mistry, Sheetal" userId="c4ded6bb-8bc0-4d89-8ccb-de0f350111d3" providerId="ADAL" clId="{F3223241-5576-4B81-91A4-D0165D0D5F9A}" dt="2023-03-27T11:21:58.723" v="13886" actId="26606"/>
          <ac:picMkLst>
            <pc:docMk/>
            <pc:sldMk cId="454867747" sldId="2147470384"/>
            <ac:picMk id="4" creationId="{EABA00C3-4098-04C1-7162-7FDD61CB0914}"/>
          </ac:picMkLst>
        </pc:picChg>
      </pc:sldChg>
      <pc:sldChg chg="delSp modSp new mod ord">
        <pc:chgData name="Mistry, Sheetal" userId="c4ded6bb-8bc0-4d89-8ccb-de0f350111d3" providerId="ADAL" clId="{F3223241-5576-4B81-91A4-D0165D0D5F9A}" dt="2023-04-03T12:38:18.423" v="14227"/>
        <pc:sldMkLst>
          <pc:docMk/>
          <pc:sldMk cId="3875210882" sldId="2147470385"/>
        </pc:sldMkLst>
        <pc:spChg chg="mod">
          <ac:chgData name="Mistry, Sheetal" userId="c4ded6bb-8bc0-4d89-8ccb-de0f350111d3" providerId="ADAL" clId="{F3223241-5576-4B81-91A4-D0165D0D5F9A}" dt="2023-03-27T11:28:44.549" v="14011" actId="313"/>
          <ac:spMkLst>
            <pc:docMk/>
            <pc:sldMk cId="3875210882" sldId="2147470385"/>
            <ac:spMk id="2" creationId="{E49DD1FC-7E87-D9AC-751A-D9115AD09679}"/>
          </ac:spMkLst>
        </pc:spChg>
        <pc:spChg chg="del">
          <ac:chgData name="Mistry, Sheetal" userId="c4ded6bb-8bc0-4d89-8ccb-de0f350111d3" providerId="ADAL" clId="{F3223241-5576-4B81-91A4-D0165D0D5F9A}" dt="2023-03-27T11:28:32.257" v="14009" actId="478"/>
          <ac:spMkLst>
            <pc:docMk/>
            <pc:sldMk cId="3875210882" sldId="2147470385"/>
            <ac:spMk id="3" creationId="{2BC0E73E-2245-5C16-F9CC-1E6200540F43}"/>
          </ac:spMkLst>
        </pc:spChg>
        <pc:spChg chg="del">
          <ac:chgData name="Mistry, Sheetal" userId="c4ded6bb-8bc0-4d89-8ccb-de0f350111d3" providerId="ADAL" clId="{F3223241-5576-4B81-91A4-D0165D0D5F9A}" dt="2023-03-27T11:28:34.050" v="14010" actId="478"/>
          <ac:spMkLst>
            <pc:docMk/>
            <pc:sldMk cId="3875210882" sldId="2147470385"/>
            <ac:spMk id="4" creationId="{E2B1723F-4E7B-0C96-3F39-398BA50DBFE0}"/>
          </ac:spMkLst>
        </pc:spChg>
      </pc:sldChg>
      <pc:sldChg chg="addSp delSp modSp new del mod ord modClrScheme chgLayout">
        <pc:chgData name="Mistry, Sheetal" userId="c4ded6bb-8bc0-4d89-8ccb-de0f350111d3" providerId="ADAL" clId="{F3223241-5576-4B81-91A4-D0165D0D5F9A}" dt="2023-04-03T13:55:28.681" v="16260" actId="47"/>
        <pc:sldMkLst>
          <pc:docMk/>
          <pc:sldMk cId="2289308840" sldId="2147470386"/>
        </pc:sldMkLst>
        <pc:spChg chg="mod">
          <ac:chgData name="Mistry, Sheetal" userId="c4ded6bb-8bc0-4d89-8ccb-de0f350111d3" providerId="ADAL" clId="{F3223241-5576-4B81-91A4-D0165D0D5F9A}" dt="2023-04-03T13:54:29.529" v="16246" actId="20577"/>
          <ac:spMkLst>
            <pc:docMk/>
            <pc:sldMk cId="2289308840" sldId="2147470386"/>
            <ac:spMk id="2" creationId="{C3227CA2-8C75-1B81-6FC3-25BFD8CCDC30}"/>
          </ac:spMkLst>
        </pc:spChg>
        <pc:spChg chg="del">
          <ac:chgData name="Mistry, Sheetal" userId="c4ded6bb-8bc0-4d89-8ccb-de0f350111d3" providerId="ADAL" clId="{F3223241-5576-4B81-91A4-D0165D0D5F9A}" dt="2023-03-27T11:30:26.182" v="14039" actId="478"/>
          <ac:spMkLst>
            <pc:docMk/>
            <pc:sldMk cId="2289308840" sldId="2147470386"/>
            <ac:spMk id="3" creationId="{DD679695-820D-1528-3D36-9D6BC495DB9B}"/>
          </ac:spMkLst>
        </pc:spChg>
        <pc:spChg chg="mod ord">
          <ac:chgData name="Mistry, Sheetal" userId="c4ded6bb-8bc0-4d89-8ccb-de0f350111d3" providerId="ADAL" clId="{F3223241-5576-4B81-91A4-D0165D0D5F9A}" dt="2023-04-03T13:41:58.559" v="15854" actId="26606"/>
          <ac:spMkLst>
            <pc:docMk/>
            <pc:sldMk cId="2289308840" sldId="2147470386"/>
            <ac:spMk id="4" creationId="{B13C6492-C854-19B3-4BAD-2E2C46910825}"/>
          </ac:spMkLst>
        </pc:spChg>
        <pc:spChg chg="add del mod">
          <ac:chgData name="Mistry, Sheetal" userId="c4ded6bb-8bc0-4d89-8ccb-de0f350111d3" providerId="ADAL" clId="{F3223241-5576-4B81-91A4-D0165D0D5F9A}" dt="2023-04-03T12:59:56.104" v="15256" actId="478"/>
          <ac:spMkLst>
            <pc:docMk/>
            <pc:sldMk cId="2289308840" sldId="2147470386"/>
            <ac:spMk id="6" creationId="{32843623-4E15-DDB9-2568-13BE36124473}"/>
          </ac:spMkLst>
        </pc:spChg>
        <pc:spChg chg="add mod ord">
          <ac:chgData name="Mistry, Sheetal" userId="c4ded6bb-8bc0-4d89-8ccb-de0f350111d3" providerId="ADAL" clId="{F3223241-5576-4B81-91A4-D0165D0D5F9A}" dt="2023-04-03T13:42:10.593" v="15855" actId="1076"/>
          <ac:spMkLst>
            <pc:docMk/>
            <pc:sldMk cId="2289308840" sldId="2147470386"/>
            <ac:spMk id="7" creationId="{8B18CE98-65AA-C6A0-1B6F-9C1213C31227}"/>
          </ac:spMkLst>
        </pc:spChg>
        <pc:spChg chg="add mod">
          <ac:chgData name="Mistry, Sheetal" userId="c4ded6bb-8bc0-4d89-8ccb-de0f350111d3" providerId="ADAL" clId="{F3223241-5576-4B81-91A4-D0165D0D5F9A}" dt="2023-04-03T13:43:07.820" v="15909" actId="113"/>
          <ac:spMkLst>
            <pc:docMk/>
            <pc:sldMk cId="2289308840" sldId="2147470386"/>
            <ac:spMk id="10" creationId="{8D42FA28-D4C8-FE90-8287-F8AC2712AC21}"/>
          </ac:spMkLst>
        </pc:spChg>
        <pc:spChg chg="add del mod">
          <ac:chgData name="Mistry, Sheetal" userId="c4ded6bb-8bc0-4d89-8ccb-de0f350111d3" providerId="ADAL" clId="{F3223241-5576-4B81-91A4-D0165D0D5F9A}" dt="2023-04-03T13:41:20.199" v="15837" actId="26606"/>
          <ac:spMkLst>
            <pc:docMk/>
            <pc:sldMk cId="2289308840" sldId="2147470386"/>
            <ac:spMk id="14" creationId="{400AEE87-DC8F-49DB-EEDD-61CBA0D8D738}"/>
          </ac:spMkLst>
        </pc:spChg>
        <pc:picChg chg="add del mod">
          <ac:chgData name="Mistry, Sheetal" userId="c4ded6bb-8bc0-4d89-8ccb-de0f350111d3" providerId="ADAL" clId="{F3223241-5576-4B81-91A4-D0165D0D5F9A}" dt="2023-04-03T13:38:13.164" v="15491" actId="21"/>
          <ac:picMkLst>
            <pc:docMk/>
            <pc:sldMk cId="2289308840" sldId="2147470386"/>
            <ac:picMk id="5" creationId="{54DA2CCE-2ABE-7D2C-3791-A20E02AE6A61}"/>
          </ac:picMkLst>
        </pc:picChg>
        <pc:picChg chg="add del mod ord">
          <ac:chgData name="Mistry, Sheetal" userId="c4ded6bb-8bc0-4d89-8ccb-de0f350111d3" providerId="ADAL" clId="{F3223241-5576-4B81-91A4-D0165D0D5F9A}" dt="2023-04-03T13:54:34.606" v="16247" actId="478"/>
          <ac:picMkLst>
            <pc:docMk/>
            <pc:sldMk cId="2289308840" sldId="2147470386"/>
            <ac:picMk id="9" creationId="{0B4F97CD-315D-7498-1E11-9A454D1B8B91}"/>
          </ac:picMkLst>
        </pc:picChg>
      </pc:sldChg>
      <pc:sldChg chg="modSp add del mod">
        <pc:chgData name="Mistry, Sheetal" userId="c4ded6bb-8bc0-4d89-8ccb-de0f350111d3" providerId="ADAL" clId="{F3223241-5576-4B81-91A4-D0165D0D5F9A}" dt="2023-04-03T12:34:11.629" v="14147" actId="47"/>
        <pc:sldMkLst>
          <pc:docMk/>
          <pc:sldMk cId="1411394491" sldId="2147470387"/>
        </pc:sldMkLst>
        <pc:spChg chg="mod">
          <ac:chgData name="Mistry, Sheetal" userId="c4ded6bb-8bc0-4d89-8ccb-de0f350111d3" providerId="ADAL" clId="{F3223241-5576-4B81-91A4-D0165D0D5F9A}" dt="2023-04-03T12:33:55.529" v="14145" actId="20577"/>
          <ac:spMkLst>
            <pc:docMk/>
            <pc:sldMk cId="1411394491" sldId="2147470387"/>
            <ac:spMk id="2" creationId="{E49DD1FC-7E87-D9AC-751A-D9115AD09679}"/>
          </ac:spMkLst>
        </pc:spChg>
      </pc:sldChg>
      <pc:sldChg chg="addSp delSp modSp add mod">
        <pc:chgData name="Mistry, Sheetal" userId="c4ded6bb-8bc0-4d89-8ccb-de0f350111d3" providerId="ADAL" clId="{F3223241-5576-4B81-91A4-D0165D0D5F9A}" dt="2023-04-03T13:50:44.609" v="16213" actId="1076"/>
        <pc:sldMkLst>
          <pc:docMk/>
          <pc:sldMk cId="249675103" sldId="2147470388"/>
        </pc:sldMkLst>
        <pc:spChg chg="mod">
          <ac:chgData name="Mistry, Sheetal" userId="c4ded6bb-8bc0-4d89-8ccb-de0f350111d3" providerId="ADAL" clId="{F3223241-5576-4B81-91A4-D0165D0D5F9A}" dt="2023-04-03T13:49:03.556" v="16147" actId="20577"/>
          <ac:spMkLst>
            <pc:docMk/>
            <pc:sldMk cId="249675103" sldId="2147470388"/>
            <ac:spMk id="2" creationId="{2E03F456-8EE2-9A67-EC6C-FF97D4E40DD0}"/>
          </ac:spMkLst>
        </pc:spChg>
        <pc:spChg chg="del">
          <ac:chgData name="Mistry, Sheetal" userId="c4ded6bb-8bc0-4d89-8ccb-de0f350111d3" providerId="ADAL" clId="{F3223241-5576-4B81-91A4-D0165D0D5F9A}" dt="2023-04-03T12:34:19.653" v="14148" actId="478"/>
          <ac:spMkLst>
            <pc:docMk/>
            <pc:sldMk cId="249675103" sldId="2147470388"/>
            <ac:spMk id="3" creationId="{A35F70FF-2D7C-B7F5-3401-116768765144}"/>
          </ac:spMkLst>
        </pc:spChg>
        <pc:spChg chg="del">
          <ac:chgData name="Mistry, Sheetal" userId="c4ded6bb-8bc0-4d89-8ccb-de0f350111d3" providerId="ADAL" clId="{F3223241-5576-4B81-91A4-D0165D0D5F9A}" dt="2023-04-03T12:34:19.653" v="14148" actId="478"/>
          <ac:spMkLst>
            <pc:docMk/>
            <pc:sldMk cId="249675103" sldId="2147470388"/>
            <ac:spMk id="5" creationId="{F1811334-17CE-E5FF-89E0-FA8CE864C33A}"/>
          </ac:spMkLst>
        </pc:spChg>
        <pc:spChg chg="del">
          <ac:chgData name="Mistry, Sheetal" userId="c4ded6bb-8bc0-4d89-8ccb-de0f350111d3" providerId="ADAL" clId="{F3223241-5576-4B81-91A4-D0165D0D5F9A}" dt="2023-04-03T12:34:19.653" v="14148" actId="478"/>
          <ac:spMkLst>
            <pc:docMk/>
            <pc:sldMk cId="249675103" sldId="2147470388"/>
            <ac:spMk id="6" creationId="{01A9B934-E2A2-BF18-55EE-1DB3D4C57CAF}"/>
          </ac:spMkLst>
        </pc:spChg>
        <pc:spChg chg="add del mod">
          <ac:chgData name="Mistry, Sheetal" userId="c4ded6bb-8bc0-4d89-8ccb-de0f350111d3" providerId="ADAL" clId="{F3223241-5576-4B81-91A4-D0165D0D5F9A}" dt="2023-04-03T12:34:21.746" v="14149" actId="478"/>
          <ac:spMkLst>
            <pc:docMk/>
            <pc:sldMk cId="249675103" sldId="2147470388"/>
            <ac:spMk id="7" creationId="{54AEF9CE-4F1A-2FE7-20D9-7D496FE10384}"/>
          </ac:spMkLst>
        </pc:spChg>
        <pc:spChg chg="add del mod">
          <ac:chgData name="Mistry, Sheetal" userId="c4ded6bb-8bc0-4d89-8ccb-de0f350111d3" providerId="ADAL" clId="{F3223241-5576-4B81-91A4-D0165D0D5F9A}" dt="2023-04-03T12:36:24.202" v="14206" actId="478"/>
          <ac:spMkLst>
            <pc:docMk/>
            <pc:sldMk cId="249675103" sldId="2147470388"/>
            <ac:spMk id="8" creationId="{BBCC8D61-F9E4-8C8E-D19E-0C337F6CE31C}"/>
          </ac:spMkLst>
        </pc:spChg>
        <pc:spChg chg="add mod">
          <ac:chgData name="Mistry, Sheetal" userId="c4ded6bb-8bc0-4d89-8ccb-de0f350111d3" providerId="ADAL" clId="{F3223241-5576-4B81-91A4-D0165D0D5F9A}" dt="2023-04-03T12:36:57.264" v="14213" actId="208"/>
          <ac:spMkLst>
            <pc:docMk/>
            <pc:sldMk cId="249675103" sldId="2147470388"/>
            <ac:spMk id="9" creationId="{0D0BEBD8-8F9D-E793-AF67-8994C24E3A53}"/>
          </ac:spMkLst>
        </pc:spChg>
        <pc:spChg chg="add del mod">
          <ac:chgData name="Mistry, Sheetal" userId="c4ded6bb-8bc0-4d89-8ccb-de0f350111d3" providerId="ADAL" clId="{F3223241-5576-4B81-91A4-D0165D0D5F9A}" dt="2023-04-03T12:36:23.079" v="14205" actId="478"/>
          <ac:spMkLst>
            <pc:docMk/>
            <pc:sldMk cId="249675103" sldId="2147470388"/>
            <ac:spMk id="10" creationId="{1ECA3FCF-EBB9-0519-3712-B4505A90398B}"/>
          </ac:spMkLst>
        </pc:spChg>
        <pc:spChg chg="add mod">
          <ac:chgData name="Mistry, Sheetal" userId="c4ded6bb-8bc0-4d89-8ccb-de0f350111d3" providerId="ADAL" clId="{F3223241-5576-4B81-91A4-D0165D0D5F9A}" dt="2023-04-03T12:36:57.264" v="14213" actId="208"/>
          <ac:spMkLst>
            <pc:docMk/>
            <pc:sldMk cId="249675103" sldId="2147470388"/>
            <ac:spMk id="11" creationId="{E473700F-44A7-B403-33E7-74AEEFC07410}"/>
          </ac:spMkLst>
        </pc:spChg>
        <pc:spChg chg="add del mod">
          <ac:chgData name="Mistry, Sheetal" userId="c4ded6bb-8bc0-4d89-8ccb-de0f350111d3" providerId="ADAL" clId="{F3223241-5576-4B81-91A4-D0165D0D5F9A}" dt="2023-04-03T12:37:07.845" v="14215" actId="478"/>
          <ac:spMkLst>
            <pc:docMk/>
            <pc:sldMk cId="249675103" sldId="2147470388"/>
            <ac:spMk id="12" creationId="{9583EF2E-8C95-781D-6784-71396DB22516}"/>
          </ac:spMkLst>
        </pc:spChg>
        <pc:spChg chg="add del mod">
          <ac:chgData name="Mistry, Sheetal" userId="c4ded6bb-8bc0-4d89-8ccb-de0f350111d3" providerId="ADAL" clId="{F3223241-5576-4B81-91A4-D0165D0D5F9A}" dt="2023-04-03T12:35:42.757" v="14195" actId="478"/>
          <ac:spMkLst>
            <pc:docMk/>
            <pc:sldMk cId="249675103" sldId="2147470388"/>
            <ac:spMk id="13" creationId="{D13ED50A-4E93-9D20-1D30-3EC3387E8147}"/>
          </ac:spMkLst>
        </pc:spChg>
        <pc:spChg chg="add del mod">
          <ac:chgData name="Mistry, Sheetal" userId="c4ded6bb-8bc0-4d89-8ccb-de0f350111d3" providerId="ADAL" clId="{F3223241-5576-4B81-91A4-D0165D0D5F9A}" dt="2023-04-03T12:35:51.502" v="14198" actId="478"/>
          <ac:spMkLst>
            <pc:docMk/>
            <pc:sldMk cId="249675103" sldId="2147470388"/>
            <ac:spMk id="14" creationId="{53D49C90-4869-EA5D-DCAA-078B9A102E01}"/>
          </ac:spMkLst>
        </pc:spChg>
        <pc:spChg chg="add del mod">
          <ac:chgData name="Mistry, Sheetal" userId="c4ded6bb-8bc0-4d89-8ccb-de0f350111d3" providerId="ADAL" clId="{F3223241-5576-4B81-91A4-D0165D0D5F9A}" dt="2023-04-03T13:49:34.149" v="16174" actId="478"/>
          <ac:spMkLst>
            <pc:docMk/>
            <pc:sldMk cId="249675103" sldId="2147470388"/>
            <ac:spMk id="15" creationId="{19D01D0C-CD16-24A2-EFF7-8DA603D19482}"/>
          </ac:spMkLst>
        </pc:spChg>
        <pc:spChg chg="add mod">
          <ac:chgData name="Mistry, Sheetal" userId="c4ded6bb-8bc0-4d89-8ccb-de0f350111d3" providerId="ADAL" clId="{F3223241-5576-4B81-91A4-D0165D0D5F9A}" dt="2023-04-03T12:34:39.187" v="14187"/>
          <ac:spMkLst>
            <pc:docMk/>
            <pc:sldMk cId="249675103" sldId="2147470388"/>
            <ac:spMk id="16" creationId="{A5500C38-1E3B-A2A2-AAEB-3D51E6D41E26}"/>
          </ac:spMkLst>
        </pc:spChg>
        <pc:spChg chg="add mod">
          <ac:chgData name="Mistry, Sheetal" userId="c4ded6bb-8bc0-4d89-8ccb-de0f350111d3" providerId="ADAL" clId="{F3223241-5576-4B81-91A4-D0165D0D5F9A}" dt="2023-04-03T12:35:33.655" v="14193" actId="207"/>
          <ac:spMkLst>
            <pc:docMk/>
            <pc:sldMk cId="249675103" sldId="2147470388"/>
            <ac:spMk id="17" creationId="{219BBC00-4858-0549-F5CF-B6CDC0FF102E}"/>
          </ac:spMkLst>
        </pc:spChg>
        <pc:spChg chg="add mod">
          <ac:chgData name="Mistry, Sheetal" userId="c4ded6bb-8bc0-4d89-8ccb-de0f350111d3" providerId="ADAL" clId="{F3223241-5576-4B81-91A4-D0165D0D5F9A}" dt="2023-04-03T12:35:33.655" v="14193" actId="207"/>
          <ac:spMkLst>
            <pc:docMk/>
            <pc:sldMk cId="249675103" sldId="2147470388"/>
            <ac:spMk id="18" creationId="{C7426FB1-B624-17E7-FF87-0BD50EBB6973}"/>
          </ac:spMkLst>
        </pc:spChg>
        <pc:spChg chg="add mod">
          <ac:chgData name="Mistry, Sheetal" userId="c4ded6bb-8bc0-4d89-8ccb-de0f350111d3" providerId="ADAL" clId="{F3223241-5576-4B81-91A4-D0165D0D5F9A}" dt="2023-04-03T12:36:18.002" v="14203" actId="208"/>
          <ac:spMkLst>
            <pc:docMk/>
            <pc:sldMk cId="249675103" sldId="2147470388"/>
            <ac:spMk id="19" creationId="{AEC0ECAF-F870-DEC9-4D52-A68F5B8971E3}"/>
          </ac:spMkLst>
        </pc:spChg>
        <pc:spChg chg="add mod">
          <ac:chgData name="Mistry, Sheetal" userId="c4ded6bb-8bc0-4d89-8ccb-de0f350111d3" providerId="ADAL" clId="{F3223241-5576-4B81-91A4-D0165D0D5F9A}" dt="2023-04-03T12:36:18.002" v="14203" actId="208"/>
          <ac:spMkLst>
            <pc:docMk/>
            <pc:sldMk cId="249675103" sldId="2147470388"/>
            <ac:spMk id="20" creationId="{FB231E78-4204-FC16-3128-B40C60AF9E76}"/>
          </ac:spMkLst>
        </pc:spChg>
        <pc:spChg chg="add mod">
          <ac:chgData name="Mistry, Sheetal" userId="c4ded6bb-8bc0-4d89-8ccb-de0f350111d3" providerId="ADAL" clId="{F3223241-5576-4B81-91A4-D0165D0D5F9A}" dt="2023-04-03T12:36:57.264" v="14213" actId="208"/>
          <ac:spMkLst>
            <pc:docMk/>
            <pc:sldMk cId="249675103" sldId="2147470388"/>
            <ac:spMk id="21" creationId="{403F41BE-2952-E5E3-ECD1-12C65FEF3470}"/>
          </ac:spMkLst>
        </pc:spChg>
        <pc:spChg chg="add mod">
          <ac:chgData name="Mistry, Sheetal" userId="c4ded6bb-8bc0-4d89-8ccb-de0f350111d3" providerId="ADAL" clId="{F3223241-5576-4B81-91A4-D0165D0D5F9A}" dt="2023-04-03T12:36:57.264" v="14213" actId="208"/>
          <ac:spMkLst>
            <pc:docMk/>
            <pc:sldMk cId="249675103" sldId="2147470388"/>
            <ac:spMk id="22" creationId="{6961D918-25AB-AA8D-7273-77EBFB5AF542}"/>
          </ac:spMkLst>
        </pc:spChg>
        <pc:spChg chg="add mod">
          <ac:chgData name="Mistry, Sheetal" userId="c4ded6bb-8bc0-4d89-8ccb-de0f350111d3" providerId="ADAL" clId="{F3223241-5576-4B81-91A4-D0165D0D5F9A}" dt="2023-04-03T12:36:57.264" v="14213" actId="208"/>
          <ac:spMkLst>
            <pc:docMk/>
            <pc:sldMk cId="249675103" sldId="2147470388"/>
            <ac:spMk id="23" creationId="{1AE3A41D-41A0-B025-149E-58B07CD67194}"/>
          </ac:spMkLst>
        </pc:spChg>
        <pc:spChg chg="add mod">
          <ac:chgData name="Mistry, Sheetal" userId="c4ded6bb-8bc0-4d89-8ccb-de0f350111d3" providerId="ADAL" clId="{F3223241-5576-4B81-91A4-D0165D0D5F9A}" dt="2023-04-03T12:36:57.264" v="14213" actId="208"/>
          <ac:spMkLst>
            <pc:docMk/>
            <pc:sldMk cId="249675103" sldId="2147470388"/>
            <ac:spMk id="24" creationId="{8890FDF8-9EA3-6E64-93E7-E6177E3A658E}"/>
          </ac:spMkLst>
        </pc:spChg>
        <pc:spChg chg="add mod">
          <ac:chgData name="Mistry, Sheetal" userId="c4ded6bb-8bc0-4d89-8ccb-de0f350111d3" providerId="ADAL" clId="{F3223241-5576-4B81-91A4-D0165D0D5F9A}" dt="2023-04-03T12:36:57.264" v="14213" actId="208"/>
          <ac:spMkLst>
            <pc:docMk/>
            <pc:sldMk cId="249675103" sldId="2147470388"/>
            <ac:spMk id="25" creationId="{1741696D-768D-FC6B-2B50-90424901A0AB}"/>
          </ac:spMkLst>
        </pc:spChg>
        <pc:spChg chg="add mod">
          <ac:chgData name="Mistry, Sheetal" userId="c4ded6bb-8bc0-4d89-8ccb-de0f350111d3" providerId="ADAL" clId="{F3223241-5576-4B81-91A4-D0165D0D5F9A}" dt="2023-04-03T12:36:57.264" v="14213" actId="208"/>
          <ac:spMkLst>
            <pc:docMk/>
            <pc:sldMk cId="249675103" sldId="2147470388"/>
            <ac:spMk id="26" creationId="{2C07A701-D09C-72FC-2A4C-027B1D67FECF}"/>
          </ac:spMkLst>
        </pc:spChg>
        <pc:spChg chg="add mod">
          <ac:chgData name="Mistry, Sheetal" userId="c4ded6bb-8bc0-4d89-8ccb-de0f350111d3" providerId="ADAL" clId="{F3223241-5576-4B81-91A4-D0165D0D5F9A}" dt="2023-04-03T12:36:57.264" v="14213" actId="208"/>
          <ac:spMkLst>
            <pc:docMk/>
            <pc:sldMk cId="249675103" sldId="2147470388"/>
            <ac:spMk id="27" creationId="{023D526E-D6FF-F5F0-4F04-3238D8ADBA17}"/>
          </ac:spMkLst>
        </pc:spChg>
        <pc:spChg chg="add mod">
          <ac:chgData name="Mistry, Sheetal" userId="c4ded6bb-8bc0-4d89-8ccb-de0f350111d3" providerId="ADAL" clId="{F3223241-5576-4B81-91A4-D0165D0D5F9A}" dt="2023-04-03T12:36:57.264" v="14213" actId="208"/>
          <ac:spMkLst>
            <pc:docMk/>
            <pc:sldMk cId="249675103" sldId="2147470388"/>
            <ac:spMk id="28" creationId="{82E61B0D-F5C7-23D5-D51E-8D1DE35CC1D1}"/>
          </ac:spMkLst>
        </pc:spChg>
        <pc:spChg chg="add mod">
          <ac:chgData name="Mistry, Sheetal" userId="c4ded6bb-8bc0-4d89-8ccb-de0f350111d3" providerId="ADAL" clId="{F3223241-5576-4B81-91A4-D0165D0D5F9A}" dt="2023-04-03T12:35:33.655" v="14193" actId="207"/>
          <ac:spMkLst>
            <pc:docMk/>
            <pc:sldMk cId="249675103" sldId="2147470388"/>
            <ac:spMk id="29" creationId="{CE298FF9-682E-17A4-8C2C-0D603C141616}"/>
          </ac:spMkLst>
        </pc:spChg>
        <pc:spChg chg="add mod">
          <ac:chgData name="Mistry, Sheetal" userId="c4ded6bb-8bc0-4d89-8ccb-de0f350111d3" providerId="ADAL" clId="{F3223241-5576-4B81-91A4-D0165D0D5F9A}" dt="2023-04-03T12:35:33.655" v="14193" actId="207"/>
          <ac:spMkLst>
            <pc:docMk/>
            <pc:sldMk cId="249675103" sldId="2147470388"/>
            <ac:spMk id="30" creationId="{30F5112A-4161-4192-3A6E-A027EC3D6AA0}"/>
          </ac:spMkLst>
        </pc:spChg>
        <pc:spChg chg="add mod">
          <ac:chgData name="Mistry, Sheetal" userId="c4ded6bb-8bc0-4d89-8ccb-de0f350111d3" providerId="ADAL" clId="{F3223241-5576-4B81-91A4-D0165D0D5F9A}" dt="2023-04-03T12:35:33.655" v="14193" actId="207"/>
          <ac:spMkLst>
            <pc:docMk/>
            <pc:sldMk cId="249675103" sldId="2147470388"/>
            <ac:spMk id="31" creationId="{5E1937E1-FE15-B3E0-1433-2007D9DD2340}"/>
          </ac:spMkLst>
        </pc:spChg>
        <pc:spChg chg="add mod">
          <ac:chgData name="Mistry, Sheetal" userId="c4ded6bb-8bc0-4d89-8ccb-de0f350111d3" providerId="ADAL" clId="{F3223241-5576-4B81-91A4-D0165D0D5F9A}" dt="2023-04-03T12:37:25.651" v="14219" actId="208"/>
          <ac:spMkLst>
            <pc:docMk/>
            <pc:sldMk cId="249675103" sldId="2147470388"/>
            <ac:spMk id="32" creationId="{12AC633C-CA03-3E77-2AE6-6473F40DCEB3}"/>
          </ac:spMkLst>
        </pc:spChg>
        <pc:spChg chg="add mod">
          <ac:chgData name="Mistry, Sheetal" userId="c4ded6bb-8bc0-4d89-8ccb-de0f350111d3" providerId="ADAL" clId="{F3223241-5576-4B81-91A4-D0165D0D5F9A}" dt="2023-04-03T12:34:39.187" v="14187"/>
          <ac:spMkLst>
            <pc:docMk/>
            <pc:sldMk cId="249675103" sldId="2147470388"/>
            <ac:spMk id="33" creationId="{F9E2FD29-ECC0-AE9F-EDC2-0D42F997207E}"/>
          </ac:spMkLst>
        </pc:spChg>
        <pc:spChg chg="add mod">
          <ac:chgData name="Mistry, Sheetal" userId="c4ded6bb-8bc0-4d89-8ccb-de0f350111d3" providerId="ADAL" clId="{F3223241-5576-4B81-91A4-D0165D0D5F9A}" dt="2023-04-03T12:34:39.187" v="14187"/>
          <ac:spMkLst>
            <pc:docMk/>
            <pc:sldMk cId="249675103" sldId="2147470388"/>
            <ac:spMk id="34" creationId="{2D18D38E-F887-B0B6-9C80-F0675685D611}"/>
          </ac:spMkLst>
        </pc:spChg>
        <pc:spChg chg="add mod">
          <ac:chgData name="Mistry, Sheetal" userId="c4ded6bb-8bc0-4d89-8ccb-de0f350111d3" providerId="ADAL" clId="{F3223241-5576-4B81-91A4-D0165D0D5F9A}" dt="2023-04-03T12:34:39.187" v="14187"/>
          <ac:spMkLst>
            <pc:docMk/>
            <pc:sldMk cId="249675103" sldId="2147470388"/>
            <ac:spMk id="35" creationId="{A201F5F3-BACD-6CF1-0FAC-B0DB6310B76F}"/>
          </ac:spMkLst>
        </pc:spChg>
        <pc:spChg chg="add mod">
          <ac:chgData name="Mistry, Sheetal" userId="c4ded6bb-8bc0-4d89-8ccb-de0f350111d3" providerId="ADAL" clId="{F3223241-5576-4B81-91A4-D0165D0D5F9A}" dt="2023-04-03T12:34:39.187" v="14187"/>
          <ac:spMkLst>
            <pc:docMk/>
            <pc:sldMk cId="249675103" sldId="2147470388"/>
            <ac:spMk id="36" creationId="{FE3FBE38-07D7-0932-86C0-168AC6699BD7}"/>
          </ac:spMkLst>
        </pc:spChg>
        <pc:spChg chg="add mod">
          <ac:chgData name="Mistry, Sheetal" userId="c4ded6bb-8bc0-4d89-8ccb-de0f350111d3" providerId="ADAL" clId="{F3223241-5576-4B81-91A4-D0165D0D5F9A}" dt="2023-04-03T12:34:39.187" v="14187"/>
          <ac:spMkLst>
            <pc:docMk/>
            <pc:sldMk cId="249675103" sldId="2147470388"/>
            <ac:spMk id="37" creationId="{876B9F8A-9649-2792-153F-82BC8EFD1CEF}"/>
          </ac:spMkLst>
        </pc:spChg>
        <pc:spChg chg="add mod">
          <ac:chgData name="Mistry, Sheetal" userId="c4ded6bb-8bc0-4d89-8ccb-de0f350111d3" providerId="ADAL" clId="{F3223241-5576-4B81-91A4-D0165D0D5F9A}" dt="2023-04-03T12:34:39.187" v="14187"/>
          <ac:spMkLst>
            <pc:docMk/>
            <pc:sldMk cId="249675103" sldId="2147470388"/>
            <ac:spMk id="38" creationId="{2257AF76-C8D4-AF08-4AAE-2D7594E1393C}"/>
          </ac:spMkLst>
        </pc:spChg>
        <pc:spChg chg="add mod">
          <ac:chgData name="Mistry, Sheetal" userId="c4ded6bb-8bc0-4d89-8ccb-de0f350111d3" providerId="ADAL" clId="{F3223241-5576-4B81-91A4-D0165D0D5F9A}" dt="2023-04-03T12:34:39.187" v="14187"/>
          <ac:spMkLst>
            <pc:docMk/>
            <pc:sldMk cId="249675103" sldId="2147470388"/>
            <ac:spMk id="39" creationId="{4A3F9BC3-69DA-8228-C4FE-9FE3E5F9BB46}"/>
          </ac:spMkLst>
        </pc:spChg>
        <pc:spChg chg="add mod">
          <ac:chgData name="Mistry, Sheetal" userId="c4ded6bb-8bc0-4d89-8ccb-de0f350111d3" providerId="ADAL" clId="{F3223241-5576-4B81-91A4-D0165D0D5F9A}" dt="2023-04-03T12:34:39.187" v="14187"/>
          <ac:spMkLst>
            <pc:docMk/>
            <pc:sldMk cId="249675103" sldId="2147470388"/>
            <ac:spMk id="40" creationId="{092C23D1-120D-09F3-C43B-3EDD4319806D}"/>
          </ac:spMkLst>
        </pc:spChg>
        <pc:spChg chg="add mod">
          <ac:chgData name="Mistry, Sheetal" userId="c4ded6bb-8bc0-4d89-8ccb-de0f350111d3" providerId="ADAL" clId="{F3223241-5576-4B81-91A4-D0165D0D5F9A}" dt="2023-04-03T12:34:39.187" v="14187"/>
          <ac:spMkLst>
            <pc:docMk/>
            <pc:sldMk cId="249675103" sldId="2147470388"/>
            <ac:spMk id="41" creationId="{73098581-DC0C-D87D-CADD-B459EE531636}"/>
          </ac:spMkLst>
        </pc:spChg>
        <pc:spChg chg="add mod">
          <ac:chgData name="Mistry, Sheetal" userId="c4ded6bb-8bc0-4d89-8ccb-de0f350111d3" providerId="ADAL" clId="{F3223241-5576-4B81-91A4-D0165D0D5F9A}" dt="2023-04-03T12:34:39.187" v="14187"/>
          <ac:spMkLst>
            <pc:docMk/>
            <pc:sldMk cId="249675103" sldId="2147470388"/>
            <ac:spMk id="42" creationId="{C373A258-82FE-1BC8-5B69-FB85AA169B3E}"/>
          </ac:spMkLst>
        </pc:spChg>
        <pc:spChg chg="add mod">
          <ac:chgData name="Mistry, Sheetal" userId="c4ded6bb-8bc0-4d89-8ccb-de0f350111d3" providerId="ADAL" clId="{F3223241-5576-4B81-91A4-D0165D0D5F9A}" dt="2023-04-03T12:34:39.187" v="14187"/>
          <ac:spMkLst>
            <pc:docMk/>
            <pc:sldMk cId="249675103" sldId="2147470388"/>
            <ac:spMk id="43" creationId="{0B9567A4-172E-7EED-5ED5-EF5C829287A9}"/>
          </ac:spMkLst>
        </pc:spChg>
        <pc:spChg chg="add mod">
          <ac:chgData name="Mistry, Sheetal" userId="c4ded6bb-8bc0-4d89-8ccb-de0f350111d3" providerId="ADAL" clId="{F3223241-5576-4B81-91A4-D0165D0D5F9A}" dt="2023-04-03T12:34:39.187" v="14187"/>
          <ac:spMkLst>
            <pc:docMk/>
            <pc:sldMk cId="249675103" sldId="2147470388"/>
            <ac:spMk id="44" creationId="{CBC83FD5-0324-39C3-80B6-23B2B17B43E9}"/>
          </ac:spMkLst>
        </pc:spChg>
        <pc:spChg chg="add mod">
          <ac:chgData name="Mistry, Sheetal" userId="c4ded6bb-8bc0-4d89-8ccb-de0f350111d3" providerId="ADAL" clId="{F3223241-5576-4B81-91A4-D0165D0D5F9A}" dt="2023-04-03T12:38:05.556" v="14225" actId="207"/>
          <ac:spMkLst>
            <pc:docMk/>
            <pc:sldMk cId="249675103" sldId="2147470388"/>
            <ac:spMk id="45" creationId="{C78F8018-0FE6-A751-4EBA-BDACD835AF45}"/>
          </ac:spMkLst>
        </pc:spChg>
        <pc:spChg chg="add mod">
          <ac:chgData name="Mistry, Sheetal" userId="c4ded6bb-8bc0-4d89-8ccb-de0f350111d3" providerId="ADAL" clId="{F3223241-5576-4B81-91A4-D0165D0D5F9A}" dt="2023-04-03T12:38:00.471" v="14224" actId="208"/>
          <ac:spMkLst>
            <pc:docMk/>
            <pc:sldMk cId="249675103" sldId="2147470388"/>
            <ac:spMk id="46" creationId="{0D390552-63FC-6034-2F26-FCB168BED6ED}"/>
          </ac:spMkLst>
        </pc:spChg>
        <pc:spChg chg="add mod">
          <ac:chgData name="Mistry, Sheetal" userId="c4ded6bb-8bc0-4d89-8ccb-de0f350111d3" providerId="ADAL" clId="{F3223241-5576-4B81-91A4-D0165D0D5F9A}" dt="2023-04-03T12:36:57.264" v="14213" actId="208"/>
          <ac:spMkLst>
            <pc:docMk/>
            <pc:sldMk cId="249675103" sldId="2147470388"/>
            <ac:spMk id="47" creationId="{2ED917E4-3684-532A-89B3-09C1C05E8B63}"/>
          </ac:spMkLst>
        </pc:spChg>
        <pc:spChg chg="add mod">
          <ac:chgData name="Mistry, Sheetal" userId="c4ded6bb-8bc0-4d89-8ccb-de0f350111d3" providerId="ADAL" clId="{F3223241-5576-4B81-91A4-D0165D0D5F9A}" dt="2023-04-03T12:36:57.264" v="14213" actId="208"/>
          <ac:spMkLst>
            <pc:docMk/>
            <pc:sldMk cId="249675103" sldId="2147470388"/>
            <ac:spMk id="48" creationId="{431DC11E-FC9F-007F-288E-83304F0BB768}"/>
          </ac:spMkLst>
        </pc:spChg>
        <pc:spChg chg="add mod">
          <ac:chgData name="Mistry, Sheetal" userId="c4ded6bb-8bc0-4d89-8ccb-de0f350111d3" providerId="ADAL" clId="{F3223241-5576-4B81-91A4-D0165D0D5F9A}" dt="2023-04-03T12:37:37.490" v="14222" actId="207"/>
          <ac:spMkLst>
            <pc:docMk/>
            <pc:sldMk cId="249675103" sldId="2147470388"/>
            <ac:spMk id="49" creationId="{8EFEEC03-972D-3A41-AED4-346C0A70B8A3}"/>
          </ac:spMkLst>
        </pc:spChg>
        <pc:spChg chg="add mod">
          <ac:chgData name="Mistry, Sheetal" userId="c4ded6bb-8bc0-4d89-8ccb-de0f350111d3" providerId="ADAL" clId="{F3223241-5576-4B81-91A4-D0165D0D5F9A}" dt="2023-04-03T12:34:39.187" v="14187"/>
          <ac:spMkLst>
            <pc:docMk/>
            <pc:sldMk cId="249675103" sldId="2147470388"/>
            <ac:spMk id="50" creationId="{AD599F83-7916-8C2E-0048-E0B9D8912B7B}"/>
          </ac:spMkLst>
        </pc:spChg>
        <pc:spChg chg="add mod">
          <ac:chgData name="Mistry, Sheetal" userId="c4ded6bb-8bc0-4d89-8ccb-de0f350111d3" providerId="ADAL" clId="{F3223241-5576-4B81-91A4-D0165D0D5F9A}" dt="2023-04-03T12:48:01.809" v="14366" actId="2085"/>
          <ac:spMkLst>
            <pc:docMk/>
            <pc:sldMk cId="249675103" sldId="2147470388"/>
            <ac:spMk id="51" creationId="{BBC6D6F4-00E4-6743-8265-B472E7F6E385}"/>
          </ac:spMkLst>
        </pc:spChg>
        <pc:spChg chg="add del mod">
          <ac:chgData name="Mistry, Sheetal" userId="c4ded6bb-8bc0-4d89-8ccb-de0f350111d3" providerId="ADAL" clId="{F3223241-5576-4B81-91A4-D0165D0D5F9A}" dt="2023-04-03T12:36:36.413" v="14211" actId="1038"/>
          <ac:spMkLst>
            <pc:docMk/>
            <pc:sldMk cId="249675103" sldId="2147470388"/>
            <ac:spMk id="52" creationId="{F2725A6B-73DD-0BEC-9361-6DC8CE98CED5}"/>
          </ac:spMkLst>
        </pc:spChg>
        <pc:spChg chg="add mod">
          <ac:chgData name="Mistry, Sheetal" userId="c4ded6bb-8bc0-4d89-8ccb-de0f350111d3" providerId="ADAL" clId="{F3223241-5576-4B81-91A4-D0165D0D5F9A}" dt="2023-04-03T12:34:39.187" v="14187"/>
          <ac:spMkLst>
            <pc:docMk/>
            <pc:sldMk cId="249675103" sldId="2147470388"/>
            <ac:spMk id="53" creationId="{FC3330DB-CF8F-C165-BC8C-895CE1949E26}"/>
          </ac:spMkLst>
        </pc:spChg>
        <pc:spChg chg="add del mod">
          <ac:chgData name="Mistry, Sheetal" userId="c4ded6bb-8bc0-4d89-8ccb-de0f350111d3" providerId="ADAL" clId="{F3223241-5576-4B81-91A4-D0165D0D5F9A}" dt="2023-04-03T13:49:11.041" v="16172" actId="20577"/>
          <ac:spMkLst>
            <pc:docMk/>
            <pc:sldMk cId="249675103" sldId="2147470388"/>
            <ac:spMk id="54" creationId="{D3C7C4BA-10FE-7B69-C5AE-AE2DC19F5710}"/>
          </ac:spMkLst>
        </pc:spChg>
        <pc:spChg chg="add del mod">
          <ac:chgData name="Mistry, Sheetal" userId="c4ded6bb-8bc0-4d89-8ccb-de0f350111d3" providerId="ADAL" clId="{F3223241-5576-4B81-91A4-D0165D0D5F9A}" dt="2023-04-03T13:49:30.445" v="16173" actId="478"/>
          <ac:spMkLst>
            <pc:docMk/>
            <pc:sldMk cId="249675103" sldId="2147470388"/>
            <ac:spMk id="55" creationId="{AF8F0E8F-93A5-1AAF-EC49-508760202C6C}"/>
          </ac:spMkLst>
        </pc:spChg>
        <pc:spChg chg="add mod">
          <ac:chgData name="Mistry, Sheetal" userId="c4ded6bb-8bc0-4d89-8ccb-de0f350111d3" providerId="ADAL" clId="{F3223241-5576-4B81-91A4-D0165D0D5F9A}" dt="2023-04-03T13:45:10.275" v="15984" actId="20577"/>
          <ac:spMkLst>
            <pc:docMk/>
            <pc:sldMk cId="249675103" sldId="2147470388"/>
            <ac:spMk id="56" creationId="{5630D370-0B82-E42C-3A71-83526367382E}"/>
          </ac:spMkLst>
        </pc:spChg>
        <pc:spChg chg="add del mod">
          <ac:chgData name="Mistry, Sheetal" userId="c4ded6bb-8bc0-4d89-8ccb-de0f350111d3" providerId="ADAL" clId="{F3223241-5576-4B81-91A4-D0165D0D5F9A}" dt="2023-04-03T13:49:30.445" v="16173" actId="478"/>
          <ac:spMkLst>
            <pc:docMk/>
            <pc:sldMk cId="249675103" sldId="2147470388"/>
            <ac:spMk id="57" creationId="{45B1FCC3-C423-7103-294F-E896BFDD427E}"/>
          </ac:spMkLst>
        </pc:spChg>
        <pc:spChg chg="add del mod">
          <ac:chgData name="Mistry, Sheetal" userId="c4ded6bb-8bc0-4d89-8ccb-de0f350111d3" providerId="ADAL" clId="{F3223241-5576-4B81-91A4-D0165D0D5F9A}" dt="2023-04-03T13:49:30.445" v="16173" actId="478"/>
          <ac:spMkLst>
            <pc:docMk/>
            <pc:sldMk cId="249675103" sldId="2147470388"/>
            <ac:spMk id="58" creationId="{F9CB8B41-EB25-13BB-416D-8E9316B800C8}"/>
          </ac:spMkLst>
        </pc:spChg>
        <pc:spChg chg="add mod">
          <ac:chgData name="Mistry, Sheetal" userId="c4ded6bb-8bc0-4d89-8ccb-de0f350111d3" providerId="ADAL" clId="{F3223241-5576-4B81-91A4-D0165D0D5F9A}" dt="2023-04-03T13:45:06.672" v="15973" actId="20577"/>
          <ac:spMkLst>
            <pc:docMk/>
            <pc:sldMk cId="249675103" sldId="2147470388"/>
            <ac:spMk id="59" creationId="{B341028B-741A-7040-5BA2-08D105D4C1F0}"/>
          </ac:spMkLst>
        </pc:spChg>
        <pc:spChg chg="add del mod">
          <ac:chgData name="Mistry, Sheetal" userId="c4ded6bb-8bc0-4d89-8ccb-de0f350111d3" providerId="ADAL" clId="{F3223241-5576-4B81-91A4-D0165D0D5F9A}" dt="2023-04-03T13:49:30.445" v="16173" actId="478"/>
          <ac:spMkLst>
            <pc:docMk/>
            <pc:sldMk cId="249675103" sldId="2147470388"/>
            <ac:spMk id="60" creationId="{24F8D3C2-DA5F-7FB0-A594-01E235F1063E}"/>
          </ac:spMkLst>
        </pc:spChg>
        <pc:spChg chg="add del mod">
          <ac:chgData name="Mistry, Sheetal" userId="c4ded6bb-8bc0-4d89-8ccb-de0f350111d3" providerId="ADAL" clId="{F3223241-5576-4B81-91A4-D0165D0D5F9A}" dt="2023-04-03T13:49:30.445" v="16173" actId="478"/>
          <ac:spMkLst>
            <pc:docMk/>
            <pc:sldMk cId="249675103" sldId="2147470388"/>
            <ac:spMk id="61" creationId="{15B72283-8782-5F0A-9215-9561AAA17ED3}"/>
          </ac:spMkLst>
        </pc:spChg>
        <pc:spChg chg="add mod">
          <ac:chgData name="Mistry, Sheetal" userId="c4ded6bb-8bc0-4d89-8ccb-de0f350111d3" providerId="ADAL" clId="{F3223241-5576-4B81-91A4-D0165D0D5F9A}" dt="2023-04-03T12:47:56.810" v="14364" actId="20577"/>
          <ac:spMkLst>
            <pc:docMk/>
            <pc:sldMk cId="249675103" sldId="2147470388"/>
            <ac:spMk id="62" creationId="{CBBD2E18-523A-AE93-D2BF-3EC0D5484916}"/>
          </ac:spMkLst>
        </pc:spChg>
        <pc:spChg chg="add mod">
          <ac:chgData name="Mistry, Sheetal" userId="c4ded6bb-8bc0-4d89-8ccb-de0f350111d3" providerId="ADAL" clId="{F3223241-5576-4B81-91A4-D0165D0D5F9A}" dt="2023-04-03T12:48:13.269" v="14384" actId="20577"/>
          <ac:spMkLst>
            <pc:docMk/>
            <pc:sldMk cId="249675103" sldId="2147470388"/>
            <ac:spMk id="63" creationId="{BEF4BEE4-53A9-738C-8121-05E8C66D539A}"/>
          </ac:spMkLst>
        </pc:spChg>
        <pc:spChg chg="add mod">
          <ac:chgData name="Mistry, Sheetal" userId="c4ded6bb-8bc0-4d89-8ccb-de0f350111d3" providerId="ADAL" clId="{F3223241-5576-4B81-91A4-D0165D0D5F9A}" dt="2023-04-03T12:48:19.074" v="14402" actId="20577"/>
          <ac:spMkLst>
            <pc:docMk/>
            <pc:sldMk cId="249675103" sldId="2147470388"/>
            <ac:spMk id="64" creationId="{07674D1E-97A5-7EBD-8BA7-249195A3F295}"/>
          </ac:spMkLst>
        </pc:spChg>
        <pc:spChg chg="add mod">
          <ac:chgData name="Mistry, Sheetal" userId="c4ded6bb-8bc0-4d89-8ccb-de0f350111d3" providerId="ADAL" clId="{F3223241-5576-4B81-91A4-D0165D0D5F9A}" dt="2023-04-03T12:48:24.486" v="14420" actId="20577"/>
          <ac:spMkLst>
            <pc:docMk/>
            <pc:sldMk cId="249675103" sldId="2147470388"/>
            <ac:spMk id="65" creationId="{60DB269F-B323-1570-C0EF-E6AD396937C5}"/>
          </ac:spMkLst>
        </pc:spChg>
        <pc:spChg chg="add del mod">
          <ac:chgData name="Mistry, Sheetal" userId="c4ded6bb-8bc0-4d89-8ccb-de0f350111d3" providerId="ADAL" clId="{F3223241-5576-4B81-91A4-D0165D0D5F9A}" dt="2023-04-03T13:49:30.445" v="16173" actId="478"/>
          <ac:spMkLst>
            <pc:docMk/>
            <pc:sldMk cId="249675103" sldId="2147470388"/>
            <ac:spMk id="66" creationId="{B1A03183-4E91-5B32-F7AE-0C9C2652E352}"/>
          </ac:spMkLst>
        </pc:spChg>
        <pc:spChg chg="add del mod">
          <ac:chgData name="Mistry, Sheetal" userId="c4ded6bb-8bc0-4d89-8ccb-de0f350111d3" providerId="ADAL" clId="{F3223241-5576-4B81-91A4-D0165D0D5F9A}" dt="2023-04-03T13:49:30.445" v="16173" actId="478"/>
          <ac:spMkLst>
            <pc:docMk/>
            <pc:sldMk cId="249675103" sldId="2147470388"/>
            <ac:spMk id="67" creationId="{7C0B1492-9C13-AB85-C1EB-7ECA47F7AEE1}"/>
          </ac:spMkLst>
        </pc:spChg>
        <pc:spChg chg="add del mod">
          <ac:chgData name="Mistry, Sheetal" userId="c4ded6bb-8bc0-4d89-8ccb-de0f350111d3" providerId="ADAL" clId="{F3223241-5576-4B81-91A4-D0165D0D5F9A}" dt="2023-04-03T13:49:30.445" v="16173" actId="478"/>
          <ac:spMkLst>
            <pc:docMk/>
            <pc:sldMk cId="249675103" sldId="2147470388"/>
            <ac:spMk id="68" creationId="{4B2EFF6E-646F-0173-FD3B-BECC659A36D4}"/>
          </ac:spMkLst>
        </pc:spChg>
        <pc:spChg chg="add del mod">
          <ac:chgData name="Mistry, Sheetal" userId="c4ded6bb-8bc0-4d89-8ccb-de0f350111d3" providerId="ADAL" clId="{F3223241-5576-4B81-91A4-D0165D0D5F9A}" dt="2023-04-03T13:49:30.445" v="16173" actId="478"/>
          <ac:spMkLst>
            <pc:docMk/>
            <pc:sldMk cId="249675103" sldId="2147470388"/>
            <ac:spMk id="69" creationId="{40348F24-2EAC-338A-0443-8591D5370DBD}"/>
          </ac:spMkLst>
        </pc:spChg>
        <pc:spChg chg="add del mod">
          <ac:chgData name="Mistry, Sheetal" userId="c4ded6bb-8bc0-4d89-8ccb-de0f350111d3" providerId="ADAL" clId="{F3223241-5576-4B81-91A4-D0165D0D5F9A}" dt="2023-04-03T13:49:30.445" v="16173" actId="478"/>
          <ac:spMkLst>
            <pc:docMk/>
            <pc:sldMk cId="249675103" sldId="2147470388"/>
            <ac:spMk id="70" creationId="{88C59EAE-3A5D-3028-5C2E-6399C23C03CA}"/>
          </ac:spMkLst>
        </pc:spChg>
        <pc:spChg chg="add del mod">
          <ac:chgData name="Mistry, Sheetal" userId="c4ded6bb-8bc0-4d89-8ccb-de0f350111d3" providerId="ADAL" clId="{F3223241-5576-4B81-91A4-D0165D0D5F9A}" dt="2023-04-03T13:49:30.445" v="16173" actId="478"/>
          <ac:spMkLst>
            <pc:docMk/>
            <pc:sldMk cId="249675103" sldId="2147470388"/>
            <ac:spMk id="71" creationId="{D569C460-C0EA-F4DA-5E46-F8F5221E57C3}"/>
          </ac:spMkLst>
        </pc:spChg>
        <pc:spChg chg="add mod">
          <ac:chgData name="Mistry, Sheetal" userId="c4ded6bb-8bc0-4d89-8ccb-de0f350111d3" providerId="ADAL" clId="{F3223241-5576-4B81-91A4-D0165D0D5F9A}" dt="2023-04-03T13:50:44.609" v="16213" actId="1076"/>
          <ac:spMkLst>
            <pc:docMk/>
            <pc:sldMk cId="249675103" sldId="2147470388"/>
            <ac:spMk id="72" creationId="{4704B0B4-0EC7-0D8B-0AAB-A1C961CA99B5}"/>
          </ac:spMkLst>
        </pc:spChg>
        <pc:spChg chg="add mod">
          <ac:chgData name="Mistry, Sheetal" userId="c4ded6bb-8bc0-4d89-8ccb-de0f350111d3" providerId="ADAL" clId="{F3223241-5576-4B81-91A4-D0165D0D5F9A}" dt="2023-04-03T13:49:39.395" v="16176" actId="1076"/>
          <ac:spMkLst>
            <pc:docMk/>
            <pc:sldMk cId="249675103" sldId="2147470388"/>
            <ac:spMk id="73" creationId="{B38EB57C-904A-D22C-F6B2-DEE125D32A64}"/>
          </ac:spMkLst>
        </pc:spChg>
        <pc:spChg chg="add mod">
          <ac:chgData name="Mistry, Sheetal" userId="c4ded6bb-8bc0-4d89-8ccb-de0f350111d3" providerId="ADAL" clId="{F3223241-5576-4B81-91A4-D0165D0D5F9A}" dt="2023-04-03T13:49:47.452" v="16180" actId="1076"/>
          <ac:spMkLst>
            <pc:docMk/>
            <pc:sldMk cId="249675103" sldId="2147470388"/>
            <ac:spMk id="74" creationId="{9E5BB589-611D-D8B1-538A-0AE60F2B56C0}"/>
          </ac:spMkLst>
        </pc:spChg>
        <pc:spChg chg="add mod">
          <ac:chgData name="Mistry, Sheetal" userId="c4ded6bb-8bc0-4d89-8ccb-de0f350111d3" providerId="ADAL" clId="{F3223241-5576-4B81-91A4-D0165D0D5F9A}" dt="2023-04-03T13:49:44.320" v="16179" actId="1076"/>
          <ac:spMkLst>
            <pc:docMk/>
            <pc:sldMk cId="249675103" sldId="2147470388"/>
            <ac:spMk id="75" creationId="{1C50C722-CCB5-137F-A5F9-E9ADDEE6F594}"/>
          </ac:spMkLst>
        </pc:spChg>
        <pc:spChg chg="add mod">
          <ac:chgData name="Mistry, Sheetal" userId="c4ded6bb-8bc0-4d89-8ccb-de0f350111d3" providerId="ADAL" clId="{F3223241-5576-4B81-91A4-D0165D0D5F9A}" dt="2023-04-03T13:49:57.132" v="16184" actId="1076"/>
          <ac:spMkLst>
            <pc:docMk/>
            <pc:sldMk cId="249675103" sldId="2147470388"/>
            <ac:spMk id="76" creationId="{B8D9D0C1-3730-8C67-D2A5-44E4FC5770DB}"/>
          </ac:spMkLst>
        </pc:spChg>
        <pc:spChg chg="add mod">
          <ac:chgData name="Mistry, Sheetal" userId="c4ded6bb-8bc0-4d89-8ccb-de0f350111d3" providerId="ADAL" clId="{F3223241-5576-4B81-91A4-D0165D0D5F9A}" dt="2023-04-03T13:49:52.168" v="16183" actId="1076"/>
          <ac:spMkLst>
            <pc:docMk/>
            <pc:sldMk cId="249675103" sldId="2147470388"/>
            <ac:spMk id="77" creationId="{D87BF830-6ACF-1958-471F-FF3DD06043B9}"/>
          </ac:spMkLst>
        </pc:spChg>
        <pc:spChg chg="add mod">
          <ac:chgData name="Mistry, Sheetal" userId="c4ded6bb-8bc0-4d89-8ccb-de0f350111d3" providerId="ADAL" clId="{F3223241-5576-4B81-91A4-D0165D0D5F9A}" dt="2023-04-03T13:50:05.320" v="16188" actId="1076"/>
          <ac:spMkLst>
            <pc:docMk/>
            <pc:sldMk cId="249675103" sldId="2147470388"/>
            <ac:spMk id="78" creationId="{D49C8A3A-1B0D-6CB5-A4BE-3968C0371E64}"/>
          </ac:spMkLst>
        </pc:spChg>
        <pc:spChg chg="add mod">
          <ac:chgData name="Mistry, Sheetal" userId="c4ded6bb-8bc0-4d89-8ccb-de0f350111d3" providerId="ADAL" clId="{F3223241-5576-4B81-91A4-D0165D0D5F9A}" dt="2023-04-03T13:50:02.216" v="16187" actId="1076"/>
          <ac:spMkLst>
            <pc:docMk/>
            <pc:sldMk cId="249675103" sldId="2147470388"/>
            <ac:spMk id="79" creationId="{2166CDBD-E099-D0A8-3DF5-014056D2BB68}"/>
          </ac:spMkLst>
        </pc:spChg>
        <pc:spChg chg="add mod">
          <ac:chgData name="Mistry, Sheetal" userId="c4ded6bb-8bc0-4d89-8ccb-de0f350111d3" providerId="ADAL" clId="{F3223241-5576-4B81-91A4-D0165D0D5F9A}" dt="2023-04-03T13:50:13.956" v="16192" actId="1076"/>
          <ac:spMkLst>
            <pc:docMk/>
            <pc:sldMk cId="249675103" sldId="2147470388"/>
            <ac:spMk id="80" creationId="{F7332BC1-F852-641D-DEAF-94D738D7FB22}"/>
          </ac:spMkLst>
        </pc:spChg>
        <pc:spChg chg="add mod">
          <ac:chgData name="Mistry, Sheetal" userId="c4ded6bb-8bc0-4d89-8ccb-de0f350111d3" providerId="ADAL" clId="{F3223241-5576-4B81-91A4-D0165D0D5F9A}" dt="2023-04-03T13:50:10.476" v="16191" actId="1076"/>
          <ac:spMkLst>
            <pc:docMk/>
            <pc:sldMk cId="249675103" sldId="2147470388"/>
            <ac:spMk id="81" creationId="{65107173-FD91-CD33-F81C-30642461E938}"/>
          </ac:spMkLst>
        </pc:spChg>
        <pc:spChg chg="add mod">
          <ac:chgData name="Mistry, Sheetal" userId="c4ded6bb-8bc0-4d89-8ccb-de0f350111d3" providerId="ADAL" clId="{F3223241-5576-4B81-91A4-D0165D0D5F9A}" dt="2023-04-03T13:50:22.493" v="16196" actId="1076"/>
          <ac:spMkLst>
            <pc:docMk/>
            <pc:sldMk cId="249675103" sldId="2147470388"/>
            <ac:spMk id="82" creationId="{6D96DC64-7810-78D1-DAFE-EE4295300B76}"/>
          </ac:spMkLst>
        </pc:spChg>
        <pc:spChg chg="add mod">
          <ac:chgData name="Mistry, Sheetal" userId="c4ded6bb-8bc0-4d89-8ccb-de0f350111d3" providerId="ADAL" clId="{F3223241-5576-4B81-91A4-D0165D0D5F9A}" dt="2023-04-03T13:50:19.517" v="16195" actId="1076"/>
          <ac:spMkLst>
            <pc:docMk/>
            <pc:sldMk cId="249675103" sldId="2147470388"/>
            <ac:spMk id="83" creationId="{35315E54-C9F9-A49C-B8DE-6950B778F21D}"/>
          </ac:spMkLst>
        </pc:spChg>
      </pc:sldChg>
      <pc:sldChg chg="addSp delSp modSp add mod">
        <pc:chgData name="Mistry, Sheetal" userId="c4ded6bb-8bc0-4d89-8ccb-de0f350111d3" providerId="ADAL" clId="{F3223241-5576-4B81-91A4-D0165D0D5F9A}" dt="2023-04-03T13:47:05.283" v="16129" actId="20577"/>
        <pc:sldMkLst>
          <pc:docMk/>
          <pc:sldMk cId="2627711813" sldId="2147470389"/>
        </pc:sldMkLst>
        <pc:spChg chg="mod">
          <ac:chgData name="Mistry, Sheetal" userId="c4ded6bb-8bc0-4d89-8ccb-de0f350111d3" providerId="ADAL" clId="{F3223241-5576-4B81-91A4-D0165D0D5F9A}" dt="2023-04-03T13:47:05.283" v="16129" actId="20577"/>
          <ac:spMkLst>
            <pc:docMk/>
            <pc:sldMk cId="2627711813" sldId="2147470389"/>
            <ac:spMk id="2" creationId="{2E03F456-8EE2-9A67-EC6C-FF97D4E40DD0}"/>
          </ac:spMkLst>
        </pc:spChg>
        <pc:spChg chg="add mod">
          <ac:chgData name="Mistry, Sheetal" userId="c4ded6bb-8bc0-4d89-8ccb-de0f350111d3" providerId="ADAL" clId="{F3223241-5576-4B81-91A4-D0165D0D5F9A}" dt="2023-04-03T13:47:00.905" v="16117" actId="20577"/>
          <ac:spMkLst>
            <pc:docMk/>
            <pc:sldMk cId="2627711813" sldId="2147470389"/>
            <ac:spMk id="3" creationId="{885FD166-4E59-D8A5-653D-D84DC2CEBA2B}"/>
          </ac:spMkLst>
        </pc:spChg>
        <pc:spChg chg="add del">
          <ac:chgData name="Mistry, Sheetal" userId="c4ded6bb-8bc0-4d89-8ccb-de0f350111d3" providerId="ADAL" clId="{F3223241-5576-4B81-91A4-D0165D0D5F9A}" dt="2023-04-03T12:46:30.938" v="14277" actId="478"/>
          <ac:spMkLst>
            <pc:docMk/>
            <pc:sldMk cId="2627711813" sldId="2147470389"/>
            <ac:spMk id="9" creationId="{0D0BEBD8-8F9D-E793-AF67-8994C24E3A53}"/>
          </ac:spMkLst>
        </pc:spChg>
        <pc:spChg chg="add del">
          <ac:chgData name="Mistry, Sheetal" userId="c4ded6bb-8bc0-4d89-8ccb-de0f350111d3" providerId="ADAL" clId="{F3223241-5576-4B81-91A4-D0165D0D5F9A}" dt="2023-04-03T12:46:30.938" v="14277" actId="478"/>
          <ac:spMkLst>
            <pc:docMk/>
            <pc:sldMk cId="2627711813" sldId="2147470389"/>
            <ac:spMk id="11" creationId="{E473700F-44A7-B403-33E7-74AEEFC07410}"/>
          </ac:spMkLst>
        </pc:spChg>
        <pc:spChg chg="add del">
          <ac:chgData name="Mistry, Sheetal" userId="c4ded6bb-8bc0-4d89-8ccb-de0f350111d3" providerId="ADAL" clId="{F3223241-5576-4B81-91A4-D0165D0D5F9A}" dt="2023-04-03T12:46:30.938" v="14277" actId="478"/>
          <ac:spMkLst>
            <pc:docMk/>
            <pc:sldMk cId="2627711813" sldId="2147470389"/>
            <ac:spMk id="15" creationId="{19D01D0C-CD16-24A2-EFF7-8DA603D19482}"/>
          </ac:spMkLst>
        </pc:spChg>
        <pc:spChg chg="add del">
          <ac:chgData name="Mistry, Sheetal" userId="c4ded6bb-8bc0-4d89-8ccb-de0f350111d3" providerId="ADAL" clId="{F3223241-5576-4B81-91A4-D0165D0D5F9A}" dt="2023-04-03T12:46:30.938" v="14277" actId="478"/>
          <ac:spMkLst>
            <pc:docMk/>
            <pc:sldMk cId="2627711813" sldId="2147470389"/>
            <ac:spMk id="16" creationId="{A5500C38-1E3B-A2A2-AAEB-3D51E6D41E26}"/>
          </ac:spMkLst>
        </pc:spChg>
        <pc:spChg chg="add del">
          <ac:chgData name="Mistry, Sheetal" userId="c4ded6bb-8bc0-4d89-8ccb-de0f350111d3" providerId="ADAL" clId="{F3223241-5576-4B81-91A4-D0165D0D5F9A}" dt="2023-04-03T12:46:30.938" v="14277" actId="478"/>
          <ac:spMkLst>
            <pc:docMk/>
            <pc:sldMk cId="2627711813" sldId="2147470389"/>
            <ac:spMk id="17" creationId="{219BBC00-4858-0549-F5CF-B6CDC0FF102E}"/>
          </ac:spMkLst>
        </pc:spChg>
        <pc:spChg chg="add del">
          <ac:chgData name="Mistry, Sheetal" userId="c4ded6bb-8bc0-4d89-8ccb-de0f350111d3" providerId="ADAL" clId="{F3223241-5576-4B81-91A4-D0165D0D5F9A}" dt="2023-04-03T12:46:30.938" v="14277" actId="478"/>
          <ac:spMkLst>
            <pc:docMk/>
            <pc:sldMk cId="2627711813" sldId="2147470389"/>
            <ac:spMk id="18" creationId="{C7426FB1-B624-17E7-FF87-0BD50EBB6973}"/>
          </ac:spMkLst>
        </pc:spChg>
        <pc:spChg chg="add del">
          <ac:chgData name="Mistry, Sheetal" userId="c4ded6bb-8bc0-4d89-8ccb-de0f350111d3" providerId="ADAL" clId="{F3223241-5576-4B81-91A4-D0165D0D5F9A}" dt="2023-04-03T12:46:30.938" v="14277" actId="478"/>
          <ac:spMkLst>
            <pc:docMk/>
            <pc:sldMk cId="2627711813" sldId="2147470389"/>
            <ac:spMk id="19" creationId="{AEC0ECAF-F870-DEC9-4D52-A68F5B8971E3}"/>
          </ac:spMkLst>
        </pc:spChg>
        <pc:spChg chg="add del">
          <ac:chgData name="Mistry, Sheetal" userId="c4ded6bb-8bc0-4d89-8ccb-de0f350111d3" providerId="ADAL" clId="{F3223241-5576-4B81-91A4-D0165D0D5F9A}" dt="2023-04-03T12:46:30.938" v="14277" actId="478"/>
          <ac:spMkLst>
            <pc:docMk/>
            <pc:sldMk cId="2627711813" sldId="2147470389"/>
            <ac:spMk id="20" creationId="{FB231E78-4204-FC16-3128-B40C60AF9E76}"/>
          </ac:spMkLst>
        </pc:spChg>
        <pc:spChg chg="add del">
          <ac:chgData name="Mistry, Sheetal" userId="c4ded6bb-8bc0-4d89-8ccb-de0f350111d3" providerId="ADAL" clId="{F3223241-5576-4B81-91A4-D0165D0D5F9A}" dt="2023-04-03T12:46:30.938" v="14277" actId="478"/>
          <ac:spMkLst>
            <pc:docMk/>
            <pc:sldMk cId="2627711813" sldId="2147470389"/>
            <ac:spMk id="21" creationId="{403F41BE-2952-E5E3-ECD1-12C65FEF3470}"/>
          </ac:spMkLst>
        </pc:spChg>
        <pc:spChg chg="add del">
          <ac:chgData name="Mistry, Sheetal" userId="c4ded6bb-8bc0-4d89-8ccb-de0f350111d3" providerId="ADAL" clId="{F3223241-5576-4B81-91A4-D0165D0D5F9A}" dt="2023-04-03T12:46:30.938" v="14277" actId="478"/>
          <ac:spMkLst>
            <pc:docMk/>
            <pc:sldMk cId="2627711813" sldId="2147470389"/>
            <ac:spMk id="22" creationId="{6961D918-25AB-AA8D-7273-77EBFB5AF542}"/>
          </ac:spMkLst>
        </pc:spChg>
        <pc:spChg chg="add del">
          <ac:chgData name="Mistry, Sheetal" userId="c4ded6bb-8bc0-4d89-8ccb-de0f350111d3" providerId="ADAL" clId="{F3223241-5576-4B81-91A4-D0165D0D5F9A}" dt="2023-04-03T12:46:30.938" v="14277" actId="478"/>
          <ac:spMkLst>
            <pc:docMk/>
            <pc:sldMk cId="2627711813" sldId="2147470389"/>
            <ac:spMk id="23" creationId="{1AE3A41D-41A0-B025-149E-58B07CD67194}"/>
          </ac:spMkLst>
        </pc:spChg>
        <pc:spChg chg="add del">
          <ac:chgData name="Mistry, Sheetal" userId="c4ded6bb-8bc0-4d89-8ccb-de0f350111d3" providerId="ADAL" clId="{F3223241-5576-4B81-91A4-D0165D0D5F9A}" dt="2023-04-03T12:46:30.938" v="14277" actId="478"/>
          <ac:spMkLst>
            <pc:docMk/>
            <pc:sldMk cId="2627711813" sldId="2147470389"/>
            <ac:spMk id="24" creationId="{8890FDF8-9EA3-6E64-93E7-E6177E3A658E}"/>
          </ac:spMkLst>
        </pc:spChg>
        <pc:spChg chg="add del">
          <ac:chgData name="Mistry, Sheetal" userId="c4ded6bb-8bc0-4d89-8ccb-de0f350111d3" providerId="ADAL" clId="{F3223241-5576-4B81-91A4-D0165D0D5F9A}" dt="2023-04-03T12:46:30.938" v="14277" actId="478"/>
          <ac:spMkLst>
            <pc:docMk/>
            <pc:sldMk cId="2627711813" sldId="2147470389"/>
            <ac:spMk id="25" creationId="{1741696D-768D-FC6B-2B50-90424901A0AB}"/>
          </ac:spMkLst>
        </pc:spChg>
        <pc:spChg chg="add del">
          <ac:chgData name="Mistry, Sheetal" userId="c4ded6bb-8bc0-4d89-8ccb-de0f350111d3" providerId="ADAL" clId="{F3223241-5576-4B81-91A4-D0165D0D5F9A}" dt="2023-04-03T12:46:30.938" v="14277" actId="478"/>
          <ac:spMkLst>
            <pc:docMk/>
            <pc:sldMk cId="2627711813" sldId="2147470389"/>
            <ac:spMk id="26" creationId="{2C07A701-D09C-72FC-2A4C-027B1D67FECF}"/>
          </ac:spMkLst>
        </pc:spChg>
        <pc:spChg chg="add del">
          <ac:chgData name="Mistry, Sheetal" userId="c4ded6bb-8bc0-4d89-8ccb-de0f350111d3" providerId="ADAL" clId="{F3223241-5576-4B81-91A4-D0165D0D5F9A}" dt="2023-04-03T12:46:30.938" v="14277" actId="478"/>
          <ac:spMkLst>
            <pc:docMk/>
            <pc:sldMk cId="2627711813" sldId="2147470389"/>
            <ac:spMk id="27" creationId="{023D526E-D6FF-F5F0-4F04-3238D8ADBA17}"/>
          </ac:spMkLst>
        </pc:spChg>
        <pc:spChg chg="add del">
          <ac:chgData name="Mistry, Sheetal" userId="c4ded6bb-8bc0-4d89-8ccb-de0f350111d3" providerId="ADAL" clId="{F3223241-5576-4B81-91A4-D0165D0D5F9A}" dt="2023-04-03T12:46:30.938" v="14277" actId="478"/>
          <ac:spMkLst>
            <pc:docMk/>
            <pc:sldMk cId="2627711813" sldId="2147470389"/>
            <ac:spMk id="28" creationId="{82E61B0D-F5C7-23D5-D51E-8D1DE35CC1D1}"/>
          </ac:spMkLst>
        </pc:spChg>
        <pc:spChg chg="add del">
          <ac:chgData name="Mistry, Sheetal" userId="c4ded6bb-8bc0-4d89-8ccb-de0f350111d3" providerId="ADAL" clId="{F3223241-5576-4B81-91A4-D0165D0D5F9A}" dt="2023-04-03T12:46:30.938" v="14277" actId="478"/>
          <ac:spMkLst>
            <pc:docMk/>
            <pc:sldMk cId="2627711813" sldId="2147470389"/>
            <ac:spMk id="29" creationId="{CE298FF9-682E-17A4-8C2C-0D603C141616}"/>
          </ac:spMkLst>
        </pc:spChg>
        <pc:spChg chg="add del">
          <ac:chgData name="Mistry, Sheetal" userId="c4ded6bb-8bc0-4d89-8ccb-de0f350111d3" providerId="ADAL" clId="{F3223241-5576-4B81-91A4-D0165D0D5F9A}" dt="2023-04-03T12:46:30.938" v="14277" actId="478"/>
          <ac:spMkLst>
            <pc:docMk/>
            <pc:sldMk cId="2627711813" sldId="2147470389"/>
            <ac:spMk id="30" creationId="{30F5112A-4161-4192-3A6E-A027EC3D6AA0}"/>
          </ac:spMkLst>
        </pc:spChg>
        <pc:spChg chg="add del">
          <ac:chgData name="Mistry, Sheetal" userId="c4ded6bb-8bc0-4d89-8ccb-de0f350111d3" providerId="ADAL" clId="{F3223241-5576-4B81-91A4-D0165D0D5F9A}" dt="2023-04-03T12:46:30.938" v="14277" actId="478"/>
          <ac:spMkLst>
            <pc:docMk/>
            <pc:sldMk cId="2627711813" sldId="2147470389"/>
            <ac:spMk id="31" creationId="{5E1937E1-FE15-B3E0-1433-2007D9DD2340}"/>
          </ac:spMkLst>
        </pc:spChg>
        <pc:spChg chg="add del">
          <ac:chgData name="Mistry, Sheetal" userId="c4ded6bb-8bc0-4d89-8ccb-de0f350111d3" providerId="ADAL" clId="{F3223241-5576-4B81-91A4-D0165D0D5F9A}" dt="2023-04-03T12:46:30.938" v="14277" actId="478"/>
          <ac:spMkLst>
            <pc:docMk/>
            <pc:sldMk cId="2627711813" sldId="2147470389"/>
            <ac:spMk id="32" creationId="{12AC633C-CA03-3E77-2AE6-6473F40DCEB3}"/>
          </ac:spMkLst>
        </pc:spChg>
        <pc:spChg chg="add del">
          <ac:chgData name="Mistry, Sheetal" userId="c4ded6bb-8bc0-4d89-8ccb-de0f350111d3" providerId="ADAL" clId="{F3223241-5576-4B81-91A4-D0165D0D5F9A}" dt="2023-04-03T12:46:30.938" v="14277" actId="478"/>
          <ac:spMkLst>
            <pc:docMk/>
            <pc:sldMk cId="2627711813" sldId="2147470389"/>
            <ac:spMk id="33" creationId="{F9E2FD29-ECC0-AE9F-EDC2-0D42F997207E}"/>
          </ac:spMkLst>
        </pc:spChg>
        <pc:spChg chg="add del">
          <ac:chgData name="Mistry, Sheetal" userId="c4ded6bb-8bc0-4d89-8ccb-de0f350111d3" providerId="ADAL" clId="{F3223241-5576-4B81-91A4-D0165D0D5F9A}" dt="2023-04-03T12:46:30.938" v="14277" actId="478"/>
          <ac:spMkLst>
            <pc:docMk/>
            <pc:sldMk cId="2627711813" sldId="2147470389"/>
            <ac:spMk id="34" creationId="{2D18D38E-F887-B0B6-9C80-F0675685D611}"/>
          </ac:spMkLst>
        </pc:spChg>
        <pc:spChg chg="add del">
          <ac:chgData name="Mistry, Sheetal" userId="c4ded6bb-8bc0-4d89-8ccb-de0f350111d3" providerId="ADAL" clId="{F3223241-5576-4B81-91A4-D0165D0D5F9A}" dt="2023-04-03T12:46:30.938" v="14277" actId="478"/>
          <ac:spMkLst>
            <pc:docMk/>
            <pc:sldMk cId="2627711813" sldId="2147470389"/>
            <ac:spMk id="35" creationId="{A201F5F3-BACD-6CF1-0FAC-B0DB6310B76F}"/>
          </ac:spMkLst>
        </pc:spChg>
        <pc:spChg chg="add del">
          <ac:chgData name="Mistry, Sheetal" userId="c4ded6bb-8bc0-4d89-8ccb-de0f350111d3" providerId="ADAL" clId="{F3223241-5576-4B81-91A4-D0165D0D5F9A}" dt="2023-04-03T12:46:30.938" v="14277" actId="478"/>
          <ac:spMkLst>
            <pc:docMk/>
            <pc:sldMk cId="2627711813" sldId="2147470389"/>
            <ac:spMk id="36" creationId="{FE3FBE38-07D7-0932-86C0-168AC6699BD7}"/>
          </ac:spMkLst>
        </pc:spChg>
        <pc:spChg chg="add del">
          <ac:chgData name="Mistry, Sheetal" userId="c4ded6bb-8bc0-4d89-8ccb-de0f350111d3" providerId="ADAL" clId="{F3223241-5576-4B81-91A4-D0165D0D5F9A}" dt="2023-04-03T12:46:30.938" v="14277" actId="478"/>
          <ac:spMkLst>
            <pc:docMk/>
            <pc:sldMk cId="2627711813" sldId="2147470389"/>
            <ac:spMk id="37" creationId="{876B9F8A-9649-2792-153F-82BC8EFD1CEF}"/>
          </ac:spMkLst>
        </pc:spChg>
        <pc:spChg chg="add del">
          <ac:chgData name="Mistry, Sheetal" userId="c4ded6bb-8bc0-4d89-8ccb-de0f350111d3" providerId="ADAL" clId="{F3223241-5576-4B81-91A4-D0165D0D5F9A}" dt="2023-04-03T12:46:30.938" v="14277" actId="478"/>
          <ac:spMkLst>
            <pc:docMk/>
            <pc:sldMk cId="2627711813" sldId="2147470389"/>
            <ac:spMk id="38" creationId="{2257AF76-C8D4-AF08-4AAE-2D7594E1393C}"/>
          </ac:spMkLst>
        </pc:spChg>
        <pc:spChg chg="add del">
          <ac:chgData name="Mistry, Sheetal" userId="c4ded6bb-8bc0-4d89-8ccb-de0f350111d3" providerId="ADAL" clId="{F3223241-5576-4B81-91A4-D0165D0D5F9A}" dt="2023-04-03T12:46:30.938" v="14277" actId="478"/>
          <ac:spMkLst>
            <pc:docMk/>
            <pc:sldMk cId="2627711813" sldId="2147470389"/>
            <ac:spMk id="39" creationId="{4A3F9BC3-69DA-8228-C4FE-9FE3E5F9BB46}"/>
          </ac:spMkLst>
        </pc:spChg>
        <pc:spChg chg="add del">
          <ac:chgData name="Mistry, Sheetal" userId="c4ded6bb-8bc0-4d89-8ccb-de0f350111d3" providerId="ADAL" clId="{F3223241-5576-4B81-91A4-D0165D0D5F9A}" dt="2023-04-03T12:46:30.938" v="14277" actId="478"/>
          <ac:spMkLst>
            <pc:docMk/>
            <pc:sldMk cId="2627711813" sldId="2147470389"/>
            <ac:spMk id="40" creationId="{092C23D1-120D-09F3-C43B-3EDD4319806D}"/>
          </ac:spMkLst>
        </pc:spChg>
        <pc:spChg chg="add del">
          <ac:chgData name="Mistry, Sheetal" userId="c4ded6bb-8bc0-4d89-8ccb-de0f350111d3" providerId="ADAL" clId="{F3223241-5576-4B81-91A4-D0165D0D5F9A}" dt="2023-04-03T12:46:30.938" v="14277" actId="478"/>
          <ac:spMkLst>
            <pc:docMk/>
            <pc:sldMk cId="2627711813" sldId="2147470389"/>
            <ac:spMk id="41" creationId="{73098581-DC0C-D87D-CADD-B459EE531636}"/>
          </ac:spMkLst>
        </pc:spChg>
        <pc:spChg chg="add del">
          <ac:chgData name="Mistry, Sheetal" userId="c4ded6bb-8bc0-4d89-8ccb-de0f350111d3" providerId="ADAL" clId="{F3223241-5576-4B81-91A4-D0165D0D5F9A}" dt="2023-04-03T12:46:30.938" v="14277" actId="478"/>
          <ac:spMkLst>
            <pc:docMk/>
            <pc:sldMk cId="2627711813" sldId="2147470389"/>
            <ac:spMk id="42" creationId="{C373A258-82FE-1BC8-5B69-FB85AA169B3E}"/>
          </ac:spMkLst>
        </pc:spChg>
        <pc:spChg chg="add del">
          <ac:chgData name="Mistry, Sheetal" userId="c4ded6bb-8bc0-4d89-8ccb-de0f350111d3" providerId="ADAL" clId="{F3223241-5576-4B81-91A4-D0165D0D5F9A}" dt="2023-04-03T12:46:30.938" v="14277" actId="478"/>
          <ac:spMkLst>
            <pc:docMk/>
            <pc:sldMk cId="2627711813" sldId="2147470389"/>
            <ac:spMk id="43" creationId="{0B9567A4-172E-7EED-5ED5-EF5C829287A9}"/>
          </ac:spMkLst>
        </pc:spChg>
        <pc:spChg chg="add del">
          <ac:chgData name="Mistry, Sheetal" userId="c4ded6bb-8bc0-4d89-8ccb-de0f350111d3" providerId="ADAL" clId="{F3223241-5576-4B81-91A4-D0165D0D5F9A}" dt="2023-04-03T12:46:30.938" v="14277" actId="478"/>
          <ac:spMkLst>
            <pc:docMk/>
            <pc:sldMk cId="2627711813" sldId="2147470389"/>
            <ac:spMk id="44" creationId="{CBC83FD5-0324-39C3-80B6-23B2B17B43E9}"/>
          </ac:spMkLst>
        </pc:spChg>
        <pc:spChg chg="add del">
          <ac:chgData name="Mistry, Sheetal" userId="c4ded6bb-8bc0-4d89-8ccb-de0f350111d3" providerId="ADAL" clId="{F3223241-5576-4B81-91A4-D0165D0D5F9A}" dt="2023-04-03T12:46:30.938" v="14277" actId="478"/>
          <ac:spMkLst>
            <pc:docMk/>
            <pc:sldMk cId="2627711813" sldId="2147470389"/>
            <ac:spMk id="45" creationId="{C78F8018-0FE6-A751-4EBA-BDACD835AF45}"/>
          </ac:spMkLst>
        </pc:spChg>
        <pc:spChg chg="add del">
          <ac:chgData name="Mistry, Sheetal" userId="c4ded6bb-8bc0-4d89-8ccb-de0f350111d3" providerId="ADAL" clId="{F3223241-5576-4B81-91A4-D0165D0D5F9A}" dt="2023-04-03T12:46:30.938" v="14277" actId="478"/>
          <ac:spMkLst>
            <pc:docMk/>
            <pc:sldMk cId="2627711813" sldId="2147470389"/>
            <ac:spMk id="46" creationId="{0D390552-63FC-6034-2F26-FCB168BED6ED}"/>
          </ac:spMkLst>
        </pc:spChg>
        <pc:spChg chg="add del">
          <ac:chgData name="Mistry, Sheetal" userId="c4ded6bb-8bc0-4d89-8ccb-de0f350111d3" providerId="ADAL" clId="{F3223241-5576-4B81-91A4-D0165D0D5F9A}" dt="2023-04-03T12:46:30.938" v="14277" actId="478"/>
          <ac:spMkLst>
            <pc:docMk/>
            <pc:sldMk cId="2627711813" sldId="2147470389"/>
            <ac:spMk id="47" creationId="{2ED917E4-3684-532A-89B3-09C1C05E8B63}"/>
          </ac:spMkLst>
        </pc:spChg>
        <pc:spChg chg="add del mod">
          <ac:chgData name="Mistry, Sheetal" userId="c4ded6bb-8bc0-4d89-8ccb-de0f350111d3" providerId="ADAL" clId="{F3223241-5576-4B81-91A4-D0165D0D5F9A}" dt="2023-04-03T12:46:30.938" v="14277" actId="478"/>
          <ac:spMkLst>
            <pc:docMk/>
            <pc:sldMk cId="2627711813" sldId="2147470389"/>
            <ac:spMk id="48" creationId="{431DC11E-FC9F-007F-288E-83304F0BB768}"/>
          </ac:spMkLst>
        </pc:spChg>
        <pc:spChg chg="add del mod">
          <ac:chgData name="Mistry, Sheetal" userId="c4ded6bb-8bc0-4d89-8ccb-de0f350111d3" providerId="ADAL" clId="{F3223241-5576-4B81-91A4-D0165D0D5F9A}" dt="2023-04-03T12:46:30.938" v="14277" actId="478"/>
          <ac:spMkLst>
            <pc:docMk/>
            <pc:sldMk cId="2627711813" sldId="2147470389"/>
            <ac:spMk id="49" creationId="{8EFEEC03-972D-3A41-AED4-346C0A70B8A3}"/>
          </ac:spMkLst>
        </pc:spChg>
        <pc:spChg chg="add del">
          <ac:chgData name="Mistry, Sheetal" userId="c4ded6bb-8bc0-4d89-8ccb-de0f350111d3" providerId="ADAL" clId="{F3223241-5576-4B81-91A4-D0165D0D5F9A}" dt="2023-04-03T12:46:30.938" v="14277" actId="478"/>
          <ac:spMkLst>
            <pc:docMk/>
            <pc:sldMk cId="2627711813" sldId="2147470389"/>
            <ac:spMk id="50" creationId="{AD599F83-7916-8C2E-0048-E0B9D8912B7B}"/>
          </ac:spMkLst>
        </pc:spChg>
        <pc:spChg chg="add del mod">
          <ac:chgData name="Mistry, Sheetal" userId="c4ded6bb-8bc0-4d89-8ccb-de0f350111d3" providerId="ADAL" clId="{F3223241-5576-4B81-91A4-D0165D0D5F9A}" dt="2023-04-03T12:46:30.938" v="14277" actId="478"/>
          <ac:spMkLst>
            <pc:docMk/>
            <pc:sldMk cId="2627711813" sldId="2147470389"/>
            <ac:spMk id="51" creationId="{BBC6D6F4-00E4-6743-8265-B472E7F6E385}"/>
          </ac:spMkLst>
        </pc:spChg>
        <pc:spChg chg="add del mod">
          <ac:chgData name="Mistry, Sheetal" userId="c4ded6bb-8bc0-4d89-8ccb-de0f350111d3" providerId="ADAL" clId="{F3223241-5576-4B81-91A4-D0165D0D5F9A}" dt="2023-04-03T12:46:30.938" v="14277" actId="478"/>
          <ac:spMkLst>
            <pc:docMk/>
            <pc:sldMk cId="2627711813" sldId="2147470389"/>
            <ac:spMk id="52" creationId="{F2725A6B-73DD-0BEC-9361-6DC8CE98CED5}"/>
          </ac:spMkLst>
        </pc:spChg>
        <pc:spChg chg="add del">
          <ac:chgData name="Mistry, Sheetal" userId="c4ded6bb-8bc0-4d89-8ccb-de0f350111d3" providerId="ADAL" clId="{F3223241-5576-4B81-91A4-D0165D0D5F9A}" dt="2023-04-03T12:46:30.938" v="14277" actId="478"/>
          <ac:spMkLst>
            <pc:docMk/>
            <pc:sldMk cId="2627711813" sldId="2147470389"/>
            <ac:spMk id="53" creationId="{FC3330DB-CF8F-C165-BC8C-895CE1949E26}"/>
          </ac:spMkLst>
        </pc:spChg>
        <pc:spChg chg="add del">
          <ac:chgData name="Mistry, Sheetal" userId="c4ded6bb-8bc0-4d89-8ccb-de0f350111d3" providerId="ADAL" clId="{F3223241-5576-4B81-91A4-D0165D0D5F9A}" dt="2023-04-03T12:46:30.938" v="14277" actId="478"/>
          <ac:spMkLst>
            <pc:docMk/>
            <pc:sldMk cId="2627711813" sldId="2147470389"/>
            <ac:spMk id="54" creationId="{D3C7C4BA-10FE-7B69-C5AE-AE2DC19F5710}"/>
          </ac:spMkLst>
        </pc:spChg>
        <pc:spChg chg="add del">
          <ac:chgData name="Mistry, Sheetal" userId="c4ded6bb-8bc0-4d89-8ccb-de0f350111d3" providerId="ADAL" clId="{F3223241-5576-4B81-91A4-D0165D0D5F9A}" dt="2023-04-03T12:46:30.938" v="14277" actId="478"/>
          <ac:spMkLst>
            <pc:docMk/>
            <pc:sldMk cId="2627711813" sldId="2147470389"/>
            <ac:spMk id="55" creationId="{AF8F0E8F-93A5-1AAF-EC49-508760202C6C}"/>
          </ac:spMkLst>
        </pc:spChg>
        <pc:spChg chg="add del">
          <ac:chgData name="Mistry, Sheetal" userId="c4ded6bb-8bc0-4d89-8ccb-de0f350111d3" providerId="ADAL" clId="{F3223241-5576-4B81-91A4-D0165D0D5F9A}" dt="2023-04-03T12:46:30.938" v="14277" actId="478"/>
          <ac:spMkLst>
            <pc:docMk/>
            <pc:sldMk cId="2627711813" sldId="2147470389"/>
            <ac:spMk id="56" creationId="{5630D370-0B82-E42C-3A71-83526367382E}"/>
          </ac:spMkLst>
        </pc:spChg>
        <pc:spChg chg="add del">
          <ac:chgData name="Mistry, Sheetal" userId="c4ded6bb-8bc0-4d89-8ccb-de0f350111d3" providerId="ADAL" clId="{F3223241-5576-4B81-91A4-D0165D0D5F9A}" dt="2023-04-03T12:46:30.938" v="14277" actId="478"/>
          <ac:spMkLst>
            <pc:docMk/>
            <pc:sldMk cId="2627711813" sldId="2147470389"/>
            <ac:spMk id="57" creationId="{45B1FCC3-C423-7103-294F-E896BFDD427E}"/>
          </ac:spMkLst>
        </pc:spChg>
        <pc:spChg chg="add del">
          <ac:chgData name="Mistry, Sheetal" userId="c4ded6bb-8bc0-4d89-8ccb-de0f350111d3" providerId="ADAL" clId="{F3223241-5576-4B81-91A4-D0165D0D5F9A}" dt="2023-04-03T12:46:30.938" v="14277" actId="478"/>
          <ac:spMkLst>
            <pc:docMk/>
            <pc:sldMk cId="2627711813" sldId="2147470389"/>
            <ac:spMk id="58" creationId="{F9CB8B41-EB25-13BB-416D-8E9316B800C8}"/>
          </ac:spMkLst>
        </pc:spChg>
        <pc:spChg chg="add del">
          <ac:chgData name="Mistry, Sheetal" userId="c4ded6bb-8bc0-4d89-8ccb-de0f350111d3" providerId="ADAL" clId="{F3223241-5576-4B81-91A4-D0165D0D5F9A}" dt="2023-04-03T12:46:30.938" v="14277" actId="478"/>
          <ac:spMkLst>
            <pc:docMk/>
            <pc:sldMk cId="2627711813" sldId="2147470389"/>
            <ac:spMk id="59" creationId="{B341028B-741A-7040-5BA2-08D105D4C1F0}"/>
          </ac:spMkLst>
        </pc:spChg>
        <pc:spChg chg="add del">
          <ac:chgData name="Mistry, Sheetal" userId="c4ded6bb-8bc0-4d89-8ccb-de0f350111d3" providerId="ADAL" clId="{F3223241-5576-4B81-91A4-D0165D0D5F9A}" dt="2023-04-03T12:46:30.938" v="14277" actId="478"/>
          <ac:spMkLst>
            <pc:docMk/>
            <pc:sldMk cId="2627711813" sldId="2147470389"/>
            <ac:spMk id="60" creationId="{24F8D3C2-DA5F-7FB0-A594-01E235F1063E}"/>
          </ac:spMkLst>
        </pc:spChg>
        <pc:spChg chg="add del">
          <ac:chgData name="Mistry, Sheetal" userId="c4ded6bb-8bc0-4d89-8ccb-de0f350111d3" providerId="ADAL" clId="{F3223241-5576-4B81-91A4-D0165D0D5F9A}" dt="2023-04-03T12:46:30.938" v="14277" actId="478"/>
          <ac:spMkLst>
            <pc:docMk/>
            <pc:sldMk cId="2627711813" sldId="2147470389"/>
            <ac:spMk id="61" creationId="{15B72283-8782-5F0A-9215-9561AAA17ED3}"/>
          </ac:spMkLst>
        </pc:spChg>
        <pc:spChg chg="add del">
          <ac:chgData name="Mistry, Sheetal" userId="c4ded6bb-8bc0-4d89-8ccb-de0f350111d3" providerId="ADAL" clId="{F3223241-5576-4B81-91A4-D0165D0D5F9A}" dt="2023-04-03T12:46:30.938" v="14277" actId="478"/>
          <ac:spMkLst>
            <pc:docMk/>
            <pc:sldMk cId="2627711813" sldId="2147470389"/>
            <ac:spMk id="62" creationId="{CBBD2E18-523A-AE93-D2BF-3EC0D5484916}"/>
          </ac:spMkLst>
        </pc:spChg>
        <pc:spChg chg="add del">
          <ac:chgData name="Mistry, Sheetal" userId="c4ded6bb-8bc0-4d89-8ccb-de0f350111d3" providerId="ADAL" clId="{F3223241-5576-4B81-91A4-D0165D0D5F9A}" dt="2023-04-03T12:46:30.938" v="14277" actId="478"/>
          <ac:spMkLst>
            <pc:docMk/>
            <pc:sldMk cId="2627711813" sldId="2147470389"/>
            <ac:spMk id="63" creationId="{BEF4BEE4-53A9-738C-8121-05E8C66D539A}"/>
          </ac:spMkLst>
        </pc:spChg>
        <pc:spChg chg="add del">
          <ac:chgData name="Mistry, Sheetal" userId="c4ded6bb-8bc0-4d89-8ccb-de0f350111d3" providerId="ADAL" clId="{F3223241-5576-4B81-91A4-D0165D0D5F9A}" dt="2023-04-03T12:46:30.938" v="14277" actId="478"/>
          <ac:spMkLst>
            <pc:docMk/>
            <pc:sldMk cId="2627711813" sldId="2147470389"/>
            <ac:spMk id="64" creationId="{07674D1E-97A5-7EBD-8BA7-249195A3F295}"/>
          </ac:spMkLst>
        </pc:spChg>
        <pc:spChg chg="add del">
          <ac:chgData name="Mistry, Sheetal" userId="c4ded6bb-8bc0-4d89-8ccb-de0f350111d3" providerId="ADAL" clId="{F3223241-5576-4B81-91A4-D0165D0D5F9A}" dt="2023-04-03T12:46:30.938" v="14277" actId="478"/>
          <ac:spMkLst>
            <pc:docMk/>
            <pc:sldMk cId="2627711813" sldId="2147470389"/>
            <ac:spMk id="65" creationId="{60DB269F-B323-1570-C0EF-E6AD396937C5}"/>
          </ac:spMkLst>
        </pc:spChg>
        <pc:spChg chg="add del">
          <ac:chgData name="Mistry, Sheetal" userId="c4ded6bb-8bc0-4d89-8ccb-de0f350111d3" providerId="ADAL" clId="{F3223241-5576-4B81-91A4-D0165D0D5F9A}" dt="2023-04-03T12:46:30.938" v="14277" actId="478"/>
          <ac:spMkLst>
            <pc:docMk/>
            <pc:sldMk cId="2627711813" sldId="2147470389"/>
            <ac:spMk id="66" creationId="{B1A03183-4E91-5B32-F7AE-0C9C2652E352}"/>
          </ac:spMkLst>
        </pc:spChg>
        <pc:spChg chg="add del">
          <ac:chgData name="Mistry, Sheetal" userId="c4ded6bb-8bc0-4d89-8ccb-de0f350111d3" providerId="ADAL" clId="{F3223241-5576-4B81-91A4-D0165D0D5F9A}" dt="2023-04-03T12:46:30.938" v="14277" actId="478"/>
          <ac:spMkLst>
            <pc:docMk/>
            <pc:sldMk cId="2627711813" sldId="2147470389"/>
            <ac:spMk id="67" creationId="{7C0B1492-9C13-AB85-C1EB-7ECA47F7AEE1}"/>
          </ac:spMkLst>
        </pc:spChg>
        <pc:spChg chg="add del">
          <ac:chgData name="Mistry, Sheetal" userId="c4ded6bb-8bc0-4d89-8ccb-de0f350111d3" providerId="ADAL" clId="{F3223241-5576-4B81-91A4-D0165D0D5F9A}" dt="2023-04-03T12:46:30.938" v="14277" actId="478"/>
          <ac:spMkLst>
            <pc:docMk/>
            <pc:sldMk cId="2627711813" sldId="2147470389"/>
            <ac:spMk id="68" creationId="{4B2EFF6E-646F-0173-FD3B-BECC659A36D4}"/>
          </ac:spMkLst>
        </pc:spChg>
        <pc:spChg chg="add del">
          <ac:chgData name="Mistry, Sheetal" userId="c4ded6bb-8bc0-4d89-8ccb-de0f350111d3" providerId="ADAL" clId="{F3223241-5576-4B81-91A4-D0165D0D5F9A}" dt="2023-04-03T12:46:30.938" v="14277" actId="478"/>
          <ac:spMkLst>
            <pc:docMk/>
            <pc:sldMk cId="2627711813" sldId="2147470389"/>
            <ac:spMk id="69" creationId="{40348F24-2EAC-338A-0443-8591D5370DBD}"/>
          </ac:spMkLst>
        </pc:spChg>
        <pc:spChg chg="add del">
          <ac:chgData name="Mistry, Sheetal" userId="c4ded6bb-8bc0-4d89-8ccb-de0f350111d3" providerId="ADAL" clId="{F3223241-5576-4B81-91A4-D0165D0D5F9A}" dt="2023-04-03T12:46:30.938" v="14277" actId="478"/>
          <ac:spMkLst>
            <pc:docMk/>
            <pc:sldMk cId="2627711813" sldId="2147470389"/>
            <ac:spMk id="70" creationId="{88C59EAE-3A5D-3028-5C2E-6399C23C03CA}"/>
          </ac:spMkLst>
        </pc:spChg>
        <pc:spChg chg="add del">
          <ac:chgData name="Mistry, Sheetal" userId="c4ded6bb-8bc0-4d89-8ccb-de0f350111d3" providerId="ADAL" clId="{F3223241-5576-4B81-91A4-D0165D0D5F9A}" dt="2023-04-03T12:46:30.938" v="14277" actId="478"/>
          <ac:spMkLst>
            <pc:docMk/>
            <pc:sldMk cId="2627711813" sldId="2147470389"/>
            <ac:spMk id="71" creationId="{D569C460-C0EA-F4DA-5E46-F8F5221E57C3}"/>
          </ac:spMkLst>
        </pc:spChg>
      </pc:sldChg>
      <pc:sldChg chg="addSp delSp modSp add mod modClrScheme chgLayout">
        <pc:chgData name="Mistry, Sheetal" userId="c4ded6bb-8bc0-4d89-8ccb-de0f350111d3" providerId="ADAL" clId="{F3223241-5576-4B81-91A4-D0165D0D5F9A}" dt="2023-04-03T12:54:52.746" v="14861" actId="26606"/>
        <pc:sldMkLst>
          <pc:docMk/>
          <pc:sldMk cId="1009356689" sldId="2147470390"/>
        </pc:sldMkLst>
        <pc:spChg chg="mod">
          <ac:chgData name="Mistry, Sheetal" userId="c4ded6bb-8bc0-4d89-8ccb-de0f350111d3" providerId="ADAL" clId="{F3223241-5576-4B81-91A4-D0165D0D5F9A}" dt="2023-04-03T12:54:52.746" v="14861" actId="26606"/>
          <ac:spMkLst>
            <pc:docMk/>
            <pc:sldMk cId="1009356689" sldId="2147470390"/>
            <ac:spMk id="2" creationId="{610896AF-DC58-9241-52DF-BE607AB1EB05}"/>
          </ac:spMkLst>
        </pc:spChg>
        <pc:spChg chg="del mod">
          <ac:chgData name="Mistry, Sheetal" userId="c4ded6bb-8bc0-4d89-8ccb-de0f350111d3" providerId="ADAL" clId="{F3223241-5576-4B81-91A4-D0165D0D5F9A}" dt="2023-04-03T12:53:42.383" v="14811" actId="26606"/>
          <ac:spMkLst>
            <pc:docMk/>
            <pc:sldMk cId="1009356689" sldId="2147470390"/>
            <ac:spMk id="5" creationId="{0CF8DCD5-DA32-4643-36B0-14DA9C4A162A}"/>
          </ac:spMkLst>
        </pc:spChg>
        <pc:graphicFrameChg chg="add mod modGraphic">
          <ac:chgData name="Mistry, Sheetal" userId="c4ded6bb-8bc0-4d89-8ccb-de0f350111d3" providerId="ADAL" clId="{F3223241-5576-4B81-91A4-D0165D0D5F9A}" dt="2023-04-03T12:54:52.746" v="14861" actId="26606"/>
          <ac:graphicFrameMkLst>
            <pc:docMk/>
            <pc:sldMk cId="1009356689" sldId="2147470390"/>
            <ac:graphicFrameMk id="7" creationId="{47C6998A-5FEB-0C48-862A-6F3BB89A1CD7}"/>
          </ac:graphicFrameMkLst>
        </pc:graphicFrameChg>
        <pc:picChg chg="del">
          <ac:chgData name="Mistry, Sheetal" userId="c4ded6bb-8bc0-4d89-8ccb-de0f350111d3" providerId="ADAL" clId="{F3223241-5576-4B81-91A4-D0165D0D5F9A}" dt="2023-04-03T12:53:35.440" v="14810" actId="478"/>
          <ac:picMkLst>
            <pc:docMk/>
            <pc:sldMk cId="1009356689" sldId="2147470390"/>
            <ac:picMk id="4" creationId="{EABA00C3-4098-04C1-7162-7FDD61CB0914}"/>
          </ac:picMkLst>
        </pc:picChg>
      </pc:sldChg>
      <pc:sldChg chg="addSp delSp modSp add mod ord">
        <pc:chgData name="Mistry, Sheetal" userId="c4ded6bb-8bc0-4d89-8ccb-de0f350111d3" providerId="ADAL" clId="{F3223241-5576-4B81-91A4-D0165D0D5F9A}" dt="2023-04-03T14:02:50.172" v="16890"/>
        <pc:sldMkLst>
          <pc:docMk/>
          <pc:sldMk cId="4241234389" sldId="2147470391"/>
        </pc:sldMkLst>
        <pc:spChg chg="mod">
          <ac:chgData name="Mistry, Sheetal" userId="c4ded6bb-8bc0-4d89-8ccb-de0f350111d3" providerId="ADAL" clId="{F3223241-5576-4B81-91A4-D0165D0D5F9A}" dt="2023-04-03T12:59:17.008" v="15233" actId="20577"/>
          <ac:spMkLst>
            <pc:docMk/>
            <pc:sldMk cId="4241234389" sldId="2147470391"/>
            <ac:spMk id="2" creationId="{6D9FD5B4-9676-3A06-CC5A-85A4BEEA4DBE}"/>
          </ac:spMkLst>
        </pc:spChg>
        <pc:spChg chg="del">
          <ac:chgData name="Mistry, Sheetal" userId="c4ded6bb-8bc0-4d89-8ccb-de0f350111d3" providerId="ADAL" clId="{F3223241-5576-4B81-91A4-D0165D0D5F9A}" dt="2023-04-03T12:58:42.825" v="15158" actId="478"/>
          <ac:spMkLst>
            <pc:docMk/>
            <pc:sldMk cId="4241234389" sldId="2147470391"/>
            <ac:spMk id="3" creationId="{159A6B4D-F8D1-8698-CEC4-9BD49B10476D}"/>
          </ac:spMkLst>
        </pc:spChg>
        <pc:spChg chg="del">
          <ac:chgData name="Mistry, Sheetal" userId="c4ded6bb-8bc0-4d89-8ccb-de0f350111d3" providerId="ADAL" clId="{F3223241-5576-4B81-91A4-D0165D0D5F9A}" dt="2023-04-03T12:58:42.825" v="15158" actId="478"/>
          <ac:spMkLst>
            <pc:docMk/>
            <pc:sldMk cId="4241234389" sldId="2147470391"/>
            <ac:spMk id="4" creationId="{5D16A13A-E7FA-B317-27C5-F0C33B02E289}"/>
          </ac:spMkLst>
        </pc:spChg>
        <pc:spChg chg="del">
          <ac:chgData name="Mistry, Sheetal" userId="c4ded6bb-8bc0-4d89-8ccb-de0f350111d3" providerId="ADAL" clId="{F3223241-5576-4B81-91A4-D0165D0D5F9A}" dt="2023-04-03T12:58:42.825" v="15158" actId="478"/>
          <ac:spMkLst>
            <pc:docMk/>
            <pc:sldMk cId="4241234389" sldId="2147470391"/>
            <ac:spMk id="5" creationId="{2FCE31B6-19E1-21AB-BA68-0EB2CBBD5F18}"/>
          </ac:spMkLst>
        </pc:spChg>
        <pc:spChg chg="del">
          <ac:chgData name="Mistry, Sheetal" userId="c4ded6bb-8bc0-4d89-8ccb-de0f350111d3" providerId="ADAL" clId="{F3223241-5576-4B81-91A4-D0165D0D5F9A}" dt="2023-04-03T12:58:42.825" v="15158" actId="478"/>
          <ac:spMkLst>
            <pc:docMk/>
            <pc:sldMk cId="4241234389" sldId="2147470391"/>
            <ac:spMk id="6" creationId="{2669CF38-CCE5-A6FA-BD94-C490215C8AB9}"/>
          </ac:spMkLst>
        </pc:spChg>
        <pc:spChg chg="add del mod">
          <ac:chgData name="Mistry, Sheetal" userId="c4ded6bb-8bc0-4d89-8ccb-de0f350111d3" providerId="ADAL" clId="{F3223241-5576-4B81-91A4-D0165D0D5F9A}" dt="2023-04-03T12:58:45.659" v="15159" actId="478"/>
          <ac:spMkLst>
            <pc:docMk/>
            <pc:sldMk cId="4241234389" sldId="2147470391"/>
            <ac:spMk id="9" creationId="{C40FB3E5-0F7A-3C1D-E3D6-5A837FD7B82D}"/>
          </ac:spMkLst>
        </pc:spChg>
        <pc:graphicFrameChg chg="add mod">
          <ac:chgData name="Mistry, Sheetal" userId="c4ded6bb-8bc0-4d89-8ccb-de0f350111d3" providerId="ADAL" clId="{F3223241-5576-4B81-91A4-D0165D0D5F9A}" dt="2023-04-03T12:58:55.474" v="15160"/>
          <ac:graphicFrameMkLst>
            <pc:docMk/>
            <pc:sldMk cId="4241234389" sldId="2147470391"/>
            <ac:graphicFrameMk id="10" creationId="{976E5648-90D4-34C1-1896-59F876643F56}"/>
          </ac:graphicFrameMkLst>
        </pc:graphicFrameChg>
        <pc:cxnChg chg="del mod">
          <ac:chgData name="Mistry, Sheetal" userId="c4ded6bb-8bc0-4d89-8ccb-de0f350111d3" providerId="ADAL" clId="{F3223241-5576-4B81-91A4-D0165D0D5F9A}" dt="2023-04-03T12:58:42.825" v="15158" actId="478"/>
          <ac:cxnSpMkLst>
            <pc:docMk/>
            <pc:sldMk cId="4241234389" sldId="2147470391"/>
            <ac:cxnSpMk id="8" creationId="{B3F7E0F5-0E76-8EB5-9CBE-A9F026AFEDA4}"/>
          </ac:cxnSpMkLst>
        </pc:cxnChg>
      </pc:sldChg>
      <pc:sldChg chg="modSp new mod">
        <pc:chgData name="Mistry, Sheetal" userId="c4ded6bb-8bc0-4d89-8ccb-de0f350111d3" providerId="ADAL" clId="{F3223241-5576-4B81-91A4-D0165D0D5F9A}" dt="2023-04-03T13:52:41.948" v="16231" actId="20577"/>
        <pc:sldMkLst>
          <pc:docMk/>
          <pc:sldMk cId="3862248295" sldId="2147470392"/>
        </pc:sldMkLst>
        <pc:spChg chg="mod">
          <ac:chgData name="Mistry, Sheetal" userId="c4ded6bb-8bc0-4d89-8ccb-de0f350111d3" providerId="ADAL" clId="{F3223241-5576-4B81-91A4-D0165D0D5F9A}" dt="2023-04-03T13:52:41.948" v="16231" actId="20577"/>
          <ac:spMkLst>
            <pc:docMk/>
            <pc:sldMk cId="3862248295" sldId="2147470392"/>
            <ac:spMk id="2" creationId="{AC3444AC-3E5F-411F-A181-59C8F8ED2492}"/>
          </ac:spMkLst>
        </pc:spChg>
      </pc:sldChg>
      <pc:sldChg chg="addSp delSp modSp add mod ord">
        <pc:chgData name="Mistry, Sheetal" userId="c4ded6bb-8bc0-4d89-8ccb-de0f350111d3" providerId="ADAL" clId="{F3223241-5576-4B81-91A4-D0165D0D5F9A}" dt="2023-04-03T14:12:32.985" v="16956" actId="21"/>
        <pc:sldMkLst>
          <pc:docMk/>
          <pc:sldMk cId="1605273150" sldId="2147470393"/>
        </pc:sldMkLst>
        <pc:picChg chg="add mod">
          <ac:chgData name="Mistry, Sheetal" userId="c4ded6bb-8bc0-4d89-8ccb-de0f350111d3" providerId="ADAL" clId="{F3223241-5576-4B81-91A4-D0165D0D5F9A}" dt="2023-04-03T14:12:30.778" v="16955" actId="1076"/>
          <ac:picMkLst>
            <pc:docMk/>
            <pc:sldMk cId="1605273150" sldId="2147470393"/>
            <ac:picMk id="3" creationId="{BB32C200-792D-B26A-6DCA-D262D51C534D}"/>
          </ac:picMkLst>
        </pc:picChg>
        <pc:picChg chg="del mod">
          <ac:chgData name="Mistry, Sheetal" userId="c4ded6bb-8bc0-4d89-8ccb-de0f350111d3" providerId="ADAL" clId="{F3223241-5576-4B81-91A4-D0165D0D5F9A}" dt="2023-04-03T14:12:32.985" v="16956" actId="21"/>
          <ac:picMkLst>
            <pc:docMk/>
            <pc:sldMk cId="1605273150" sldId="2147470393"/>
            <ac:picMk id="9" creationId="{0B4F97CD-315D-7498-1E11-9A454D1B8B91}"/>
          </ac:picMkLst>
        </pc:picChg>
      </pc:sldChg>
      <pc:sldChg chg="addSp delSp modSp add mod modClrScheme chgLayout">
        <pc:chgData name="Mistry, Sheetal" userId="c4ded6bb-8bc0-4d89-8ccb-de0f350111d3" providerId="ADAL" clId="{F3223241-5576-4B81-91A4-D0165D0D5F9A}" dt="2023-04-03T14:02:33.454" v="16886" actId="20577"/>
        <pc:sldMkLst>
          <pc:docMk/>
          <pc:sldMk cId="725066691" sldId="2147470394"/>
        </pc:sldMkLst>
        <pc:spChg chg="mod">
          <ac:chgData name="Mistry, Sheetal" userId="c4ded6bb-8bc0-4d89-8ccb-de0f350111d3" providerId="ADAL" clId="{F3223241-5576-4B81-91A4-D0165D0D5F9A}" dt="2023-04-03T14:02:33.454" v="16886" actId="20577"/>
          <ac:spMkLst>
            <pc:docMk/>
            <pc:sldMk cId="725066691" sldId="2147470394"/>
            <ac:spMk id="2" creationId="{C9B201CC-5DD9-3C75-D42F-F2F3FB5FA588}"/>
          </ac:spMkLst>
        </pc:spChg>
        <pc:spChg chg="add mod ord">
          <ac:chgData name="Mistry, Sheetal" userId="c4ded6bb-8bc0-4d89-8ccb-de0f350111d3" providerId="ADAL" clId="{F3223241-5576-4B81-91A4-D0165D0D5F9A}" dt="2023-04-03T14:02:25.101" v="16879" actId="207"/>
          <ac:spMkLst>
            <pc:docMk/>
            <pc:sldMk cId="725066691" sldId="2147470394"/>
            <ac:spMk id="3" creationId="{411EBA3A-61FE-F739-23A8-860FBF6E50A1}"/>
          </ac:spMkLst>
        </pc:spChg>
        <pc:spChg chg="del">
          <ac:chgData name="Mistry, Sheetal" userId="c4ded6bb-8bc0-4d89-8ccb-de0f350111d3" providerId="ADAL" clId="{F3223241-5576-4B81-91A4-D0165D0D5F9A}" dt="2023-04-03T13:55:41.217" v="16263" actId="478"/>
          <ac:spMkLst>
            <pc:docMk/>
            <pc:sldMk cId="725066691" sldId="2147470394"/>
            <ac:spMk id="9" creationId="{6592EEDC-A4FB-62F9-189B-B76E13F04322}"/>
          </ac:spMkLst>
        </pc:spChg>
        <pc:spChg chg="del">
          <ac:chgData name="Mistry, Sheetal" userId="c4ded6bb-8bc0-4d89-8ccb-de0f350111d3" providerId="ADAL" clId="{F3223241-5576-4B81-91A4-D0165D0D5F9A}" dt="2023-04-03T13:55:41.217" v="16263" actId="478"/>
          <ac:spMkLst>
            <pc:docMk/>
            <pc:sldMk cId="725066691" sldId="2147470394"/>
            <ac:spMk id="10" creationId="{FE8C07DD-1B89-D5E6-FE33-6EBE2FD09F98}"/>
          </ac:spMkLst>
        </pc:spChg>
        <pc:spChg chg="del">
          <ac:chgData name="Mistry, Sheetal" userId="c4ded6bb-8bc0-4d89-8ccb-de0f350111d3" providerId="ADAL" clId="{F3223241-5576-4B81-91A4-D0165D0D5F9A}" dt="2023-04-03T13:55:41.217" v="16263" actId="478"/>
          <ac:spMkLst>
            <pc:docMk/>
            <pc:sldMk cId="725066691" sldId="2147470394"/>
            <ac:spMk id="11" creationId="{5BC70FD6-221C-2652-8A99-DC124810245A}"/>
          </ac:spMkLst>
        </pc:spChg>
        <pc:spChg chg="del">
          <ac:chgData name="Mistry, Sheetal" userId="c4ded6bb-8bc0-4d89-8ccb-de0f350111d3" providerId="ADAL" clId="{F3223241-5576-4B81-91A4-D0165D0D5F9A}" dt="2023-04-03T13:55:41.217" v="16263" actId="478"/>
          <ac:spMkLst>
            <pc:docMk/>
            <pc:sldMk cId="725066691" sldId="2147470394"/>
            <ac:spMk id="12" creationId="{A32291C4-4E7B-304B-B586-BD050BDD7642}"/>
          </ac:spMkLst>
        </pc:spChg>
        <pc:spChg chg="del">
          <ac:chgData name="Mistry, Sheetal" userId="c4ded6bb-8bc0-4d89-8ccb-de0f350111d3" providerId="ADAL" clId="{F3223241-5576-4B81-91A4-D0165D0D5F9A}" dt="2023-04-03T13:55:41.217" v="16263" actId="478"/>
          <ac:spMkLst>
            <pc:docMk/>
            <pc:sldMk cId="725066691" sldId="2147470394"/>
            <ac:spMk id="13" creationId="{946DDEEB-07D2-5B66-8BD1-F801CE0B39AC}"/>
          </ac:spMkLst>
        </pc:spChg>
        <pc:spChg chg="del">
          <ac:chgData name="Mistry, Sheetal" userId="c4ded6bb-8bc0-4d89-8ccb-de0f350111d3" providerId="ADAL" clId="{F3223241-5576-4B81-91A4-D0165D0D5F9A}" dt="2023-04-03T13:55:41.217" v="16263" actId="478"/>
          <ac:spMkLst>
            <pc:docMk/>
            <pc:sldMk cId="725066691" sldId="2147470394"/>
            <ac:spMk id="14" creationId="{CBF37C95-56BA-1A0B-5454-3671A4E00B96}"/>
          </ac:spMkLst>
        </pc:spChg>
        <pc:spChg chg="del">
          <ac:chgData name="Mistry, Sheetal" userId="c4ded6bb-8bc0-4d89-8ccb-de0f350111d3" providerId="ADAL" clId="{F3223241-5576-4B81-91A4-D0165D0D5F9A}" dt="2023-04-03T13:55:41.217" v="16263" actId="478"/>
          <ac:spMkLst>
            <pc:docMk/>
            <pc:sldMk cId="725066691" sldId="2147470394"/>
            <ac:spMk id="15" creationId="{3AB49190-79A8-BD4F-0D0C-995DB98C9A62}"/>
          </ac:spMkLst>
        </pc:spChg>
        <pc:spChg chg="del">
          <ac:chgData name="Mistry, Sheetal" userId="c4ded6bb-8bc0-4d89-8ccb-de0f350111d3" providerId="ADAL" clId="{F3223241-5576-4B81-91A4-D0165D0D5F9A}" dt="2023-04-03T13:55:41.217" v="16263" actId="478"/>
          <ac:spMkLst>
            <pc:docMk/>
            <pc:sldMk cId="725066691" sldId="2147470394"/>
            <ac:spMk id="17" creationId="{B4B11414-0B9C-49E5-5FA2-763739B1D2A8}"/>
          </ac:spMkLst>
        </pc:spChg>
        <pc:spChg chg="del">
          <ac:chgData name="Mistry, Sheetal" userId="c4ded6bb-8bc0-4d89-8ccb-de0f350111d3" providerId="ADAL" clId="{F3223241-5576-4B81-91A4-D0165D0D5F9A}" dt="2023-04-03T13:55:41.217" v="16263" actId="478"/>
          <ac:spMkLst>
            <pc:docMk/>
            <pc:sldMk cId="725066691" sldId="2147470394"/>
            <ac:spMk id="18" creationId="{4C6E5802-3C31-5503-B58B-D04558328E62}"/>
          </ac:spMkLst>
        </pc:spChg>
        <pc:spChg chg="del">
          <ac:chgData name="Mistry, Sheetal" userId="c4ded6bb-8bc0-4d89-8ccb-de0f350111d3" providerId="ADAL" clId="{F3223241-5576-4B81-91A4-D0165D0D5F9A}" dt="2023-04-03T13:55:41.217" v="16263" actId="478"/>
          <ac:spMkLst>
            <pc:docMk/>
            <pc:sldMk cId="725066691" sldId="2147470394"/>
            <ac:spMk id="19" creationId="{BB0666C0-F476-C7AD-6843-365A67EE5C1D}"/>
          </ac:spMkLst>
        </pc:spChg>
        <pc:spChg chg="del">
          <ac:chgData name="Mistry, Sheetal" userId="c4ded6bb-8bc0-4d89-8ccb-de0f350111d3" providerId="ADAL" clId="{F3223241-5576-4B81-91A4-D0165D0D5F9A}" dt="2023-04-03T13:55:41.217" v="16263" actId="478"/>
          <ac:spMkLst>
            <pc:docMk/>
            <pc:sldMk cId="725066691" sldId="2147470394"/>
            <ac:spMk id="20" creationId="{53CD6D29-DB14-912C-596E-22EABAA66D54}"/>
          </ac:spMkLst>
        </pc:spChg>
        <pc:spChg chg="del">
          <ac:chgData name="Mistry, Sheetal" userId="c4ded6bb-8bc0-4d89-8ccb-de0f350111d3" providerId="ADAL" clId="{F3223241-5576-4B81-91A4-D0165D0D5F9A}" dt="2023-04-03T13:55:41.217" v="16263" actId="478"/>
          <ac:spMkLst>
            <pc:docMk/>
            <pc:sldMk cId="725066691" sldId="2147470394"/>
            <ac:spMk id="21" creationId="{07F2F7BA-4A3A-751B-B422-140735DC1504}"/>
          </ac:spMkLst>
        </pc:spChg>
        <pc:spChg chg="del">
          <ac:chgData name="Mistry, Sheetal" userId="c4ded6bb-8bc0-4d89-8ccb-de0f350111d3" providerId="ADAL" clId="{F3223241-5576-4B81-91A4-D0165D0D5F9A}" dt="2023-04-03T13:55:41.217" v="16263" actId="478"/>
          <ac:spMkLst>
            <pc:docMk/>
            <pc:sldMk cId="725066691" sldId="2147470394"/>
            <ac:spMk id="22" creationId="{726275DC-5BB2-4464-F849-59E21DB10399}"/>
          </ac:spMkLst>
        </pc:spChg>
        <pc:spChg chg="del">
          <ac:chgData name="Mistry, Sheetal" userId="c4ded6bb-8bc0-4d89-8ccb-de0f350111d3" providerId="ADAL" clId="{F3223241-5576-4B81-91A4-D0165D0D5F9A}" dt="2023-04-03T13:55:41.217" v="16263" actId="478"/>
          <ac:spMkLst>
            <pc:docMk/>
            <pc:sldMk cId="725066691" sldId="2147470394"/>
            <ac:spMk id="23" creationId="{9EE4FF62-B027-FF29-4D65-AFF94A31DB90}"/>
          </ac:spMkLst>
        </pc:spChg>
        <pc:picChg chg="del">
          <ac:chgData name="Mistry, Sheetal" userId="c4ded6bb-8bc0-4d89-8ccb-de0f350111d3" providerId="ADAL" clId="{F3223241-5576-4B81-91A4-D0165D0D5F9A}" dt="2023-04-03T13:55:39.592" v="16262" actId="478"/>
          <ac:picMkLst>
            <pc:docMk/>
            <pc:sldMk cId="725066691" sldId="2147470394"/>
            <ac:picMk id="5" creationId="{4BAD405D-4B17-7DC4-1AEF-A6F7A1B40B19}"/>
          </ac:picMkLst>
        </pc:picChg>
        <pc:picChg chg="add mod">
          <ac:chgData name="Mistry, Sheetal" userId="c4ded6bb-8bc0-4d89-8ccb-de0f350111d3" providerId="ADAL" clId="{F3223241-5576-4B81-91A4-D0165D0D5F9A}" dt="2023-04-03T14:01:29.388" v="16870" actId="26606"/>
          <ac:picMkLst>
            <pc:docMk/>
            <pc:sldMk cId="725066691" sldId="2147470394"/>
            <ac:picMk id="6" creationId="{9906F488-5787-7F19-3EE2-1557BF8BC3B4}"/>
          </ac:picMkLst>
        </pc:picChg>
      </pc:sldChg>
      <pc:sldMasterChg chg="del delSldLayout">
        <pc:chgData name="Mistry, Sheetal" userId="c4ded6bb-8bc0-4d89-8ccb-de0f350111d3" providerId="ADAL" clId="{F3223241-5576-4B81-91A4-D0165D0D5F9A}" dt="2023-03-14T13:19:43.210" v="614" actId="47"/>
        <pc:sldMasterMkLst>
          <pc:docMk/>
          <pc:sldMasterMk cId="581625752" sldId="2147483660"/>
        </pc:sldMasterMkLst>
        <pc:sldLayoutChg chg="del">
          <pc:chgData name="Mistry, Sheetal" userId="c4ded6bb-8bc0-4d89-8ccb-de0f350111d3" providerId="ADAL" clId="{F3223241-5576-4B81-91A4-D0165D0D5F9A}" dt="2023-03-14T13:19:43.210" v="614" actId="47"/>
          <pc:sldLayoutMkLst>
            <pc:docMk/>
            <pc:sldMasterMk cId="581625752" sldId="2147483660"/>
            <pc:sldLayoutMk cId="0" sldId="2147483661"/>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0" sldId="2147483662"/>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0" sldId="2147483666"/>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0" sldId="2147483667"/>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0" sldId="2147483672"/>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0" sldId="2147483673"/>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883807869" sldId="2147483675"/>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728306589" sldId="2147483676"/>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4065499718" sldId="2147483677"/>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358568138" sldId="2147483678"/>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978324715" sldId="2147483679"/>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900078414" sldId="2147483680"/>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654784463" sldId="2147483681"/>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1498959216" sldId="2147483682"/>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3037200482" sldId="2147483683"/>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3991805493" sldId="2147483684"/>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907473093" sldId="2147483685"/>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831577575" sldId="2147483686"/>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1629337462" sldId="2147483687"/>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532424555" sldId="2147483688"/>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3139888368" sldId="2147483689"/>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1208517910" sldId="2147483690"/>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167919571" sldId="2147483691"/>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564886927" sldId="2147483692"/>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3706845" sldId="2147483693"/>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3397460499" sldId="2147483694"/>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3993361446" sldId="2147483695"/>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69668400" sldId="2147483696"/>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843397282" sldId="2147483697"/>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274947120" sldId="2147483698"/>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44683478" sldId="2147483699"/>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130071331" sldId="2147483700"/>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2984273161" sldId="2147483701"/>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900135508" sldId="2147483702"/>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1737647655" sldId="2147483703"/>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3444984014" sldId="2147483704"/>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1020440901" sldId="2147483705"/>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3047168455" sldId="2147483706"/>
          </pc:sldLayoutMkLst>
        </pc:sldLayoutChg>
        <pc:sldLayoutChg chg="del">
          <pc:chgData name="Mistry, Sheetal" userId="c4ded6bb-8bc0-4d89-8ccb-de0f350111d3" providerId="ADAL" clId="{F3223241-5576-4B81-91A4-D0165D0D5F9A}" dt="2023-03-14T13:19:43.210" v="614" actId="47"/>
          <pc:sldLayoutMkLst>
            <pc:docMk/>
            <pc:sldMasterMk cId="581625752" sldId="2147483660"/>
            <pc:sldLayoutMk cId="3622658030" sldId="2147483866"/>
          </pc:sldLayoutMkLst>
        </pc:sldLayoutChg>
      </pc:sldMasterChg>
      <pc:sldMasterChg chg="del delSldLayout">
        <pc:chgData name="Mistry, Sheetal" userId="c4ded6bb-8bc0-4d89-8ccb-de0f350111d3" providerId="ADAL" clId="{F3223241-5576-4B81-91A4-D0165D0D5F9A}" dt="2023-04-03T14:26:44.452" v="17126" actId="2696"/>
        <pc:sldMasterMkLst>
          <pc:docMk/>
          <pc:sldMasterMk cId="2949164909" sldId="2147483866"/>
        </pc:sldMasterMkLst>
        <pc:sldLayoutChg chg="del">
          <pc:chgData name="Mistry, Sheetal" userId="c4ded6bb-8bc0-4d89-8ccb-de0f350111d3" providerId="ADAL" clId="{F3223241-5576-4B81-91A4-D0165D0D5F9A}" dt="2023-04-03T14:26:44.452" v="17126" actId="2696"/>
          <pc:sldLayoutMkLst>
            <pc:docMk/>
            <pc:sldMasterMk cId="2949164909" sldId="2147483866"/>
            <pc:sldLayoutMk cId="1548129699" sldId="2147483867"/>
          </pc:sldLayoutMkLst>
        </pc:sldLayoutChg>
      </pc:sldMasterChg>
      <pc:sldMasterChg chg="del delSldLayout">
        <pc:chgData name="Mistry, Sheetal" userId="c4ded6bb-8bc0-4d89-8ccb-de0f350111d3" providerId="ADAL" clId="{F3223241-5576-4B81-91A4-D0165D0D5F9A}" dt="2023-04-03T12:38:20.199" v="14228" actId="47"/>
        <pc:sldMasterMkLst>
          <pc:docMk/>
          <pc:sldMasterMk cId="3874620534" sldId="2147483866"/>
        </pc:sldMasterMkLst>
        <pc:sldLayoutChg chg="del">
          <pc:chgData name="Mistry, Sheetal" userId="c4ded6bb-8bc0-4d89-8ccb-de0f350111d3" providerId="ADAL" clId="{F3223241-5576-4B81-91A4-D0165D0D5F9A}" dt="2023-04-03T12:38:20.199" v="14228" actId="47"/>
          <pc:sldLayoutMkLst>
            <pc:docMk/>
            <pc:sldMasterMk cId="3874620534" sldId="2147483866"/>
            <pc:sldLayoutMk cId="1383457254" sldId="2147483867"/>
          </pc:sldLayoutMkLst>
        </pc:sldLayoutChg>
        <pc:sldLayoutChg chg="del">
          <pc:chgData name="Mistry, Sheetal" userId="c4ded6bb-8bc0-4d89-8ccb-de0f350111d3" providerId="ADAL" clId="{F3223241-5576-4B81-91A4-D0165D0D5F9A}" dt="2023-04-03T12:38:20.199" v="14228" actId="47"/>
          <pc:sldLayoutMkLst>
            <pc:docMk/>
            <pc:sldMasterMk cId="3874620534" sldId="2147483866"/>
            <pc:sldLayoutMk cId="1353643624" sldId="2147483868"/>
          </pc:sldLayoutMkLst>
        </pc:sldLayoutChg>
      </pc:sldMasterChg>
    </pc:docChg>
  </pc:docChgLst>
  <pc:docChgLst>
    <pc:chgData name="Mistry, Sheetal" userId="c4ded6bb-8bc0-4d89-8ccb-de0f350111d3" providerId="ADAL" clId="{4BC81768-9BC0-4404-9F5B-48907CA79005}"/>
    <pc:docChg chg="sldOrd">
      <pc:chgData name="Mistry, Sheetal" userId="c4ded6bb-8bc0-4d89-8ccb-de0f350111d3" providerId="ADAL" clId="{4BC81768-9BC0-4404-9F5B-48907CA79005}" dt="2023-07-04T09:32:51.051" v="0" actId="20578"/>
      <pc:docMkLst>
        <pc:docMk/>
      </pc:docMkLst>
      <pc:sldChg chg="ord">
        <pc:chgData name="Mistry, Sheetal" userId="c4ded6bb-8bc0-4d89-8ccb-de0f350111d3" providerId="ADAL" clId="{4BC81768-9BC0-4404-9F5B-48907CA79005}" dt="2023-07-04T09:32:51.051" v="0" actId="20578"/>
        <pc:sldMkLst>
          <pc:docMk/>
          <pc:sldMk cId="628929954" sldId="2147470395"/>
        </pc:sldMkLst>
      </pc:sldChg>
    </pc:docChg>
  </pc:docChgLst>
  <pc:docChgLst>
    <pc:chgData name="Mistry, Sheetal" userId="c4ded6bb-8bc0-4d89-8ccb-de0f350111d3" providerId="ADAL" clId="{4CF7BB7E-030F-49DD-A396-CAF7B360599A}"/>
    <pc:docChg chg="undo custSel addSld delSld modSld sldOrd delMainMaster">
      <pc:chgData name="Mistry, Sheetal" userId="c4ded6bb-8bc0-4d89-8ccb-de0f350111d3" providerId="ADAL" clId="{4CF7BB7E-030F-49DD-A396-CAF7B360599A}" dt="2023-04-04T09:58:48.038" v="2132" actId="6549"/>
      <pc:docMkLst>
        <pc:docMk/>
      </pc:docMkLst>
      <pc:sldChg chg="addSp delSp modSp add del mod">
        <pc:chgData name="Mistry, Sheetal" userId="c4ded6bb-8bc0-4d89-8ccb-de0f350111d3" providerId="ADAL" clId="{4CF7BB7E-030F-49DD-A396-CAF7B360599A}" dt="2023-04-03T16:47:28.626" v="1385" actId="47"/>
        <pc:sldMkLst>
          <pc:docMk/>
          <pc:sldMk cId="3392922816" sldId="3325"/>
        </pc:sldMkLst>
        <pc:spChg chg="mod">
          <ac:chgData name="Mistry, Sheetal" userId="c4ded6bb-8bc0-4d89-8ccb-de0f350111d3" providerId="ADAL" clId="{4CF7BB7E-030F-49DD-A396-CAF7B360599A}" dt="2023-04-03T16:07:16.278" v="639" actId="207"/>
          <ac:spMkLst>
            <pc:docMk/>
            <pc:sldMk cId="3392922816" sldId="3325"/>
            <ac:spMk id="6" creationId="{AEEB94D1-41F6-AD43-A29F-0020D59D6351}"/>
          </ac:spMkLst>
        </pc:spChg>
        <pc:spChg chg="mod">
          <ac:chgData name="Mistry, Sheetal" userId="c4ded6bb-8bc0-4d89-8ccb-de0f350111d3" providerId="ADAL" clId="{4CF7BB7E-030F-49DD-A396-CAF7B360599A}" dt="2023-04-03T16:16:34.163" v="1057" actId="1076"/>
          <ac:spMkLst>
            <pc:docMk/>
            <pc:sldMk cId="3392922816" sldId="3325"/>
            <ac:spMk id="10" creationId="{0CEFB6CB-64AE-8D4F-9DAC-1F9FFEBB922A}"/>
          </ac:spMkLst>
        </pc:spChg>
        <pc:spChg chg="mod">
          <ac:chgData name="Mistry, Sheetal" userId="c4ded6bb-8bc0-4d89-8ccb-de0f350111d3" providerId="ADAL" clId="{4CF7BB7E-030F-49DD-A396-CAF7B360599A}" dt="2023-04-03T16:07:48.192" v="643" actId="207"/>
          <ac:spMkLst>
            <pc:docMk/>
            <pc:sldMk cId="3392922816" sldId="3325"/>
            <ac:spMk id="16" creationId="{74DC74FA-848B-AE47-A2ED-ADC51F2C61DF}"/>
          </ac:spMkLst>
        </pc:spChg>
        <pc:spChg chg="mod">
          <ac:chgData name="Mistry, Sheetal" userId="c4ded6bb-8bc0-4d89-8ccb-de0f350111d3" providerId="ADAL" clId="{4CF7BB7E-030F-49DD-A396-CAF7B360599A}" dt="2023-04-03T16:07:16.278" v="639" actId="207"/>
          <ac:spMkLst>
            <pc:docMk/>
            <pc:sldMk cId="3392922816" sldId="3325"/>
            <ac:spMk id="20" creationId="{4B75C0BB-C4A6-E043-B2EF-D20154392EC3}"/>
          </ac:spMkLst>
        </pc:spChg>
        <pc:spChg chg="add mod">
          <ac:chgData name="Mistry, Sheetal" userId="c4ded6bb-8bc0-4d89-8ccb-de0f350111d3" providerId="ADAL" clId="{4CF7BB7E-030F-49DD-A396-CAF7B360599A}" dt="2023-04-03T16:19:56.136" v="1124" actId="1076"/>
          <ac:spMkLst>
            <pc:docMk/>
            <pc:sldMk cId="3392922816" sldId="3325"/>
            <ac:spMk id="23" creationId="{FA896214-1040-40AC-06C8-1DC80B35C430}"/>
          </ac:spMkLst>
        </pc:spChg>
        <pc:spChg chg="add mod">
          <ac:chgData name="Mistry, Sheetal" userId="c4ded6bb-8bc0-4d89-8ccb-de0f350111d3" providerId="ADAL" clId="{4CF7BB7E-030F-49DD-A396-CAF7B360599A}" dt="2023-04-03T16:19:59.445" v="1125" actId="1076"/>
          <ac:spMkLst>
            <pc:docMk/>
            <pc:sldMk cId="3392922816" sldId="3325"/>
            <ac:spMk id="24" creationId="{1730DE76-87EA-F7AF-434F-31D1FB0110BF}"/>
          </ac:spMkLst>
        </pc:spChg>
        <pc:spChg chg="add mod">
          <ac:chgData name="Mistry, Sheetal" userId="c4ded6bb-8bc0-4d89-8ccb-de0f350111d3" providerId="ADAL" clId="{4CF7BB7E-030F-49DD-A396-CAF7B360599A}" dt="2023-04-03T16:20:36.146" v="1142" actId="1076"/>
          <ac:spMkLst>
            <pc:docMk/>
            <pc:sldMk cId="3392922816" sldId="3325"/>
            <ac:spMk id="25" creationId="{5D254A24-DBFE-5E27-214D-5473E122A603}"/>
          </ac:spMkLst>
        </pc:spChg>
        <pc:spChg chg="mod ord">
          <ac:chgData name="Mistry, Sheetal" userId="c4ded6bb-8bc0-4d89-8ccb-de0f350111d3" providerId="ADAL" clId="{4CF7BB7E-030F-49DD-A396-CAF7B360599A}" dt="2023-04-03T16:08:37.730" v="696" actId="166"/>
          <ac:spMkLst>
            <pc:docMk/>
            <pc:sldMk cId="3392922816" sldId="3325"/>
            <ac:spMk id="27" creationId="{E40A56D8-5533-C641-A4D4-36FE5ADC1FBA}"/>
          </ac:spMkLst>
        </pc:spChg>
        <pc:spChg chg="add del">
          <ac:chgData name="Mistry, Sheetal" userId="c4ded6bb-8bc0-4d89-8ccb-de0f350111d3" providerId="ADAL" clId="{4CF7BB7E-030F-49DD-A396-CAF7B360599A}" dt="2023-04-03T16:10:40.756" v="783" actId="478"/>
          <ac:spMkLst>
            <pc:docMk/>
            <pc:sldMk cId="3392922816" sldId="3325"/>
            <ac:spMk id="43" creationId="{68BF47B0-5AAF-5C46-A0DA-0BAFF1D14A70}"/>
          </ac:spMkLst>
        </pc:spChg>
        <pc:spChg chg="mod">
          <ac:chgData name="Mistry, Sheetal" userId="c4ded6bb-8bc0-4d89-8ccb-de0f350111d3" providerId="ADAL" clId="{4CF7BB7E-030F-49DD-A396-CAF7B360599A}" dt="2023-04-03T16:07:08.940" v="638" actId="207"/>
          <ac:spMkLst>
            <pc:docMk/>
            <pc:sldMk cId="3392922816" sldId="3325"/>
            <ac:spMk id="54" creationId="{2D93CC55-6DCF-B74F-8915-D726634E3E3B}"/>
          </ac:spMkLst>
        </pc:spChg>
        <pc:spChg chg="mod">
          <ac:chgData name="Mistry, Sheetal" userId="c4ded6bb-8bc0-4d89-8ccb-de0f350111d3" providerId="ADAL" clId="{4CF7BB7E-030F-49DD-A396-CAF7B360599A}" dt="2023-04-03T16:07:08.940" v="638" actId="207"/>
          <ac:spMkLst>
            <pc:docMk/>
            <pc:sldMk cId="3392922816" sldId="3325"/>
            <ac:spMk id="58" creationId="{2029BF56-962C-F943-A5DA-9CC71E066834}"/>
          </ac:spMkLst>
        </pc:spChg>
        <pc:spChg chg="mod">
          <ac:chgData name="Mistry, Sheetal" userId="c4ded6bb-8bc0-4d89-8ccb-de0f350111d3" providerId="ADAL" clId="{4CF7BB7E-030F-49DD-A396-CAF7B360599A}" dt="2023-04-03T16:15:22.240" v="1049" actId="108"/>
          <ac:spMkLst>
            <pc:docMk/>
            <pc:sldMk cId="3392922816" sldId="3325"/>
            <ac:spMk id="62" creationId="{0D18CD48-58BA-6F48-813C-2766AB7851CE}"/>
          </ac:spMkLst>
        </pc:spChg>
        <pc:spChg chg="mod">
          <ac:chgData name="Mistry, Sheetal" userId="c4ded6bb-8bc0-4d89-8ccb-de0f350111d3" providerId="ADAL" clId="{4CF7BB7E-030F-49DD-A396-CAF7B360599A}" dt="2023-04-03T16:15:34.973" v="1052" actId="108"/>
          <ac:spMkLst>
            <pc:docMk/>
            <pc:sldMk cId="3392922816" sldId="3325"/>
            <ac:spMk id="66" creationId="{85914D92-A8F3-0D40-B241-C29218BA387C}"/>
          </ac:spMkLst>
        </pc:spChg>
        <pc:spChg chg="mod">
          <ac:chgData name="Mistry, Sheetal" userId="c4ded6bb-8bc0-4d89-8ccb-de0f350111d3" providerId="ADAL" clId="{4CF7BB7E-030F-49DD-A396-CAF7B360599A}" dt="2023-04-03T16:07:01.337" v="637" actId="207"/>
          <ac:spMkLst>
            <pc:docMk/>
            <pc:sldMk cId="3392922816" sldId="3325"/>
            <ac:spMk id="73" creationId="{8C4055AA-710A-8447-BBB2-68421852CA5C}"/>
          </ac:spMkLst>
        </pc:spChg>
        <pc:spChg chg="mod">
          <ac:chgData name="Mistry, Sheetal" userId="c4ded6bb-8bc0-4d89-8ccb-de0f350111d3" providerId="ADAL" clId="{4CF7BB7E-030F-49DD-A396-CAF7B360599A}" dt="2023-04-03T16:07:01.337" v="637" actId="207"/>
          <ac:spMkLst>
            <pc:docMk/>
            <pc:sldMk cId="3392922816" sldId="3325"/>
            <ac:spMk id="78" creationId="{24F337FA-8DC8-804B-8256-C3CAACCBAA81}"/>
          </ac:spMkLst>
        </pc:spChg>
        <pc:spChg chg="mod">
          <ac:chgData name="Mistry, Sheetal" userId="c4ded6bb-8bc0-4d89-8ccb-de0f350111d3" providerId="ADAL" clId="{4CF7BB7E-030F-49DD-A396-CAF7B360599A}" dt="2023-04-03T16:07:39.905" v="642" actId="207"/>
          <ac:spMkLst>
            <pc:docMk/>
            <pc:sldMk cId="3392922816" sldId="3325"/>
            <ac:spMk id="83" creationId="{C6F97AF5-08CA-F143-A493-A5066B54578D}"/>
          </ac:spMkLst>
        </pc:spChg>
        <pc:spChg chg="mod">
          <ac:chgData name="Mistry, Sheetal" userId="c4ded6bb-8bc0-4d89-8ccb-de0f350111d3" providerId="ADAL" clId="{4CF7BB7E-030F-49DD-A396-CAF7B360599A}" dt="2023-04-03T16:07:39.905" v="642" actId="207"/>
          <ac:spMkLst>
            <pc:docMk/>
            <pc:sldMk cId="3392922816" sldId="3325"/>
            <ac:spMk id="88" creationId="{A2FCAED4-1B3A-A947-86FC-752EF682FBC1}"/>
          </ac:spMkLst>
        </pc:spChg>
        <pc:spChg chg="del">
          <ac:chgData name="Mistry, Sheetal" userId="c4ded6bb-8bc0-4d89-8ccb-de0f350111d3" providerId="ADAL" clId="{4CF7BB7E-030F-49DD-A396-CAF7B360599A}" dt="2023-04-03T16:06:16.231" v="628" actId="478"/>
          <ac:spMkLst>
            <pc:docMk/>
            <pc:sldMk cId="3392922816" sldId="3325"/>
            <ac:spMk id="91" creationId="{894959A7-B363-374E-987D-24F7FD9629A8}"/>
          </ac:spMkLst>
        </pc:spChg>
        <pc:spChg chg="del">
          <ac:chgData name="Mistry, Sheetal" userId="c4ded6bb-8bc0-4d89-8ccb-de0f350111d3" providerId="ADAL" clId="{4CF7BB7E-030F-49DD-A396-CAF7B360599A}" dt="2023-04-03T16:10:42.714" v="784" actId="478"/>
          <ac:spMkLst>
            <pc:docMk/>
            <pc:sldMk cId="3392922816" sldId="3325"/>
            <ac:spMk id="129" creationId="{D30823C5-3DC7-7840-8D51-3273A65F12E3}"/>
          </ac:spMkLst>
        </pc:spChg>
        <pc:spChg chg="mod">
          <ac:chgData name="Mistry, Sheetal" userId="c4ded6bb-8bc0-4d89-8ccb-de0f350111d3" providerId="ADAL" clId="{4CF7BB7E-030F-49DD-A396-CAF7B360599A}" dt="2023-04-03T16:11:42.114" v="869" actId="113"/>
          <ac:spMkLst>
            <pc:docMk/>
            <pc:sldMk cId="3392922816" sldId="3325"/>
            <ac:spMk id="130" creationId="{D281598E-11AA-294D-A2BC-8131C51B3D16}"/>
          </ac:spMkLst>
        </pc:spChg>
        <pc:spChg chg="mod">
          <ac:chgData name="Mistry, Sheetal" userId="c4ded6bb-8bc0-4d89-8ccb-de0f350111d3" providerId="ADAL" clId="{4CF7BB7E-030F-49DD-A396-CAF7B360599A}" dt="2023-04-03T16:17:36.723" v="1112" actId="1076"/>
          <ac:spMkLst>
            <pc:docMk/>
            <pc:sldMk cId="3392922816" sldId="3325"/>
            <ac:spMk id="131" creationId="{D3B17D5D-C812-5549-B2C8-323A0155786D}"/>
          </ac:spMkLst>
        </pc:spChg>
        <pc:spChg chg="mod">
          <ac:chgData name="Mistry, Sheetal" userId="c4ded6bb-8bc0-4d89-8ccb-de0f350111d3" providerId="ADAL" clId="{4CF7BB7E-030F-49DD-A396-CAF7B360599A}" dt="2023-04-03T16:16:42.644" v="1059" actId="1076"/>
          <ac:spMkLst>
            <pc:docMk/>
            <pc:sldMk cId="3392922816" sldId="3325"/>
            <ac:spMk id="132" creationId="{39F675D1-6298-B54A-8CC1-070D15A6249A}"/>
          </ac:spMkLst>
        </pc:spChg>
        <pc:spChg chg="mod">
          <ac:chgData name="Mistry, Sheetal" userId="c4ded6bb-8bc0-4d89-8ccb-de0f350111d3" providerId="ADAL" clId="{4CF7BB7E-030F-49DD-A396-CAF7B360599A}" dt="2023-04-03T16:16:46.925" v="1060" actId="1076"/>
          <ac:spMkLst>
            <pc:docMk/>
            <pc:sldMk cId="3392922816" sldId="3325"/>
            <ac:spMk id="133" creationId="{467816C3-9FF2-E34A-BDCC-20B18927492B}"/>
          </ac:spMkLst>
        </pc:spChg>
        <pc:spChg chg="mod">
          <ac:chgData name="Mistry, Sheetal" userId="c4ded6bb-8bc0-4d89-8ccb-de0f350111d3" providerId="ADAL" clId="{4CF7BB7E-030F-49DD-A396-CAF7B360599A}" dt="2023-04-03T16:11:42.114" v="869" actId="113"/>
          <ac:spMkLst>
            <pc:docMk/>
            <pc:sldMk cId="3392922816" sldId="3325"/>
            <ac:spMk id="134" creationId="{AB0F314B-33CC-0B49-96BF-0CB078547B8A}"/>
          </ac:spMkLst>
        </pc:spChg>
        <pc:spChg chg="mod">
          <ac:chgData name="Mistry, Sheetal" userId="c4ded6bb-8bc0-4d89-8ccb-de0f350111d3" providerId="ADAL" clId="{4CF7BB7E-030F-49DD-A396-CAF7B360599A}" dt="2023-04-03T16:17:42.174" v="1113" actId="113"/>
          <ac:spMkLst>
            <pc:docMk/>
            <pc:sldMk cId="3392922816" sldId="3325"/>
            <ac:spMk id="135" creationId="{5610632D-4650-D746-AB9F-B91C6EED616B}"/>
          </ac:spMkLst>
        </pc:spChg>
        <pc:spChg chg="mod">
          <ac:chgData name="Mistry, Sheetal" userId="c4ded6bb-8bc0-4d89-8ccb-de0f350111d3" providerId="ADAL" clId="{4CF7BB7E-030F-49DD-A396-CAF7B360599A}" dt="2023-04-03T16:11:42.114" v="869" actId="113"/>
          <ac:spMkLst>
            <pc:docMk/>
            <pc:sldMk cId="3392922816" sldId="3325"/>
            <ac:spMk id="136" creationId="{F756ACFA-161E-C84A-9532-360BF936DFA7}"/>
          </ac:spMkLst>
        </pc:spChg>
        <pc:spChg chg="mod">
          <ac:chgData name="Mistry, Sheetal" userId="c4ded6bb-8bc0-4d89-8ccb-de0f350111d3" providerId="ADAL" clId="{4CF7BB7E-030F-49DD-A396-CAF7B360599A}" dt="2023-04-03T16:17:45.880" v="1114" actId="113"/>
          <ac:spMkLst>
            <pc:docMk/>
            <pc:sldMk cId="3392922816" sldId="3325"/>
            <ac:spMk id="137" creationId="{95AD4F0B-CE4F-AA4D-99AF-662B49E12777}"/>
          </ac:spMkLst>
        </pc:spChg>
        <pc:spChg chg="mod">
          <ac:chgData name="Mistry, Sheetal" userId="c4ded6bb-8bc0-4d89-8ccb-de0f350111d3" providerId="ADAL" clId="{4CF7BB7E-030F-49DD-A396-CAF7B360599A}" dt="2023-04-03T16:11:42.114" v="869" actId="113"/>
          <ac:spMkLst>
            <pc:docMk/>
            <pc:sldMk cId="3392922816" sldId="3325"/>
            <ac:spMk id="138" creationId="{E660B208-18BB-1C4C-9BA4-852A4983CB03}"/>
          </ac:spMkLst>
        </pc:spChg>
        <pc:spChg chg="mod">
          <ac:chgData name="Mistry, Sheetal" userId="c4ded6bb-8bc0-4d89-8ccb-de0f350111d3" providerId="ADAL" clId="{4CF7BB7E-030F-49DD-A396-CAF7B360599A}" dt="2023-04-03T16:17:05.837" v="1061" actId="113"/>
          <ac:spMkLst>
            <pc:docMk/>
            <pc:sldMk cId="3392922816" sldId="3325"/>
            <ac:spMk id="139" creationId="{D881968B-0F70-BA41-88BF-F27D6100E10B}"/>
          </ac:spMkLst>
        </pc:spChg>
        <pc:spChg chg="mod">
          <ac:chgData name="Mistry, Sheetal" userId="c4ded6bb-8bc0-4d89-8ccb-de0f350111d3" providerId="ADAL" clId="{4CF7BB7E-030F-49DD-A396-CAF7B360599A}" dt="2023-04-03T16:16:39.756" v="1058" actId="1076"/>
          <ac:spMkLst>
            <pc:docMk/>
            <pc:sldMk cId="3392922816" sldId="3325"/>
            <ac:spMk id="140" creationId="{F1862AEC-FA54-D84B-A40A-09E53BCF4832}"/>
          </ac:spMkLst>
        </pc:spChg>
        <pc:spChg chg="mod">
          <ac:chgData name="Mistry, Sheetal" userId="c4ded6bb-8bc0-4d89-8ccb-de0f350111d3" providerId="ADAL" clId="{4CF7BB7E-030F-49DD-A396-CAF7B360599A}" dt="2023-04-03T16:13:49.400" v="924" actId="113"/>
          <ac:spMkLst>
            <pc:docMk/>
            <pc:sldMk cId="3392922816" sldId="3325"/>
            <ac:spMk id="141" creationId="{7F717674-2F4F-844C-A7DB-19C766B3FDFE}"/>
          </ac:spMkLst>
        </pc:spChg>
        <pc:picChg chg="add del mod">
          <ac:chgData name="Mistry, Sheetal" userId="c4ded6bb-8bc0-4d89-8ccb-de0f350111d3" providerId="ADAL" clId="{4CF7BB7E-030F-49DD-A396-CAF7B360599A}" dt="2023-04-03T16:19:26.520" v="1115" actId="478"/>
          <ac:picMkLst>
            <pc:docMk/>
            <pc:sldMk cId="3392922816" sldId="3325"/>
            <ac:picMk id="9" creationId="{0C6CFA03-966B-D116-9879-C58D1724261D}"/>
          </ac:picMkLst>
        </pc:picChg>
        <pc:picChg chg="add mod">
          <ac:chgData name="Mistry, Sheetal" userId="c4ded6bb-8bc0-4d89-8ccb-de0f350111d3" providerId="ADAL" clId="{4CF7BB7E-030F-49DD-A396-CAF7B360599A}" dt="2023-04-03T16:11:02.036" v="788" actId="208"/>
          <ac:picMkLst>
            <pc:docMk/>
            <pc:sldMk cId="3392922816" sldId="3325"/>
            <ac:picMk id="19" creationId="{A9A8E953-DDD2-0ECD-B5F6-D03038F3BBCD}"/>
          </ac:picMkLst>
        </pc:picChg>
      </pc:sldChg>
      <pc:sldChg chg="delSp add mod">
        <pc:chgData name="Mistry, Sheetal" userId="c4ded6bb-8bc0-4d89-8ccb-de0f350111d3" providerId="ADAL" clId="{4CF7BB7E-030F-49DD-A396-CAF7B360599A}" dt="2023-04-03T15:58:39.882" v="626" actId="478"/>
        <pc:sldMkLst>
          <pc:docMk/>
          <pc:sldMk cId="886640294" sldId="3386"/>
        </pc:sldMkLst>
        <pc:spChg chg="del">
          <ac:chgData name="Mistry, Sheetal" userId="c4ded6bb-8bc0-4d89-8ccb-de0f350111d3" providerId="ADAL" clId="{4CF7BB7E-030F-49DD-A396-CAF7B360599A}" dt="2023-04-03T15:58:38.151" v="625" actId="478"/>
          <ac:spMkLst>
            <pc:docMk/>
            <pc:sldMk cId="886640294" sldId="3386"/>
            <ac:spMk id="2" creationId="{DB3AFE3A-68FA-D942-A32A-1F9099FE99CA}"/>
          </ac:spMkLst>
        </pc:spChg>
        <pc:spChg chg="del">
          <ac:chgData name="Mistry, Sheetal" userId="c4ded6bb-8bc0-4d89-8ccb-de0f350111d3" providerId="ADAL" clId="{4CF7BB7E-030F-49DD-A396-CAF7B360599A}" dt="2023-04-03T15:58:39.882" v="626" actId="478"/>
          <ac:spMkLst>
            <pc:docMk/>
            <pc:sldMk cId="886640294" sldId="3386"/>
            <ac:spMk id="3" creationId="{9B1CC08A-F58D-604F-917E-388A9D0DA833}"/>
          </ac:spMkLst>
        </pc:spChg>
      </pc:sldChg>
      <pc:sldChg chg="addSp delSp modSp mod">
        <pc:chgData name="Mistry, Sheetal" userId="c4ded6bb-8bc0-4d89-8ccb-de0f350111d3" providerId="ADAL" clId="{4CF7BB7E-030F-49DD-A396-CAF7B360599A}" dt="2023-04-03T15:02:19.118" v="310" actId="1076"/>
        <pc:sldMkLst>
          <pc:docMk/>
          <pc:sldMk cId="330396402" sldId="2147470347"/>
        </pc:sldMkLst>
        <pc:spChg chg="mod">
          <ac:chgData name="Mistry, Sheetal" userId="c4ded6bb-8bc0-4d89-8ccb-de0f350111d3" providerId="ADAL" clId="{4CF7BB7E-030F-49DD-A396-CAF7B360599A}" dt="2023-04-03T14:59:35.171" v="120" actId="6549"/>
          <ac:spMkLst>
            <pc:docMk/>
            <pc:sldMk cId="330396402" sldId="2147470347"/>
            <ac:spMk id="2" creationId="{750B218F-F323-177D-A783-526B7E939386}"/>
          </ac:spMkLst>
        </pc:spChg>
        <pc:spChg chg="mod">
          <ac:chgData name="Mistry, Sheetal" userId="c4ded6bb-8bc0-4d89-8ccb-de0f350111d3" providerId="ADAL" clId="{4CF7BB7E-030F-49DD-A396-CAF7B360599A}" dt="2023-04-03T15:02:07.248" v="296" actId="1076"/>
          <ac:spMkLst>
            <pc:docMk/>
            <pc:sldMk cId="330396402" sldId="2147470347"/>
            <ac:spMk id="3" creationId="{80542090-B1E1-F423-6D97-38B96CA37609}"/>
          </ac:spMkLst>
        </pc:spChg>
        <pc:spChg chg="add mod">
          <ac:chgData name="Mistry, Sheetal" userId="c4ded6bb-8bc0-4d89-8ccb-de0f350111d3" providerId="ADAL" clId="{4CF7BB7E-030F-49DD-A396-CAF7B360599A}" dt="2023-04-03T15:02:15.763" v="309" actId="1038"/>
          <ac:spMkLst>
            <pc:docMk/>
            <pc:sldMk cId="330396402" sldId="2147470347"/>
            <ac:spMk id="7" creationId="{E325CFF5-89C9-987F-756F-124D2F746F46}"/>
          </ac:spMkLst>
        </pc:spChg>
        <pc:picChg chg="del">
          <ac:chgData name="Mistry, Sheetal" userId="c4ded6bb-8bc0-4d89-8ccb-de0f350111d3" providerId="ADAL" clId="{4CF7BB7E-030F-49DD-A396-CAF7B360599A}" dt="2023-04-03T14:57:33.606" v="0" actId="478"/>
          <ac:picMkLst>
            <pc:docMk/>
            <pc:sldMk cId="330396402" sldId="2147470347"/>
            <ac:picMk id="5" creationId="{5D2B4FB3-F456-E8E4-064D-A9F939153B41}"/>
          </ac:picMkLst>
        </pc:picChg>
        <pc:picChg chg="add mod">
          <ac:chgData name="Mistry, Sheetal" userId="c4ded6bb-8bc0-4d89-8ccb-de0f350111d3" providerId="ADAL" clId="{4CF7BB7E-030F-49DD-A396-CAF7B360599A}" dt="2023-04-03T15:02:19.118" v="310" actId="1076"/>
          <ac:picMkLst>
            <pc:docMk/>
            <pc:sldMk cId="330396402" sldId="2147470347"/>
            <ac:picMk id="6" creationId="{F44FBFC9-91DD-DEA5-058E-48C19BCFAB45}"/>
          </ac:picMkLst>
        </pc:picChg>
      </pc:sldChg>
      <pc:sldChg chg="addSp delSp modSp mod ord">
        <pc:chgData name="Mistry, Sheetal" userId="c4ded6bb-8bc0-4d89-8ccb-de0f350111d3" providerId="ADAL" clId="{4CF7BB7E-030F-49DD-A396-CAF7B360599A}" dt="2023-04-03T16:33:04.246" v="1328" actId="1076"/>
        <pc:sldMkLst>
          <pc:docMk/>
          <pc:sldMk cId="3251790002" sldId="2147470354"/>
        </pc:sldMkLst>
        <pc:spChg chg="add mod">
          <ac:chgData name="Mistry, Sheetal" userId="c4ded6bb-8bc0-4d89-8ccb-de0f350111d3" providerId="ADAL" clId="{4CF7BB7E-030F-49DD-A396-CAF7B360599A}" dt="2023-04-03T16:33:04.246" v="1328" actId="1076"/>
          <ac:spMkLst>
            <pc:docMk/>
            <pc:sldMk cId="3251790002" sldId="2147470354"/>
            <ac:spMk id="8" creationId="{E89F1D23-886C-2BB3-2EAA-1AF06FBD1321}"/>
          </ac:spMkLst>
        </pc:spChg>
        <pc:spChg chg="mod">
          <ac:chgData name="Mistry, Sheetal" userId="c4ded6bb-8bc0-4d89-8ccb-de0f350111d3" providerId="ADAL" clId="{4CF7BB7E-030F-49DD-A396-CAF7B360599A}" dt="2023-04-03T15:38:37.937" v="451" actId="1582"/>
          <ac:spMkLst>
            <pc:docMk/>
            <pc:sldMk cId="3251790002" sldId="2147470354"/>
            <ac:spMk id="17" creationId="{4E887ABE-7FAE-591E-BF12-ED490D269C41}"/>
          </ac:spMkLst>
        </pc:spChg>
        <pc:spChg chg="mod">
          <ac:chgData name="Mistry, Sheetal" userId="c4ded6bb-8bc0-4d89-8ccb-de0f350111d3" providerId="ADAL" clId="{4CF7BB7E-030F-49DD-A396-CAF7B360599A}" dt="2023-04-03T15:38:09.493" v="445" actId="1582"/>
          <ac:spMkLst>
            <pc:docMk/>
            <pc:sldMk cId="3251790002" sldId="2147470354"/>
            <ac:spMk id="19" creationId="{6C4663CD-D999-EA5D-0EF5-D5467AA6C0A8}"/>
          </ac:spMkLst>
        </pc:spChg>
        <pc:spChg chg="mod">
          <ac:chgData name="Mistry, Sheetal" userId="c4ded6bb-8bc0-4d89-8ccb-de0f350111d3" providerId="ADAL" clId="{4CF7BB7E-030F-49DD-A396-CAF7B360599A}" dt="2023-04-03T15:37:31.934" v="436" actId="1582"/>
          <ac:spMkLst>
            <pc:docMk/>
            <pc:sldMk cId="3251790002" sldId="2147470354"/>
            <ac:spMk id="21" creationId="{7FD7C9D9-A81D-DF19-E22D-6F158F1E4BC3}"/>
          </ac:spMkLst>
        </pc:spChg>
        <pc:spChg chg="mod">
          <ac:chgData name="Mistry, Sheetal" userId="c4ded6bb-8bc0-4d89-8ccb-de0f350111d3" providerId="ADAL" clId="{4CF7BB7E-030F-49DD-A396-CAF7B360599A}" dt="2023-04-03T15:37:09.323" v="432" actId="1582"/>
          <ac:spMkLst>
            <pc:docMk/>
            <pc:sldMk cId="3251790002" sldId="2147470354"/>
            <ac:spMk id="23" creationId="{F9087849-9B17-F9AC-88F1-694B11C221D5}"/>
          </ac:spMkLst>
        </pc:spChg>
        <pc:spChg chg="mod">
          <ac:chgData name="Mistry, Sheetal" userId="c4ded6bb-8bc0-4d89-8ccb-de0f350111d3" providerId="ADAL" clId="{4CF7BB7E-030F-49DD-A396-CAF7B360599A}" dt="2023-04-03T16:32:55.053" v="1327" actId="1076"/>
          <ac:spMkLst>
            <pc:docMk/>
            <pc:sldMk cId="3251790002" sldId="2147470354"/>
            <ac:spMk id="24" creationId="{79BEF6DA-0BE7-433D-4B34-7D86560513B1}"/>
          </ac:spMkLst>
        </pc:spChg>
        <pc:spChg chg="mod">
          <ac:chgData name="Mistry, Sheetal" userId="c4ded6bb-8bc0-4d89-8ccb-de0f350111d3" providerId="ADAL" clId="{4CF7BB7E-030F-49DD-A396-CAF7B360599A}" dt="2023-04-03T15:37:59.426" v="442" actId="1582"/>
          <ac:spMkLst>
            <pc:docMk/>
            <pc:sldMk cId="3251790002" sldId="2147470354"/>
            <ac:spMk id="25" creationId="{80A85263-08CE-AF9B-37F1-E0BF3945FE9D}"/>
          </ac:spMkLst>
        </pc:spChg>
        <pc:spChg chg="mod">
          <ac:chgData name="Mistry, Sheetal" userId="c4ded6bb-8bc0-4d89-8ccb-de0f350111d3" providerId="ADAL" clId="{4CF7BB7E-030F-49DD-A396-CAF7B360599A}" dt="2023-04-03T15:37:20.763" v="434" actId="208"/>
          <ac:spMkLst>
            <pc:docMk/>
            <pc:sldMk cId="3251790002" sldId="2147470354"/>
            <ac:spMk id="26" creationId="{81E21167-2698-2082-A871-0D43D56C80D2}"/>
          </ac:spMkLst>
        </pc:spChg>
        <pc:spChg chg="add del mod">
          <ac:chgData name="Mistry, Sheetal" userId="c4ded6bb-8bc0-4d89-8ccb-de0f350111d3" providerId="ADAL" clId="{4CF7BB7E-030F-49DD-A396-CAF7B360599A}" dt="2023-04-03T15:39:05.528" v="499" actId="1076"/>
          <ac:spMkLst>
            <pc:docMk/>
            <pc:sldMk cId="3251790002" sldId="2147470354"/>
            <ac:spMk id="27" creationId="{B112A02E-B796-4AE4-5F16-02D9C69FA2CC}"/>
          </ac:spMkLst>
        </pc:spChg>
        <pc:spChg chg="add del mod">
          <ac:chgData name="Mistry, Sheetal" userId="c4ded6bb-8bc0-4d89-8ccb-de0f350111d3" providerId="ADAL" clId="{4CF7BB7E-030F-49DD-A396-CAF7B360599A}" dt="2023-04-03T15:37:46.945" v="438" actId="1076"/>
          <ac:spMkLst>
            <pc:docMk/>
            <pc:sldMk cId="3251790002" sldId="2147470354"/>
            <ac:spMk id="28" creationId="{F2827AEA-D976-4DEA-353A-9C71D2D4C423}"/>
          </ac:spMkLst>
        </pc:spChg>
        <pc:spChg chg="mod">
          <ac:chgData name="Mistry, Sheetal" userId="c4ded6bb-8bc0-4d89-8ccb-de0f350111d3" providerId="ADAL" clId="{4CF7BB7E-030F-49DD-A396-CAF7B360599A}" dt="2023-04-03T15:37:49.278" v="439" actId="1076"/>
          <ac:spMkLst>
            <pc:docMk/>
            <pc:sldMk cId="3251790002" sldId="2147470354"/>
            <ac:spMk id="29" creationId="{4ED79E88-078C-6B55-F25F-4E25D0012DE4}"/>
          </ac:spMkLst>
        </pc:spChg>
        <pc:spChg chg="mod">
          <ac:chgData name="Mistry, Sheetal" userId="c4ded6bb-8bc0-4d89-8ccb-de0f350111d3" providerId="ADAL" clId="{4CF7BB7E-030F-49DD-A396-CAF7B360599A}" dt="2023-04-03T15:38:03.512" v="443" actId="1076"/>
          <ac:spMkLst>
            <pc:docMk/>
            <pc:sldMk cId="3251790002" sldId="2147470354"/>
            <ac:spMk id="30" creationId="{9BF49CA6-8604-09F7-362A-9425B144E8DD}"/>
          </ac:spMkLst>
        </pc:spChg>
        <pc:spChg chg="add del mod">
          <ac:chgData name="Mistry, Sheetal" userId="c4ded6bb-8bc0-4d89-8ccb-de0f350111d3" providerId="ADAL" clId="{4CF7BB7E-030F-49DD-A396-CAF7B360599A}" dt="2023-04-03T15:39:22.249" v="504" actId="1076"/>
          <ac:spMkLst>
            <pc:docMk/>
            <pc:sldMk cId="3251790002" sldId="2147470354"/>
            <ac:spMk id="31" creationId="{69C780E4-33A7-2DC3-4703-BA532AAE7EE3}"/>
          </ac:spMkLst>
        </pc:spChg>
        <pc:spChg chg="del mod">
          <ac:chgData name="Mistry, Sheetal" userId="c4ded6bb-8bc0-4d89-8ccb-de0f350111d3" providerId="ADAL" clId="{4CF7BB7E-030F-49DD-A396-CAF7B360599A}" dt="2023-04-03T15:42:04.873" v="510" actId="478"/>
          <ac:spMkLst>
            <pc:docMk/>
            <pc:sldMk cId="3251790002" sldId="2147470354"/>
            <ac:spMk id="34" creationId="{EC853C9C-E95C-A6A2-1EDA-146121088E6C}"/>
          </ac:spMkLst>
        </pc:spChg>
        <pc:spChg chg="mod">
          <ac:chgData name="Mistry, Sheetal" userId="c4ded6bb-8bc0-4d89-8ccb-de0f350111d3" providerId="ADAL" clId="{4CF7BB7E-030F-49DD-A396-CAF7B360599A}" dt="2023-04-03T15:40:11.716" v="507" actId="20577"/>
          <ac:spMkLst>
            <pc:docMk/>
            <pc:sldMk cId="3251790002" sldId="2147470354"/>
            <ac:spMk id="39" creationId="{052421F6-525F-78F8-AFD7-86F05C0EB632}"/>
          </ac:spMkLst>
        </pc:spChg>
        <pc:spChg chg="del mod">
          <ac:chgData name="Mistry, Sheetal" userId="c4ded6bb-8bc0-4d89-8ccb-de0f350111d3" providerId="ADAL" clId="{4CF7BB7E-030F-49DD-A396-CAF7B360599A}" dt="2023-04-03T16:32:38.516" v="1322" actId="478"/>
          <ac:spMkLst>
            <pc:docMk/>
            <pc:sldMk cId="3251790002" sldId="2147470354"/>
            <ac:spMk id="52" creationId="{B9F7D96E-95FE-F841-AE8C-75361CFEEDBE}"/>
          </ac:spMkLst>
        </pc:spChg>
        <pc:spChg chg="mod">
          <ac:chgData name="Mistry, Sheetal" userId="c4ded6bb-8bc0-4d89-8ccb-de0f350111d3" providerId="ADAL" clId="{4CF7BB7E-030F-49DD-A396-CAF7B360599A}" dt="2023-04-03T15:43:28.157" v="563" actId="255"/>
          <ac:spMkLst>
            <pc:docMk/>
            <pc:sldMk cId="3251790002" sldId="2147470354"/>
            <ac:spMk id="55" creationId="{F961C531-0E52-B9C5-364F-3AC74336FB63}"/>
          </ac:spMkLst>
        </pc:spChg>
        <pc:picChg chg="add mod">
          <ac:chgData name="Mistry, Sheetal" userId="c4ded6bb-8bc0-4d89-8ccb-de0f350111d3" providerId="ADAL" clId="{4CF7BB7E-030F-49DD-A396-CAF7B360599A}" dt="2023-04-03T15:42:36.824" v="517" actId="208"/>
          <ac:picMkLst>
            <pc:docMk/>
            <pc:sldMk cId="3251790002" sldId="2147470354"/>
            <ac:picMk id="5" creationId="{2135E335-35AE-98F4-E2A1-FED090CB5928}"/>
          </ac:picMkLst>
        </pc:picChg>
        <pc:picChg chg="add del mod">
          <ac:chgData name="Mistry, Sheetal" userId="c4ded6bb-8bc0-4d89-8ccb-de0f350111d3" providerId="ADAL" clId="{4CF7BB7E-030F-49DD-A396-CAF7B360599A}" dt="2023-04-03T15:42:21.511" v="515" actId="478"/>
          <ac:picMkLst>
            <pc:docMk/>
            <pc:sldMk cId="3251790002" sldId="2147470354"/>
            <ac:picMk id="7" creationId="{D1742783-D75F-6A7C-EC1A-65A2895426BF}"/>
          </ac:picMkLst>
        </pc:picChg>
        <pc:picChg chg="mod">
          <ac:chgData name="Mistry, Sheetal" userId="c4ded6bb-8bc0-4d89-8ccb-de0f350111d3" providerId="ADAL" clId="{4CF7BB7E-030F-49DD-A396-CAF7B360599A}" dt="2023-04-03T15:42:43.868" v="520" actId="207"/>
          <ac:picMkLst>
            <pc:docMk/>
            <pc:sldMk cId="3251790002" sldId="2147470354"/>
            <ac:picMk id="43" creationId="{20443DE0-9F30-D3B5-190E-9276F9610FA5}"/>
          </ac:picMkLst>
        </pc:picChg>
        <pc:picChg chg="del">
          <ac:chgData name="Mistry, Sheetal" userId="c4ded6bb-8bc0-4d89-8ccb-de0f350111d3" providerId="ADAL" clId="{4CF7BB7E-030F-49DD-A396-CAF7B360599A}" dt="2023-04-03T16:32:36.088" v="1320" actId="478"/>
          <ac:picMkLst>
            <pc:docMk/>
            <pc:sldMk cId="3251790002" sldId="2147470354"/>
            <ac:picMk id="54" creationId="{6E0EE263-AF3E-3305-7347-6A5BE4CACA0C}"/>
          </ac:picMkLst>
        </pc:picChg>
      </pc:sldChg>
      <pc:sldChg chg="ord">
        <pc:chgData name="Mistry, Sheetal" userId="c4ded6bb-8bc0-4d89-8ccb-de0f350111d3" providerId="ADAL" clId="{4CF7BB7E-030F-49DD-A396-CAF7B360599A}" dt="2023-04-03T15:43:48.711" v="569"/>
        <pc:sldMkLst>
          <pc:docMk/>
          <pc:sldMk cId="273101405" sldId="2147470355"/>
        </pc:sldMkLst>
      </pc:sldChg>
      <pc:sldChg chg="addSp delSp modSp mod ord modClrScheme chgLayout">
        <pc:chgData name="Mistry, Sheetal" userId="c4ded6bb-8bc0-4d89-8ccb-de0f350111d3" providerId="ADAL" clId="{4CF7BB7E-030F-49DD-A396-CAF7B360599A}" dt="2023-04-03T15:45:41.864" v="589" actId="26606"/>
        <pc:sldMkLst>
          <pc:docMk/>
          <pc:sldMk cId="2608492624" sldId="2147470356"/>
        </pc:sldMkLst>
        <pc:spChg chg="mod">
          <ac:chgData name="Mistry, Sheetal" userId="c4ded6bb-8bc0-4d89-8ccb-de0f350111d3" providerId="ADAL" clId="{4CF7BB7E-030F-49DD-A396-CAF7B360599A}" dt="2023-04-03T15:45:41.864" v="589" actId="26606"/>
          <ac:spMkLst>
            <pc:docMk/>
            <pc:sldMk cId="2608492624" sldId="2147470356"/>
            <ac:spMk id="2" creationId="{D34173D0-72F7-F31A-FDD0-C2AB41DA0C5F}"/>
          </ac:spMkLst>
        </pc:spChg>
        <pc:spChg chg="add del">
          <ac:chgData name="Mistry, Sheetal" userId="c4ded6bb-8bc0-4d89-8ccb-de0f350111d3" providerId="ADAL" clId="{4CF7BB7E-030F-49DD-A396-CAF7B360599A}" dt="2023-04-03T15:45:41.864" v="589" actId="26606"/>
          <ac:spMkLst>
            <pc:docMk/>
            <pc:sldMk cId="2608492624" sldId="2147470356"/>
            <ac:spMk id="3" creationId="{41824D43-5C54-6403-3DF4-4D8AB1E36447}"/>
          </ac:spMkLst>
        </pc:spChg>
        <pc:spChg chg="add del mod">
          <ac:chgData name="Mistry, Sheetal" userId="c4ded6bb-8bc0-4d89-8ccb-de0f350111d3" providerId="ADAL" clId="{4CF7BB7E-030F-49DD-A396-CAF7B360599A}" dt="2023-04-03T15:45:41.864" v="589" actId="26606"/>
          <ac:spMkLst>
            <pc:docMk/>
            <pc:sldMk cId="2608492624" sldId="2147470356"/>
            <ac:spMk id="9" creationId="{BF4B669A-E8AB-0279-C22B-AC02CDC400A0}"/>
          </ac:spMkLst>
        </pc:spChg>
        <pc:graphicFrameChg chg="add del mod">
          <ac:chgData name="Mistry, Sheetal" userId="c4ded6bb-8bc0-4d89-8ccb-de0f350111d3" providerId="ADAL" clId="{4CF7BB7E-030F-49DD-A396-CAF7B360599A}" dt="2023-04-03T15:45:41.864" v="589" actId="26606"/>
          <ac:graphicFrameMkLst>
            <pc:docMk/>
            <pc:sldMk cId="2608492624" sldId="2147470356"/>
            <ac:graphicFrameMk id="5" creationId="{C5559B97-7299-5C46-6B23-4F0F9E17674D}"/>
          </ac:graphicFrameMkLst>
        </pc:graphicFrameChg>
      </pc:sldChg>
      <pc:sldChg chg="modSp mod">
        <pc:chgData name="Mistry, Sheetal" userId="c4ded6bb-8bc0-4d89-8ccb-de0f350111d3" providerId="ADAL" clId="{4CF7BB7E-030F-49DD-A396-CAF7B360599A}" dt="2023-04-03T15:34:40.052" v="321" actId="20577"/>
        <pc:sldMkLst>
          <pc:docMk/>
          <pc:sldMk cId="1513978552" sldId="2147470360"/>
        </pc:sldMkLst>
        <pc:spChg chg="mod">
          <ac:chgData name="Mistry, Sheetal" userId="c4ded6bb-8bc0-4d89-8ccb-de0f350111d3" providerId="ADAL" clId="{4CF7BB7E-030F-49DD-A396-CAF7B360599A}" dt="2023-04-03T15:34:40.052" v="321" actId="20577"/>
          <ac:spMkLst>
            <pc:docMk/>
            <pc:sldMk cId="1513978552" sldId="2147470360"/>
            <ac:spMk id="3" creationId="{E02FE24B-681B-316C-FE3B-2A664FDD8E2A}"/>
          </ac:spMkLst>
        </pc:spChg>
      </pc:sldChg>
      <pc:sldChg chg="delSp del mod">
        <pc:chgData name="Mistry, Sheetal" userId="c4ded6bb-8bc0-4d89-8ccb-de0f350111d3" providerId="ADAL" clId="{4CF7BB7E-030F-49DD-A396-CAF7B360599A}" dt="2023-04-04T07:29:41.946" v="1386" actId="2696"/>
        <pc:sldMkLst>
          <pc:docMk/>
          <pc:sldMk cId="209699910" sldId="2147470372"/>
        </pc:sldMkLst>
        <pc:picChg chg="del">
          <ac:chgData name="Mistry, Sheetal" userId="c4ded6bb-8bc0-4d89-8ccb-de0f350111d3" providerId="ADAL" clId="{4CF7BB7E-030F-49DD-A396-CAF7B360599A}" dt="2023-04-03T16:47:13.279" v="1381" actId="21"/>
          <ac:picMkLst>
            <pc:docMk/>
            <pc:sldMk cId="209699910" sldId="2147470372"/>
            <ac:picMk id="5" creationId="{4BAD405D-4B17-7DC4-1AEF-A6F7A1B40B19}"/>
          </ac:picMkLst>
        </pc:picChg>
      </pc:sldChg>
      <pc:sldChg chg="addSp modSp mod">
        <pc:chgData name="Mistry, Sheetal" userId="c4ded6bb-8bc0-4d89-8ccb-de0f350111d3" providerId="ADAL" clId="{4CF7BB7E-030F-49DD-A396-CAF7B360599A}" dt="2023-04-03T16:47:21.290" v="1384" actId="1076"/>
        <pc:sldMkLst>
          <pc:docMk/>
          <pc:sldMk cId="4013340899" sldId="2147470381"/>
        </pc:sldMkLst>
        <pc:picChg chg="add mod">
          <ac:chgData name="Mistry, Sheetal" userId="c4ded6bb-8bc0-4d89-8ccb-de0f350111d3" providerId="ADAL" clId="{4CF7BB7E-030F-49DD-A396-CAF7B360599A}" dt="2023-04-03T16:47:21.290" v="1384" actId="1076"/>
          <ac:picMkLst>
            <pc:docMk/>
            <pc:sldMk cId="4013340899" sldId="2147470381"/>
            <ac:picMk id="8" creationId="{5D9011C7-68D3-84B1-65D0-526FD4177BBD}"/>
          </ac:picMkLst>
        </pc:picChg>
      </pc:sldChg>
      <pc:sldChg chg="addSp delSp modSp mod ord">
        <pc:chgData name="Mistry, Sheetal" userId="c4ded6bb-8bc0-4d89-8ccb-de0f350111d3" providerId="ADAL" clId="{4CF7BB7E-030F-49DD-A396-CAF7B360599A}" dt="2023-04-03T15:52:03.708" v="623" actId="1076"/>
        <pc:sldMkLst>
          <pc:docMk/>
          <pc:sldMk cId="454867747" sldId="2147470384"/>
        </pc:sldMkLst>
        <pc:spChg chg="mod">
          <ac:chgData name="Mistry, Sheetal" userId="c4ded6bb-8bc0-4d89-8ccb-de0f350111d3" providerId="ADAL" clId="{4CF7BB7E-030F-49DD-A396-CAF7B360599A}" dt="2023-04-03T15:51:23.482" v="618" actId="20577"/>
          <ac:spMkLst>
            <pc:docMk/>
            <pc:sldMk cId="454867747" sldId="2147470384"/>
            <ac:spMk id="5" creationId="{0CF8DCD5-DA32-4643-36B0-14DA9C4A162A}"/>
          </ac:spMkLst>
        </pc:spChg>
        <pc:picChg chg="add mod">
          <ac:chgData name="Mistry, Sheetal" userId="c4ded6bb-8bc0-4d89-8ccb-de0f350111d3" providerId="ADAL" clId="{4CF7BB7E-030F-49DD-A396-CAF7B360599A}" dt="2023-04-03T15:52:03.708" v="623" actId="1076"/>
          <ac:picMkLst>
            <pc:docMk/>
            <pc:sldMk cId="454867747" sldId="2147470384"/>
            <ac:picMk id="3" creationId="{8C537A0E-242B-5D3A-4994-7DF9F41A6AB3}"/>
          </ac:picMkLst>
        </pc:picChg>
        <pc:picChg chg="del">
          <ac:chgData name="Mistry, Sheetal" userId="c4ded6bb-8bc0-4d89-8ccb-de0f350111d3" providerId="ADAL" clId="{4CF7BB7E-030F-49DD-A396-CAF7B360599A}" dt="2023-04-03T15:51:26.430" v="619" actId="478"/>
          <ac:picMkLst>
            <pc:docMk/>
            <pc:sldMk cId="454867747" sldId="2147470384"/>
            <ac:picMk id="4" creationId="{EABA00C3-4098-04C1-7162-7FDD61CB0914}"/>
          </ac:picMkLst>
        </pc:picChg>
      </pc:sldChg>
      <pc:sldChg chg="ord">
        <pc:chgData name="Mistry, Sheetal" userId="c4ded6bb-8bc0-4d89-8ccb-de0f350111d3" providerId="ADAL" clId="{4CF7BB7E-030F-49DD-A396-CAF7B360599A}" dt="2023-04-03T15:44:31.232" v="583"/>
        <pc:sldMkLst>
          <pc:docMk/>
          <pc:sldMk cId="3875210882" sldId="2147470385"/>
        </pc:sldMkLst>
      </pc:sldChg>
      <pc:sldChg chg="ord">
        <pc:chgData name="Mistry, Sheetal" userId="c4ded6bb-8bc0-4d89-8ccb-de0f350111d3" providerId="ADAL" clId="{4CF7BB7E-030F-49DD-A396-CAF7B360599A}" dt="2023-04-03T15:44:19.739" v="577"/>
        <pc:sldMkLst>
          <pc:docMk/>
          <pc:sldMk cId="249675103" sldId="2147470388"/>
        </pc:sldMkLst>
      </pc:sldChg>
      <pc:sldChg chg="modSp mod ord">
        <pc:chgData name="Mistry, Sheetal" userId="c4ded6bb-8bc0-4d89-8ccb-de0f350111d3" providerId="ADAL" clId="{4CF7BB7E-030F-49DD-A396-CAF7B360599A}" dt="2023-04-04T09:58:48.038" v="2132" actId="6549"/>
        <pc:sldMkLst>
          <pc:docMk/>
          <pc:sldMk cId="2627711813" sldId="2147470389"/>
        </pc:sldMkLst>
        <pc:spChg chg="mod">
          <ac:chgData name="Mistry, Sheetal" userId="c4ded6bb-8bc0-4d89-8ccb-de0f350111d3" providerId="ADAL" clId="{4CF7BB7E-030F-49DD-A396-CAF7B360599A}" dt="2023-04-04T09:58:48.038" v="2132" actId="6549"/>
          <ac:spMkLst>
            <pc:docMk/>
            <pc:sldMk cId="2627711813" sldId="2147470389"/>
            <ac:spMk id="2" creationId="{2E03F456-8EE2-9A67-EC6C-FF97D4E40DD0}"/>
          </ac:spMkLst>
        </pc:spChg>
      </pc:sldChg>
      <pc:sldChg chg="addSp delSp modSp mod ord">
        <pc:chgData name="Mistry, Sheetal" userId="c4ded6bb-8bc0-4d89-8ccb-de0f350111d3" providerId="ADAL" clId="{4CF7BB7E-030F-49DD-A396-CAF7B360599A}" dt="2023-04-03T15:50:52.945" v="613"/>
        <pc:sldMkLst>
          <pc:docMk/>
          <pc:sldMk cId="1009356689" sldId="2147470390"/>
        </pc:sldMkLst>
        <pc:graphicFrameChg chg="mod">
          <ac:chgData name="Mistry, Sheetal" userId="c4ded6bb-8bc0-4d89-8ccb-de0f350111d3" providerId="ADAL" clId="{4CF7BB7E-030F-49DD-A396-CAF7B360599A}" dt="2023-04-03T15:50:52.945" v="613"/>
          <ac:graphicFrameMkLst>
            <pc:docMk/>
            <pc:sldMk cId="1009356689" sldId="2147470390"/>
            <ac:graphicFrameMk id="7" creationId="{47C6998A-5FEB-0C48-862A-6F3BB89A1CD7}"/>
          </ac:graphicFrameMkLst>
        </pc:graphicFrameChg>
        <pc:picChg chg="add del mod">
          <ac:chgData name="Mistry, Sheetal" userId="c4ded6bb-8bc0-4d89-8ccb-de0f350111d3" providerId="ADAL" clId="{4CF7BB7E-030F-49DD-A396-CAF7B360599A}" dt="2023-04-03T15:49:22.120" v="601" actId="478"/>
          <ac:picMkLst>
            <pc:docMk/>
            <pc:sldMk cId="1009356689" sldId="2147470390"/>
            <ac:picMk id="4" creationId="{A9BD7B2B-A5E0-0E9A-61FC-6BB424965C58}"/>
          </ac:picMkLst>
        </pc:picChg>
      </pc:sldChg>
      <pc:sldChg chg="ord">
        <pc:chgData name="Mistry, Sheetal" userId="c4ded6bb-8bc0-4d89-8ccb-de0f350111d3" providerId="ADAL" clId="{4CF7BB7E-030F-49DD-A396-CAF7B360599A}" dt="2023-04-03T15:44:25.189" v="581"/>
        <pc:sldMkLst>
          <pc:docMk/>
          <pc:sldMk cId="3862248295" sldId="2147470392"/>
        </pc:sldMkLst>
      </pc:sldChg>
      <pc:sldChg chg="ord">
        <pc:chgData name="Mistry, Sheetal" userId="c4ded6bb-8bc0-4d89-8ccb-de0f350111d3" providerId="ADAL" clId="{4CF7BB7E-030F-49DD-A396-CAF7B360599A}" dt="2023-04-03T15:44:52.225" v="585"/>
        <pc:sldMkLst>
          <pc:docMk/>
          <pc:sldMk cId="1605273150" sldId="2147470393"/>
        </pc:sldMkLst>
      </pc:sldChg>
      <pc:sldChg chg="addSp delSp modSp add mod">
        <pc:chgData name="Mistry, Sheetal" userId="c4ded6bb-8bc0-4d89-8ccb-de0f350111d3" providerId="ADAL" clId="{4CF7BB7E-030F-49DD-A396-CAF7B360599A}" dt="2023-04-04T07:29:54.636" v="1387" actId="478"/>
        <pc:sldMkLst>
          <pc:docMk/>
          <pc:sldMk cId="628929954" sldId="2147470395"/>
        </pc:sldMkLst>
        <pc:spChg chg="add mod">
          <ac:chgData name="Mistry, Sheetal" userId="c4ded6bb-8bc0-4d89-8ccb-de0f350111d3" providerId="ADAL" clId="{4CF7BB7E-030F-49DD-A396-CAF7B360599A}" dt="2023-04-03T16:21:34.974" v="1163" actId="1036"/>
          <ac:spMkLst>
            <pc:docMk/>
            <pc:sldMk cId="628929954" sldId="2147470395"/>
            <ac:spMk id="3" creationId="{C9342F24-10A4-8578-EABB-53107995C37C}"/>
          </ac:spMkLst>
        </pc:spChg>
        <pc:spChg chg="add mod">
          <ac:chgData name="Mistry, Sheetal" userId="c4ded6bb-8bc0-4d89-8ccb-de0f350111d3" providerId="ADAL" clId="{4CF7BB7E-030F-49DD-A396-CAF7B360599A}" dt="2023-04-03T16:21:34.974" v="1163" actId="1036"/>
          <ac:spMkLst>
            <pc:docMk/>
            <pc:sldMk cId="628929954" sldId="2147470395"/>
            <ac:spMk id="4" creationId="{402A0F08-D9F3-6338-6FEB-4E49A1A3A28D}"/>
          </ac:spMkLst>
        </pc:spChg>
        <pc:spChg chg="add mod">
          <ac:chgData name="Mistry, Sheetal" userId="c4ded6bb-8bc0-4d89-8ccb-de0f350111d3" providerId="ADAL" clId="{4CF7BB7E-030F-49DD-A396-CAF7B360599A}" dt="2023-04-03T16:21:34.974" v="1163" actId="1036"/>
          <ac:spMkLst>
            <pc:docMk/>
            <pc:sldMk cId="628929954" sldId="2147470395"/>
            <ac:spMk id="6" creationId="{645B355E-E72A-921C-6AB1-9C68BD0A9369}"/>
          </ac:spMkLst>
        </pc:spChg>
        <pc:spChg chg="add mod">
          <ac:chgData name="Mistry, Sheetal" userId="c4ded6bb-8bc0-4d89-8ccb-de0f350111d3" providerId="ADAL" clId="{4CF7BB7E-030F-49DD-A396-CAF7B360599A}" dt="2023-04-03T16:21:34.974" v="1163" actId="1036"/>
          <ac:spMkLst>
            <pc:docMk/>
            <pc:sldMk cId="628929954" sldId="2147470395"/>
            <ac:spMk id="7" creationId="{E60B149C-4139-072F-3B10-D9A6CDCB85BF}"/>
          </ac:spMkLst>
        </pc:spChg>
        <pc:spChg chg="add mod">
          <ac:chgData name="Mistry, Sheetal" userId="c4ded6bb-8bc0-4d89-8ccb-de0f350111d3" providerId="ADAL" clId="{4CF7BB7E-030F-49DD-A396-CAF7B360599A}" dt="2023-04-03T16:21:34.974" v="1163" actId="1036"/>
          <ac:spMkLst>
            <pc:docMk/>
            <pc:sldMk cId="628929954" sldId="2147470395"/>
            <ac:spMk id="8" creationId="{FAA57B78-80BB-1458-7B6A-AC9E18780E94}"/>
          </ac:spMkLst>
        </pc:spChg>
        <pc:spChg chg="del">
          <ac:chgData name="Mistry, Sheetal" userId="c4ded6bb-8bc0-4d89-8ccb-de0f350111d3" providerId="ADAL" clId="{4CF7BB7E-030F-49DD-A396-CAF7B360599A}" dt="2023-04-03T16:20:51.340" v="1144" actId="478"/>
          <ac:spMkLst>
            <pc:docMk/>
            <pc:sldMk cId="628929954" sldId="2147470395"/>
            <ac:spMk id="9" creationId="{6592EEDC-A4FB-62F9-189B-B76E13F04322}"/>
          </ac:spMkLst>
        </pc:spChg>
        <pc:spChg chg="del">
          <ac:chgData name="Mistry, Sheetal" userId="c4ded6bb-8bc0-4d89-8ccb-de0f350111d3" providerId="ADAL" clId="{4CF7BB7E-030F-49DD-A396-CAF7B360599A}" dt="2023-04-03T16:20:51.340" v="1144" actId="478"/>
          <ac:spMkLst>
            <pc:docMk/>
            <pc:sldMk cId="628929954" sldId="2147470395"/>
            <ac:spMk id="10" creationId="{FE8C07DD-1B89-D5E6-FE33-6EBE2FD09F98}"/>
          </ac:spMkLst>
        </pc:spChg>
        <pc:spChg chg="del">
          <ac:chgData name="Mistry, Sheetal" userId="c4ded6bb-8bc0-4d89-8ccb-de0f350111d3" providerId="ADAL" clId="{4CF7BB7E-030F-49DD-A396-CAF7B360599A}" dt="2023-04-03T16:20:51.340" v="1144" actId="478"/>
          <ac:spMkLst>
            <pc:docMk/>
            <pc:sldMk cId="628929954" sldId="2147470395"/>
            <ac:spMk id="11" creationId="{5BC70FD6-221C-2652-8A99-DC124810245A}"/>
          </ac:spMkLst>
        </pc:spChg>
        <pc:spChg chg="del">
          <ac:chgData name="Mistry, Sheetal" userId="c4ded6bb-8bc0-4d89-8ccb-de0f350111d3" providerId="ADAL" clId="{4CF7BB7E-030F-49DD-A396-CAF7B360599A}" dt="2023-04-03T16:20:51.340" v="1144" actId="478"/>
          <ac:spMkLst>
            <pc:docMk/>
            <pc:sldMk cId="628929954" sldId="2147470395"/>
            <ac:spMk id="12" creationId="{A32291C4-4E7B-304B-B586-BD050BDD7642}"/>
          </ac:spMkLst>
        </pc:spChg>
        <pc:spChg chg="del">
          <ac:chgData name="Mistry, Sheetal" userId="c4ded6bb-8bc0-4d89-8ccb-de0f350111d3" providerId="ADAL" clId="{4CF7BB7E-030F-49DD-A396-CAF7B360599A}" dt="2023-04-03T16:20:51.340" v="1144" actId="478"/>
          <ac:spMkLst>
            <pc:docMk/>
            <pc:sldMk cId="628929954" sldId="2147470395"/>
            <ac:spMk id="13" creationId="{946DDEEB-07D2-5B66-8BD1-F801CE0B39AC}"/>
          </ac:spMkLst>
        </pc:spChg>
        <pc:spChg chg="del">
          <ac:chgData name="Mistry, Sheetal" userId="c4ded6bb-8bc0-4d89-8ccb-de0f350111d3" providerId="ADAL" clId="{4CF7BB7E-030F-49DD-A396-CAF7B360599A}" dt="2023-04-03T16:20:51.340" v="1144" actId="478"/>
          <ac:spMkLst>
            <pc:docMk/>
            <pc:sldMk cId="628929954" sldId="2147470395"/>
            <ac:spMk id="14" creationId="{CBF37C95-56BA-1A0B-5454-3671A4E00B96}"/>
          </ac:spMkLst>
        </pc:spChg>
        <pc:spChg chg="del">
          <ac:chgData name="Mistry, Sheetal" userId="c4ded6bb-8bc0-4d89-8ccb-de0f350111d3" providerId="ADAL" clId="{4CF7BB7E-030F-49DD-A396-CAF7B360599A}" dt="2023-04-03T16:20:51.340" v="1144" actId="478"/>
          <ac:spMkLst>
            <pc:docMk/>
            <pc:sldMk cId="628929954" sldId="2147470395"/>
            <ac:spMk id="15" creationId="{3AB49190-79A8-BD4F-0D0C-995DB98C9A62}"/>
          </ac:spMkLst>
        </pc:spChg>
        <pc:spChg chg="add mod">
          <ac:chgData name="Mistry, Sheetal" userId="c4ded6bb-8bc0-4d89-8ccb-de0f350111d3" providerId="ADAL" clId="{4CF7BB7E-030F-49DD-A396-CAF7B360599A}" dt="2023-04-03T16:21:34.974" v="1163" actId="1036"/>
          <ac:spMkLst>
            <pc:docMk/>
            <pc:sldMk cId="628929954" sldId="2147470395"/>
            <ac:spMk id="16" creationId="{2C7033EB-A0E1-AD29-8E18-9209A0304BBA}"/>
          </ac:spMkLst>
        </pc:spChg>
        <pc:spChg chg="del">
          <ac:chgData name="Mistry, Sheetal" userId="c4ded6bb-8bc0-4d89-8ccb-de0f350111d3" providerId="ADAL" clId="{4CF7BB7E-030F-49DD-A396-CAF7B360599A}" dt="2023-04-03T16:20:51.340" v="1144" actId="478"/>
          <ac:spMkLst>
            <pc:docMk/>
            <pc:sldMk cId="628929954" sldId="2147470395"/>
            <ac:spMk id="17" creationId="{B4B11414-0B9C-49E5-5FA2-763739B1D2A8}"/>
          </ac:spMkLst>
        </pc:spChg>
        <pc:spChg chg="del">
          <ac:chgData name="Mistry, Sheetal" userId="c4ded6bb-8bc0-4d89-8ccb-de0f350111d3" providerId="ADAL" clId="{4CF7BB7E-030F-49DD-A396-CAF7B360599A}" dt="2023-04-03T16:20:51.340" v="1144" actId="478"/>
          <ac:spMkLst>
            <pc:docMk/>
            <pc:sldMk cId="628929954" sldId="2147470395"/>
            <ac:spMk id="18" creationId="{4C6E5802-3C31-5503-B58B-D04558328E62}"/>
          </ac:spMkLst>
        </pc:spChg>
        <pc:spChg chg="del">
          <ac:chgData name="Mistry, Sheetal" userId="c4ded6bb-8bc0-4d89-8ccb-de0f350111d3" providerId="ADAL" clId="{4CF7BB7E-030F-49DD-A396-CAF7B360599A}" dt="2023-04-03T16:20:51.340" v="1144" actId="478"/>
          <ac:spMkLst>
            <pc:docMk/>
            <pc:sldMk cId="628929954" sldId="2147470395"/>
            <ac:spMk id="19" creationId="{BB0666C0-F476-C7AD-6843-365A67EE5C1D}"/>
          </ac:spMkLst>
        </pc:spChg>
        <pc:spChg chg="del">
          <ac:chgData name="Mistry, Sheetal" userId="c4ded6bb-8bc0-4d89-8ccb-de0f350111d3" providerId="ADAL" clId="{4CF7BB7E-030F-49DD-A396-CAF7B360599A}" dt="2023-04-03T16:20:51.340" v="1144" actId="478"/>
          <ac:spMkLst>
            <pc:docMk/>
            <pc:sldMk cId="628929954" sldId="2147470395"/>
            <ac:spMk id="20" creationId="{53CD6D29-DB14-912C-596E-22EABAA66D54}"/>
          </ac:spMkLst>
        </pc:spChg>
        <pc:spChg chg="del">
          <ac:chgData name="Mistry, Sheetal" userId="c4ded6bb-8bc0-4d89-8ccb-de0f350111d3" providerId="ADAL" clId="{4CF7BB7E-030F-49DD-A396-CAF7B360599A}" dt="2023-04-03T16:20:51.340" v="1144" actId="478"/>
          <ac:spMkLst>
            <pc:docMk/>
            <pc:sldMk cId="628929954" sldId="2147470395"/>
            <ac:spMk id="21" creationId="{07F2F7BA-4A3A-751B-B422-140735DC1504}"/>
          </ac:spMkLst>
        </pc:spChg>
        <pc:spChg chg="del">
          <ac:chgData name="Mistry, Sheetal" userId="c4ded6bb-8bc0-4d89-8ccb-de0f350111d3" providerId="ADAL" clId="{4CF7BB7E-030F-49DD-A396-CAF7B360599A}" dt="2023-04-03T16:20:51.340" v="1144" actId="478"/>
          <ac:spMkLst>
            <pc:docMk/>
            <pc:sldMk cId="628929954" sldId="2147470395"/>
            <ac:spMk id="22" creationId="{726275DC-5BB2-4464-F849-59E21DB10399}"/>
          </ac:spMkLst>
        </pc:spChg>
        <pc:spChg chg="del">
          <ac:chgData name="Mistry, Sheetal" userId="c4ded6bb-8bc0-4d89-8ccb-de0f350111d3" providerId="ADAL" clId="{4CF7BB7E-030F-49DD-A396-CAF7B360599A}" dt="2023-04-03T16:20:51.340" v="1144" actId="478"/>
          <ac:spMkLst>
            <pc:docMk/>
            <pc:sldMk cId="628929954" sldId="2147470395"/>
            <ac:spMk id="23" creationId="{9EE4FF62-B027-FF29-4D65-AFF94A31DB90}"/>
          </ac:spMkLst>
        </pc:spChg>
        <pc:spChg chg="add mod">
          <ac:chgData name="Mistry, Sheetal" userId="c4ded6bb-8bc0-4d89-8ccb-de0f350111d3" providerId="ADAL" clId="{4CF7BB7E-030F-49DD-A396-CAF7B360599A}" dt="2023-04-03T16:21:34.974" v="1163" actId="1036"/>
          <ac:spMkLst>
            <pc:docMk/>
            <pc:sldMk cId="628929954" sldId="2147470395"/>
            <ac:spMk id="24" creationId="{8C5A4D67-5277-01ED-2F38-86042BA412B6}"/>
          </ac:spMkLst>
        </pc:spChg>
        <pc:spChg chg="add mod">
          <ac:chgData name="Mistry, Sheetal" userId="c4ded6bb-8bc0-4d89-8ccb-de0f350111d3" providerId="ADAL" clId="{4CF7BB7E-030F-49DD-A396-CAF7B360599A}" dt="2023-04-03T16:21:34.974" v="1163" actId="1036"/>
          <ac:spMkLst>
            <pc:docMk/>
            <pc:sldMk cId="628929954" sldId="2147470395"/>
            <ac:spMk id="25" creationId="{31DF1DE0-E6B6-73B0-63EA-5912B66F4ECF}"/>
          </ac:spMkLst>
        </pc:spChg>
        <pc:spChg chg="add mod">
          <ac:chgData name="Mistry, Sheetal" userId="c4ded6bb-8bc0-4d89-8ccb-de0f350111d3" providerId="ADAL" clId="{4CF7BB7E-030F-49DD-A396-CAF7B360599A}" dt="2023-04-03T16:21:34.974" v="1163" actId="1036"/>
          <ac:spMkLst>
            <pc:docMk/>
            <pc:sldMk cId="628929954" sldId="2147470395"/>
            <ac:spMk id="26" creationId="{70CE826C-A110-A5CE-7461-101E05753740}"/>
          </ac:spMkLst>
        </pc:spChg>
        <pc:spChg chg="add mod">
          <ac:chgData name="Mistry, Sheetal" userId="c4ded6bb-8bc0-4d89-8ccb-de0f350111d3" providerId="ADAL" clId="{4CF7BB7E-030F-49DD-A396-CAF7B360599A}" dt="2023-04-03T16:21:34.974" v="1163" actId="1036"/>
          <ac:spMkLst>
            <pc:docMk/>
            <pc:sldMk cId="628929954" sldId="2147470395"/>
            <ac:spMk id="27" creationId="{6DBBCC52-1506-D285-3E2D-8A7120918BC7}"/>
          </ac:spMkLst>
        </pc:spChg>
        <pc:spChg chg="add mod">
          <ac:chgData name="Mistry, Sheetal" userId="c4ded6bb-8bc0-4d89-8ccb-de0f350111d3" providerId="ADAL" clId="{4CF7BB7E-030F-49DD-A396-CAF7B360599A}" dt="2023-04-03T16:21:34.974" v="1163" actId="1036"/>
          <ac:spMkLst>
            <pc:docMk/>
            <pc:sldMk cId="628929954" sldId="2147470395"/>
            <ac:spMk id="28" creationId="{6CE4839E-A04E-F4D8-8DD7-8826E6DC6990}"/>
          </ac:spMkLst>
        </pc:spChg>
        <pc:spChg chg="add mod">
          <ac:chgData name="Mistry, Sheetal" userId="c4ded6bb-8bc0-4d89-8ccb-de0f350111d3" providerId="ADAL" clId="{4CF7BB7E-030F-49DD-A396-CAF7B360599A}" dt="2023-04-03T16:21:34.974" v="1163" actId="1036"/>
          <ac:spMkLst>
            <pc:docMk/>
            <pc:sldMk cId="628929954" sldId="2147470395"/>
            <ac:spMk id="29" creationId="{DCFDD182-7DD2-9C8A-610A-B25815D2B371}"/>
          </ac:spMkLst>
        </pc:spChg>
        <pc:spChg chg="add mod">
          <ac:chgData name="Mistry, Sheetal" userId="c4ded6bb-8bc0-4d89-8ccb-de0f350111d3" providerId="ADAL" clId="{4CF7BB7E-030F-49DD-A396-CAF7B360599A}" dt="2023-04-03T16:21:34.974" v="1163" actId="1036"/>
          <ac:spMkLst>
            <pc:docMk/>
            <pc:sldMk cId="628929954" sldId="2147470395"/>
            <ac:spMk id="30" creationId="{BEAED445-D258-A5EA-37AB-C7E68A86B7B4}"/>
          </ac:spMkLst>
        </pc:spChg>
        <pc:spChg chg="add mod">
          <ac:chgData name="Mistry, Sheetal" userId="c4ded6bb-8bc0-4d89-8ccb-de0f350111d3" providerId="ADAL" clId="{4CF7BB7E-030F-49DD-A396-CAF7B360599A}" dt="2023-04-03T16:22:35.058" v="1170" actId="1076"/>
          <ac:spMkLst>
            <pc:docMk/>
            <pc:sldMk cId="628929954" sldId="2147470395"/>
            <ac:spMk id="31" creationId="{D4B2B649-7C8C-30C2-0619-BFC1068934CC}"/>
          </ac:spMkLst>
        </pc:spChg>
        <pc:spChg chg="add mod">
          <ac:chgData name="Mistry, Sheetal" userId="c4ded6bb-8bc0-4d89-8ccb-de0f350111d3" providerId="ADAL" clId="{4CF7BB7E-030F-49DD-A396-CAF7B360599A}" dt="2023-04-03T16:21:34.974" v="1163" actId="1036"/>
          <ac:spMkLst>
            <pc:docMk/>
            <pc:sldMk cId="628929954" sldId="2147470395"/>
            <ac:spMk id="32" creationId="{C7D2D9EF-E1B6-FF2A-EBAD-6A46231C3CE2}"/>
          </ac:spMkLst>
        </pc:spChg>
        <pc:spChg chg="add mod">
          <ac:chgData name="Mistry, Sheetal" userId="c4ded6bb-8bc0-4d89-8ccb-de0f350111d3" providerId="ADAL" clId="{4CF7BB7E-030F-49DD-A396-CAF7B360599A}" dt="2023-04-03T16:21:34.974" v="1163" actId="1036"/>
          <ac:spMkLst>
            <pc:docMk/>
            <pc:sldMk cId="628929954" sldId="2147470395"/>
            <ac:spMk id="33" creationId="{BA3F6B19-56B0-52AD-4F22-63780A260C15}"/>
          </ac:spMkLst>
        </pc:spChg>
        <pc:spChg chg="add mod">
          <ac:chgData name="Mistry, Sheetal" userId="c4ded6bb-8bc0-4d89-8ccb-de0f350111d3" providerId="ADAL" clId="{4CF7BB7E-030F-49DD-A396-CAF7B360599A}" dt="2023-04-03T16:21:34.974" v="1163" actId="1036"/>
          <ac:spMkLst>
            <pc:docMk/>
            <pc:sldMk cId="628929954" sldId="2147470395"/>
            <ac:spMk id="34" creationId="{ACED9DA2-CA53-6CC5-A3F4-F014CD40E8C0}"/>
          </ac:spMkLst>
        </pc:spChg>
        <pc:spChg chg="add mod">
          <ac:chgData name="Mistry, Sheetal" userId="c4ded6bb-8bc0-4d89-8ccb-de0f350111d3" providerId="ADAL" clId="{4CF7BB7E-030F-49DD-A396-CAF7B360599A}" dt="2023-04-03T16:21:34.974" v="1163" actId="1036"/>
          <ac:spMkLst>
            <pc:docMk/>
            <pc:sldMk cId="628929954" sldId="2147470395"/>
            <ac:spMk id="35" creationId="{D60DEFB8-4E16-B09F-962D-6975FCC99010}"/>
          </ac:spMkLst>
        </pc:spChg>
        <pc:spChg chg="add mod">
          <ac:chgData name="Mistry, Sheetal" userId="c4ded6bb-8bc0-4d89-8ccb-de0f350111d3" providerId="ADAL" clId="{4CF7BB7E-030F-49DD-A396-CAF7B360599A}" dt="2023-04-03T16:21:34.974" v="1163" actId="1036"/>
          <ac:spMkLst>
            <pc:docMk/>
            <pc:sldMk cId="628929954" sldId="2147470395"/>
            <ac:spMk id="36" creationId="{B6810C35-DE49-07CD-8860-BB5D3111FD00}"/>
          </ac:spMkLst>
        </pc:spChg>
        <pc:spChg chg="add mod">
          <ac:chgData name="Mistry, Sheetal" userId="c4ded6bb-8bc0-4d89-8ccb-de0f350111d3" providerId="ADAL" clId="{4CF7BB7E-030F-49DD-A396-CAF7B360599A}" dt="2023-04-03T16:21:34.974" v="1163" actId="1036"/>
          <ac:spMkLst>
            <pc:docMk/>
            <pc:sldMk cId="628929954" sldId="2147470395"/>
            <ac:spMk id="37" creationId="{6F81DDAB-C2AD-5000-D29A-C80FAEF2EDE5}"/>
          </ac:spMkLst>
        </pc:spChg>
        <pc:spChg chg="add mod">
          <ac:chgData name="Mistry, Sheetal" userId="c4ded6bb-8bc0-4d89-8ccb-de0f350111d3" providerId="ADAL" clId="{4CF7BB7E-030F-49DD-A396-CAF7B360599A}" dt="2023-04-03T16:21:34.974" v="1163" actId="1036"/>
          <ac:spMkLst>
            <pc:docMk/>
            <pc:sldMk cId="628929954" sldId="2147470395"/>
            <ac:spMk id="38" creationId="{8DA40199-E432-E69C-E0D9-B9A58F6A3CF7}"/>
          </ac:spMkLst>
        </pc:spChg>
        <pc:spChg chg="add mod">
          <ac:chgData name="Mistry, Sheetal" userId="c4ded6bb-8bc0-4d89-8ccb-de0f350111d3" providerId="ADAL" clId="{4CF7BB7E-030F-49DD-A396-CAF7B360599A}" dt="2023-04-03T16:21:34.974" v="1163" actId="1036"/>
          <ac:spMkLst>
            <pc:docMk/>
            <pc:sldMk cId="628929954" sldId="2147470395"/>
            <ac:spMk id="39" creationId="{463ACF00-3813-244A-60FD-9A075F388582}"/>
          </ac:spMkLst>
        </pc:spChg>
        <pc:spChg chg="add mod">
          <ac:chgData name="Mistry, Sheetal" userId="c4ded6bb-8bc0-4d89-8ccb-de0f350111d3" providerId="ADAL" clId="{4CF7BB7E-030F-49DD-A396-CAF7B360599A}" dt="2023-04-03T16:21:34.974" v="1163" actId="1036"/>
          <ac:spMkLst>
            <pc:docMk/>
            <pc:sldMk cId="628929954" sldId="2147470395"/>
            <ac:spMk id="40" creationId="{3725C745-C566-0B30-CF32-A57DE5CBF1A2}"/>
          </ac:spMkLst>
        </pc:spChg>
        <pc:spChg chg="add mod">
          <ac:chgData name="Mistry, Sheetal" userId="c4ded6bb-8bc0-4d89-8ccb-de0f350111d3" providerId="ADAL" clId="{4CF7BB7E-030F-49DD-A396-CAF7B360599A}" dt="2023-04-03T16:21:34.974" v="1163" actId="1036"/>
          <ac:spMkLst>
            <pc:docMk/>
            <pc:sldMk cId="628929954" sldId="2147470395"/>
            <ac:spMk id="41" creationId="{EB2E56F1-9152-DBE8-154B-5B7BFEB5EB84}"/>
          </ac:spMkLst>
        </pc:spChg>
        <pc:spChg chg="add mod">
          <ac:chgData name="Mistry, Sheetal" userId="c4ded6bb-8bc0-4d89-8ccb-de0f350111d3" providerId="ADAL" clId="{4CF7BB7E-030F-49DD-A396-CAF7B360599A}" dt="2023-04-03T16:21:34.974" v="1163" actId="1036"/>
          <ac:spMkLst>
            <pc:docMk/>
            <pc:sldMk cId="628929954" sldId="2147470395"/>
            <ac:spMk id="42" creationId="{D254EDAE-21DB-5F98-7FD9-24A1E9EDB27F}"/>
          </ac:spMkLst>
        </pc:spChg>
        <pc:spChg chg="add mod">
          <ac:chgData name="Mistry, Sheetal" userId="c4ded6bb-8bc0-4d89-8ccb-de0f350111d3" providerId="ADAL" clId="{4CF7BB7E-030F-49DD-A396-CAF7B360599A}" dt="2023-04-03T16:21:34.974" v="1163" actId="1036"/>
          <ac:spMkLst>
            <pc:docMk/>
            <pc:sldMk cId="628929954" sldId="2147470395"/>
            <ac:spMk id="43" creationId="{90A15364-D554-0B54-E23A-B72639F9A72C}"/>
          </ac:spMkLst>
        </pc:spChg>
        <pc:spChg chg="add mod">
          <ac:chgData name="Mistry, Sheetal" userId="c4ded6bb-8bc0-4d89-8ccb-de0f350111d3" providerId="ADAL" clId="{4CF7BB7E-030F-49DD-A396-CAF7B360599A}" dt="2023-04-03T16:21:34.974" v="1163" actId="1036"/>
          <ac:spMkLst>
            <pc:docMk/>
            <pc:sldMk cId="628929954" sldId="2147470395"/>
            <ac:spMk id="44" creationId="{52A27210-6C5E-008A-9C1F-71AEE5103199}"/>
          </ac:spMkLst>
        </pc:spChg>
        <pc:spChg chg="add mod">
          <ac:chgData name="Mistry, Sheetal" userId="c4ded6bb-8bc0-4d89-8ccb-de0f350111d3" providerId="ADAL" clId="{4CF7BB7E-030F-49DD-A396-CAF7B360599A}" dt="2023-04-03T16:21:34.974" v="1163" actId="1036"/>
          <ac:spMkLst>
            <pc:docMk/>
            <pc:sldMk cId="628929954" sldId="2147470395"/>
            <ac:spMk id="45" creationId="{C951B5EA-725A-B764-9915-E6C1056626DD}"/>
          </ac:spMkLst>
        </pc:spChg>
        <pc:spChg chg="add mod">
          <ac:chgData name="Mistry, Sheetal" userId="c4ded6bb-8bc0-4d89-8ccb-de0f350111d3" providerId="ADAL" clId="{4CF7BB7E-030F-49DD-A396-CAF7B360599A}" dt="2023-04-03T16:21:34.974" v="1163" actId="1036"/>
          <ac:spMkLst>
            <pc:docMk/>
            <pc:sldMk cId="628929954" sldId="2147470395"/>
            <ac:spMk id="46" creationId="{AFF52F45-EC9B-44E1-6D87-6C224F65B766}"/>
          </ac:spMkLst>
        </pc:spChg>
        <pc:spChg chg="add mod">
          <ac:chgData name="Mistry, Sheetal" userId="c4ded6bb-8bc0-4d89-8ccb-de0f350111d3" providerId="ADAL" clId="{4CF7BB7E-030F-49DD-A396-CAF7B360599A}" dt="2023-04-03T16:21:34.974" v="1163" actId="1036"/>
          <ac:spMkLst>
            <pc:docMk/>
            <pc:sldMk cId="628929954" sldId="2147470395"/>
            <ac:spMk id="47" creationId="{A3C0D5B2-637B-22CC-9218-503EC6CF01F0}"/>
          </ac:spMkLst>
        </pc:spChg>
        <pc:spChg chg="add mod">
          <ac:chgData name="Mistry, Sheetal" userId="c4ded6bb-8bc0-4d89-8ccb-de0f350111d3" providerId="ADAL" clId="{4CF7BB7E-030F-49DD-A396-CAF7B360599A}" dt="2023-04-03T16:21:34.974" v="1163" actId="1036"/>
          <ac:spMkLst>
            <pc:docMk/>
            <pc:sldMk cId="628929954" sldId="2147470395"/>
            <ac:spMk id="48" creationId="{E235AB3E-BDE1-9EF5-7A3E-3D26369B0304}"/>
          </ac:spMkLst>
        </pc:spChg>
        <pc:spChg chg="add mod">
          <ac:chgData name="Mistry, Sheetal" userId="c4ded6bb-8bc0-4d89-8ccb-de0f350111d3" providerId="ADAL" clId="{4CF7BB7E-030F-49DD-A396-CAF7B360599A}" dt="2023-04-03T16:21:34.974" v="1163" actId="1036"/>
          <ac:spMkLst>
            <pc:docMk/>
            <pc:sldMk cId="628929954" sldId="2147470395"/>
            <ac:spMk id="49" creationId="{55541FE0-C24D-0106-099E-08A8D1C14DD9}"/>
          </ac:spMkLst>
        </pc:spChg>
        <pc:spChg chg="add mod">
          <ac:chgData name="Mistry, Sheetal" userId="c4ded6bb-8bc0-4d89-8ccb-de0f350111d3" providerId="ADAL" clId="{4CF7BB7E-030F-49DD-A396-CAF7B360599A}" dt="2023-04-03T16:21:34.974" v="1163" actId="1036"/>
          <ac:spMkLst>
            <pc:docMk/>
            <pc:sldMk cId="628929954" sldId="2147470395"/>
            <ac:spMk id="50" creationId="{EC6A1ED5-9007-E5CC-EF2A-956DC55D1605}"/>
          </ac:spMkLst>
        </pc:spChg>
        <pc:spChg chg="add mod">
          <ac:chgData name="Mistry, Sheetal" userId="c4ded6bb-8bc0-4d89-8ccb-de0f350111d3" providerId="ADAL" clId="{4CF7BB7E-030F-49DD-A396-CAF7B360599A}" dt="2023-04-03T16:21:34.974" v="1163" actId="1036"/>
          <ac:spMkLst>
            <pc:docMk/>
            <pc:sldMk cId="628929954" sldId="2147470395"/>
            <ac:spMk id="51" creationId="{C85B22CB-7C61-46C5-CF74-C7FB03AAA8B9}"/>
          </ac:spMkLst>
        </pc:spChg>
        <pc:spChg chg="add mod">
          <ac:chgData name="Mistry, Sheetal" userId="c4ded6bb-8bc0-4d89-8ccb-de0f350111d3" providerId="ADAL" clId="{4CF7BB7E-030F-49DD-A396-CAF7B360599A}" dt="2023-04-03T16:21:34.974" v="1163" actId="1036"/>
          <ac:spMkLst>
            <pc:docMk/>
            <pc:sldMk cId="628929954" sldId="2147470395"/>
            <ac:spMk id="52" creationId="{C62182B5-3690-E430-D5A3-5A47D47FE295}"/>
          </ac:spMkLst>
        </pc:spChg>
        <pc:spChg chg="add mod">
          <ac:chgData name="Mistry, Sheetal" userId="c4ded6bb-8bc0-4d89-8ccb-de0f350111d3" providerId="ADAL" clId="{4CF7BB7E-030F-49DD-A396-CAF7B360599A}" dt="2023-04-03T16:21:34.974" v="1163" actId="1036"/>
          <ac:spMkLst>
            <pc:docMk/>
            <pc:sldMk cId="628929954" sldId="2147470395"/>
            <ac:spMk id="53" creationId="{433BE4AB-B03C-1E40-039A-CEC66B01BD0E}"/>
          </ac:spMkLst>
        </pc:spChg>
        <pc:spChg chg="add mod">
          <ac:chgData name="Mistry, Sheetal" userId="c4ded6bb-8bc0-4d89-8ccb-de0f350111d3" providerId="ADAL" clId="{4CF7BB7E-030F-49DD-A396-CAF7B360599A}" dt="2023-04-03T16:21:34.974" v="1163" actId="1036"/>
          <ac:spMkLst>
            <pc:docMk/>
            <pc:sldMk cId="628929954" sldId="2147470395"/>
            <ac:spMk id="54" creationId="{3FBB5A54-3995-20BB-7A9D-C153946EE407}"/>
          </ac:spMkLst>
        </pc:spChg>
        <pc:spChg chg="add mod">
          <ac:chgData name="Mistry, Sheetal" userId="c4ded6bb-8bc0-4d89-8ccb-de0f350111d3" providerId="ADAL" clId="{4CF7BB7E-030F-49DD-A396-CAF7B360599A}" dt="2023-04-03T16:21:34.974" v="1163" actId="1036"/>
          <ac:spMkLst>
            <pc:docMk/>
            <pc:sldMk cId="628929954" sldId="2147470395"/>
            <ac:spMk id="55" creationId="{94A8F163-5F9A-0D85-6959-2316D0165D53}"/>
          </ac:spMkLst>
        </pc:spChg>
        <pc:spChg chg="add mod">
          <ac:chgData name="Mistry, Sheetal" userId="c4ded6bb-8bc0-4d89-8ccb-de0f350111d3" providerId="ADAL" clId="{4CF7BB7E-030F-49DD-A396-CAF7B360599A}" dt="2023-04-03T16:21:34.974" v="1163" actId="1036"/>
          <ac:spMkLst>
            <pc:docMk/>
            <pc:sldMk cId="628929954" sldId="2147470395"/>
            <ac:spMk id="56" creationId="{27E7A436-6764-0F9C-B64A-ED82C45EC252}"/>
          </ac:spMkLst>
        </pc:spChg>
        <pc:spChg chg="add mod">
          <ac:chgData name="Mistry, Sheetal" userId="c4ded6bb-8bc0-4d89-8ccb-de0f350111d3" providerId="ADAL" clId="{4CF7BB7E-030F-49DD-A396-CAF7B360599A}" dt="2023-04-03T16:21:34.974" v="1163" actId="1036"/>
          <ac:spMkLst>
            <pc:docMk/>
            <pc:sldMk cId="628929954" sldId="2147470395"/>
            <ac:spMk id="57" creationId="{5CF088A3-CB04-9C26-729D-0A4910ACA355}"/>
          </ac:spMkLst>
        </pc:spChg>
        <pc:spChg chg="add mod">
          <ac:chgData name="Mistry, Sheetal" userId="c4ded6bb-8bc0-4d89-8ccb-de0f350111d3" providerId="ADAL" clId="{4CF7BB7E-030F-49DD-A396-CAF7B360599A}" dt="2023-04-03T16:21:34.974" v="1163" actId="1036"/>
          <ac:spMkLst>
            <pc:docMk/>
            <pc:sldMk cId="628929954" sldId="2147470395"/>
            <ac:spMk id="58" creationId="{36E1CEC5-C7F4-C18B-B987-21130F31EFD5}"/>
          </ac:spMkLst>
        </pc:spChg>
        <pc:spChg chg="add mod">
          <ac:chgData name="Mistry, Sheetal" userId="c4ded6bb-8bc0-4d89-8ccb-de0f350111d3" providerId="ADAL" clId="{4CF7BB7E-030F-49DD-A396-CAF7B360599A}" dt="2023-04-03T16:21:34.974" v="1163" actId="1036"/>
          <ac:spMkLst>
            <pc:docMk/>
            <pc:sldMk cId="628929954" sldId="2147470395"/>
            <ac:spMk id="59" creationId="{FE32E611-34BB-8AFF-5DBE-7F776B7E1FA1}"/>
          </ac:spMkLst>
        </pc:spChg>
        <pc:spChg chg="add mod">
          <ac:chgData name="Mistry, Sheetal" userId="c4ded6bb-8bc0-4d89-8ccb-de0f350111d3" providerId="ADAL" clId="{4CF7BB7E-030F-49DD-A396-CAF7B360599A}" dt="2023-04-03T16:21:34.974" v="1163" actId="1036"/>
          <ac:spMkLst>
            <pc:docMk/>
            <pc:sldMk cId="628929954" sldId="2147470395"/>
            <ac:spMk id="60" creationId="{CC05FB89-EE73-DE2E-6CB1-F69156D59843}"/>
          </ac:spMkLst>
        </pc:spChg>
        <pc:spChg chg="add mod">
          <ac:chgData name="Mistry, Sheetal" userId="c4ded6bb-8bc0-4d89-8ccb-de0f350111d3" providerId="ADAL" clId="{4CF7BB7E-030F-49DD-A396-CAF7B360599A}" dt="2023-04-03T16:21:34.974" v="1163" actId="1036"/>
          <ac:spMkLst>
            <pc:docMk/>
            <pc:sldMk cId="628929954" sldId="2147470395"/>
            <ac:spMk id="61" creationId="{CAB173DC-69CA-BD19-1B7F-6FD5C2BD6C76}"/>
          </ac:spMkLst>
        </pc:spChg>
        <pc:spChg chg="add mod">
          <ac:chgData name="Mistry, Sheetal" userId="c4ded6bb-8bc0-4d89-8ccb-de0f350111d3" providerId="ADAL" clId="{4CF7BB7E-030F-49DD-A396-CAF7B360599A}" dt="2023-04-03T16:21:34.974" v="1163" actId="1036"/>
          <ac:spMkLst>
            <pc:docMk/>
            <pc:sldMk cId="628929954" sldId="2147470395"/>
            <ac:spMk id="62" creationId="{5860FA32-E0C6-ABA8-0C6A-7197DFAFFE80}"/>
          </ac:spMkLst>
        </pc:spChg>
        <pc:spChg chg="add mod">
          <ac:chgData name="Mistry, Sheetal" userId="c4ded6bb-8bc0-4d89-8ccb-de0f350111d3" providerId="ADAL" clId="{4CF7BB7E-030F-49DD-A396-CAF7B360599A}" dt="2023-04-03T16:21:34.974" v="1163" actId="1036"/>
          <ac:spMkLst>
            <pc:docMk/>
            <pc:sldMk cId="628929954" sldId="2147470395"/>
            <ac:spMk id="63" creationId="{D53A34C7-0A96-46B0-EC57-C180E99B4618}"/>
          </ac:spMkLst>
        </pc:spChg>
        <pc:spChg chg="add mod">
          <ac:chgData name="Mistry, Sheetal" userId="c4ded6bb-8bc0-4d89-8ccb-de0f350111d3" providerId="ADAL" clId="{4CF7BB7E-030F-49DD-A396-CAF7B360599A}" dt="2023-04-03T16:21:34.974" v="1163" actId="1036"/>
          <ac:spMkLst>
            <pc:docMk/>
            <pc:sldMk cId="628929954" sldId="2147470395"/>
            <ac:spMk id="64" creationId="{B9C859A3-3572-96E9-2D47-46A88608096E}"/>
          </ac:spMkLst>
        </pc:spChg>
        <pc:spChg chg="add mod">
          <ac:chgData name="Mistry, Sheetal" userId="c4ded6bb-8bc0-4d89-8ccb-de0f350111d3" providerId="ADAL" clId="{4CF7BB7E-030F-49DD-A396-CAF7B360599A}" dt="2023-04-03T16:21:34.974" v="1163" actId="1036"/>
          <ac:spMkLst>
            <pc:docMk/>
            <pc:sldMk cId="628929954" sldId="2147470395"/>
            <ac:spMk id="65" creationId="{A4EF5E36-94C2-64DE-1F46-792E1C41A5C9}"/>
          </ac:spMkLst>
        </pc:spChg>
        <pc:spChg chg="add mod">
          <ac:chgData name="Mistry, Sheetal" userId="c4ded6bb-8bc0-4d89-8ccb-de0f350111d3" providerId="ADAL" clId="{4CF7BB7E-030F-49DD-A396-CAF7B360599A}" dt="2023-04-03T16:21:34.974" v="1163" actId="1036"/>
          <ac:spMkLst>
            <pc:docMk/>
            <pc:sldMk cId="628929954" sldId="2147470395"/>
            <ac:spMk id="66" creationId="{CF69CE2C-1EB4-5D36-6744-35FC56B4AA6B}"/>
          </ac:spMkLst>
        </pc:spChg>
        <pc:spChg chg="add mod">
          <ac:chgData name="Mistry, Sheetal" userId="c4ded6bb-8bc0-4d89-8ccb-de0f350111d3" providerId="ADAL" clId="{4CF7BB7E-030F-49DD-A396-CAF7B360599A}" dt="2023-04-03T16:21:34.974" v="1163" actId="1036"/>
          <ac:spMkLst>
            <pc:docMk/>
            <pc:sldMk cId="628929954" sldId="2147470395"/>
            <ac:spMk id="67" creationId="{05C1F9F6-3EEC-8B74-C51D-E22D2315533E}"/>
          </ac:spMkLst>
        </pc:spChg>
        <pc:spChg chg="add mod">
          <ac:chgData name="Mistry, Sheetal" userId="c4ded6bb-8bc0-4d89-8ccb-de0f350111d3" providerId="ADAL" clId="{4CF7BB7E-030F-49DD-A396-CAF7B360599A}" dt="2023-04-03T16:21:34.974" v="1163" actId="1036"/>
          <ac:spMkLst>
            <pc:docMk/>
            <pc:sldMk cId="628929954" sldId="2147470395"/>
            <ac:spMk id="68" creationId="{73050A16-0AD0-3728-1F39-5524F22CB593}"/>
          </ac:spMkLst>
        </pc:spChg>
        <pc:spChg chg="add mod">
          <ac:chgData name="Mistry, Sheetal" userId="c4ded6bb-8bc0-4d89-8ccb-de0f350111d3" providerId="ADAL" clId="{4CF7BB7E-030F-49DD-A396-CAF7B360599A}" dt="2023-04-03T16:21:34.974" v="1163" actId="1036"/>
          <ac:spMkLst>
            <pc:docMk/>
            <pc:sldMk cId="628929954" sldId="2147470395"/>
            <ac:spMk id="69" creationId="{45AD6331-A8FD-3334-8F40-3AFF3B11FC05}"/>
          </ac:spMkLst>
        </pc:spChg>
        <pc:spChg chg="add mod">
          <ac:chgData name="Mistry, Sheetal" userId="c4ded6bb-8bc0-4d89-8ccb-de0f350111d3" providerId="ADAL" clId="{4CF7BB7E-030F-49DD-A396-CAF7B360599A}" dt="2023-04-03T16:21:34.974" v="1163" actId="1036"/>
          <ac:spMkLst>
            <pc:docMk/>
            <pc:sldMk cId="628929954" sldId="2147470395"/>
            <ac:spMk id="70" creationId="{77CB753C-119B-66EC-3433-6D184B87A009}"/>
          </ac:spMkLst>
        </pc:spChg>
        <pc:spChg chg="add mod">
          <ac:chgData name="Mistry, Sheetal" userId="c4ded6bb-8bc0-4d89-8ccb-de0f350111d3" providerId="ADAL" clId="{4CF7BB7E-030F-49DD-A396-CAF7B360599A}" dt="2023-04-03T16:21:34.974" v="1163" actId="1036"/>
          <ac:spMkLst>
            <pc:docMk/>
            <pc:sldMk cId="628929954" sldId="2147470395"/>
            <ac:spMk id="71" creationId="{F008A4F7-019E-3CC6-6D14-CD6F60B737E5}"/>
          </ac:spMkLst>
        </pc:spChg>
        <pc:spChg chg="add mod">
          <ac:chgData name="Mistry, Sheetal" userId="c4ded6bb-8bc0-4d89-8ccb-de0f350111d3" providerId="ADAL" clId="{4CF7BB7E-030F-49DD-A396-CAF7B360599A}" dt="2023-04-03T16:21:34.974" v="1163" actId="1036"/>
          <ac:spMkLst>
            <pc:docMk/>
            <pc:sldMk cId="628929954" sldId="2147470395"/>
            <ac:spMk id="72" creationId="{00E9B53A-205F-7136-A072-678668935795}"/>
          </ac:spMkLst>
        </pc:spChg>
        <pc:spChg chg="add mod">
          <ac:chgData name="Mistry, Sheetal" userId="c4ded6bb-8bc0-4d89-8ccb-de0f350111d3" providerId="ADAL" clId="{4CF7BB7E-030F-49DD-A396-CAF7B360599A}" dt="2023-04-03T16:21:34.974" v="1163" actId="1036"/>
          <ac:spMkLst>
            <pc:docMk/>
            <pc:sldMk cId="628929954" sldId="2147470395"/>
            <ac:spMk id="73" creationId="{AEBB2034-BAB5-E5AD-4653-618291D53AF3}"/>
          </ac:spMkLst>
        </pc:spChg>
        <pc:spChg chg="add mod">
          <ac:chgData name="Mistry, Sheetal" userId="c4ded6bb-8bc0-4d89-8ccb-de0f350111d3" providerId="ADAL" clId="{4CF7BB7E-030F-49DD-A396-CAF7B360599A}" dt="2023-04-03T16:21:34.974" v="1163" actId="1036"/>
          <ac:spMkLst>
            <pc:docMk/>
            <pc:sldMk cId="628929954" sldId="2147470395"/>
            <ac:spMk id="74" creationId="{6A8C409A-02AC-2827-8EE3-CD7DFA52CBC6}"/>
          </ac:spMkLst>
        </pc:spChg>
        <pc:spChg chg="add mod">
          <ac:chgData name="Mistry, Sheetal" userId="c4ded6bb-8bc0-4d89-8ccb-de0f350111d3" providerId="ADAL" clId="{4CF7BB7E-030F-49DD-A396-CAF7B360599A}" dt="2023-04-03T16:21:34.974" v="1163" actId="1036"/>
          <ac:spMkLst>
            <pc:docMk/>
            <pc:sldMk cId="628929954" sldId="2147470395"/>
            <ac:spMk id="75" creationId="{C0506FC2-999E-D702-966F-1F517CD31864}"/>
          </ac:spMkLst>
        </pc:spChg>
        <pc:spChg chg="add mod">
          <ac:chgData name="Mistry, Sheetal" userId="c4ded6bb-8bc0-4d89-8ccb-de0f350111d3" providerId="ADAL" clId="{4CF7BB7E-030F-49DD-A396-CAF7B360599A}" dt="2023-04-03T16:21:34.974" v="1163" actId="1036"/>
          <ac:spMkLst>
            <pc:docMk/>
            <pc:sldMk cId="628929954" sldId="2147470395"/>
            <ac:spMk id="76" creationId="{929DE1AD-465E-54CC-D9EE-0475F41AA783}"/>
          </ac:spMkLst>
        </pc:spChg>
        <pc:spChg chg="add mod">
          <ac:chgData name="Mistry, Sheetal" userId="c4ded6bb-8bc0-4d89-8ccb-de0f350111d3" providerId="ADAL" clId="{4CF7BB7E-030F-49DD-A396-CAF7B360599A}" dt="2023-04-03T16:21:34.974" v="1163" actId="1036"/>
          <ac:spMkLst>
            <pc:docMk/>
            <pc:sldMk cId="628929954" sldId="2147470395"/>
            <ac:spMk id="77" creationId="{F2C38BC9-D0CB-9832-53C3-40C67CAD7CC9}"/>
          </ac:spMkLst>
        </pc:spChg>
        <pc:spChg chg="add mod">
          <ac:chgData name="Mistry, Sheetal" userId="c4ded6bb-8bc0-4d89-8ccb-de0f350111d3" providerId="ADAL" clId="{4CF7BB7E-030F-49DD-A396-CAF7B360599A}" dt="2023-04-03T16:21:34.974" v="1163" actId="1036"/>
          <ac:spMkLst>
            <pc:docMk/>
            <pc:sldMk cId="628929954" sldId="2147470395"/>
            <ac:spMk id="78" creationId="{D31AED1A-9EB5-FC11-0B11-47EA9720EE74}"/>
          </ac:spMkLst>
        </pc:spChg>
        <pc:spChg chg="add mod">
          <ac:chgData name="Mistry, Sheetal" userId="c4ded6bb-8bc0-4d89-8ccb-de0f350111d3" providerId="ADAL" clId="{4CF7BB7E-030F-49DD-A396-CAF7B360599A}" dt="2023-04-03T16:21:34.974" v="1163" actId="1036"/>
          <ac:spMkLst>
            <pc:docMk/>
            <pc:sldMk cId="628929954" sldId="2147470395"/>
            <ac:spMk id="79" creationId="{A8DEF008-CD99-6A14-9979-8940FCBFF2E1}"/>
          </ac:spMkLst>
        </pc:spChg>
        <pc:spChg chg="add mod">
          <ac:chgData name="Mistry, Sheetal" userId="c4ded6bb-8bc0-4d89-8ccb-de0f350111d3" providerId="ADAL" clId="{4CF7BB7E-030F-49DD-A396-CAF7B360599A}" dt="2023-04-03T16:21:34.974" v="1163" actId="1036"/>
          <ac:spMkLst>
            <pc:docMk/>
            <pc:sldMk cId="628929954" sldId="2147470395"/>
            <ac:spMk id="80" creationId="{C2A0CC10-5D8E-B89F-094C-333E0AAECBB8}"/>
          </ac:spMkLst>
        </pc:spChg>
        <pc:spChg chg="add mod">
          <ac:chgData name="Mistry, Sheetal" userId="c4ded6bb-8bc0-4d89-8ccb-de0f350111d3" providerId="ADAL" clId="{4CF7BB7E-030F-49DD-A396-CAF7B360599A}" dt="2023-04-03T16:21:34.974" v="1163" actId="1036"/>
          <ac:spMkLst>
            <pc:docMk/>
            <pc:sldMk cId="628929954" sldId="2147470395"/>
            <ac:spMk id="81" creationId="{8BBC0B13-5597-60C9-55D5-2C6366941FEB}"/>
          </ac:spMkLst>
        </pc:spChg>
        <pc:spChg chg="add del mod">
          <ac:chgData name="Mistry, Sheetal" userId="c4ded6bb-8bc0-4d89-8ccb-de0f350111d3" providerId="ADAL" clId="{4CF7BB7E-030F-49DD-A396-CAF7B360599A}" dt="2023-04-03T16:38:37.071" v="1358" actId="478"/>
          <ac:spMkLst>
            <pc:docMk/>
            <pc:sldMk cId="628929954" sldId="2147470395"/>
            <ac:spMk id="82" creationId="{6C55AC54-1FEC-5209-77E6-142E494788AD}"/>
          </ac:spMkLst>
        </pc:spChg>
        <pc:spChg chg="add del mod">
          <ac:chgData name="Mistry, Sheetal" userId="c4ded6bb-8bc0-4d89-8ccb-de0f350111d3" providerId="ADAL" clId="{4CF7BB7E-030F-49DD-A396-CAF7B360599A}" dt="2023-04-04T07:29:54.636" v="1387" actId="478"/>
          <ac:spMkLst>
            <pc:docMk/>
            <pc:sldMk cId="628929954" sldId="2147470395"/>
            <ac:spMk id="83" creationId="{E2781C6B-EE7E-F9BF-4165-F3660422647A}"/>
          </ac:spMkLst>
        </pc:spChg>
        <pc:spChg chg="add del mod">
          <ac:chgData name="Mistry, Sheetal" userId="c4ded6bb-8bc0-4d89-8ccb-de0f350111d3" providerId="ADAL" clId="{4CF7BB7E-030F-49DD-A396-CAF7B360599A}" dt="2023-04-03T16:25:48.548" v="1304" actId="478"/>
          <ac:spMkLst>
            <pc:docMk/>
            <pc:sldMk cId="628929954" sldId="2147470395"/>
            <ac:spMk id="84" creationId="{97427CF2-7002-8820-300D-839964BC0F6C}"/>
          </ac:spMkLst>
        </pc:spChg>
        <pc:spChg chg="add del mod">
          <ac:chgData name="Mistry, Sheetal" userId="c4ded6bb-8bc0-4d89-8ccb-de0f350111d3" providerId="ADAL" clId="{4CF7BB7E-030F-49DD-A396-CAF7B360599A}" dt="2023-04-03T16:29:32.403" v="1316" actId="478"/>
          <ac:spMkLst>
            <pc:docMk/>
            <pc:sldMk cId="628929954" sldId="2147470395"/>
            <ac:spMk id="85" creationId="{DCFD9DF2-833D-7ACA-7596-0EF12449A1FA}"/>
          </ac:spMkLst>
        </pc:spChg>
        <pc:spChg chg="add del mod">
          <ac:chgData name="Mistry, Sheetal" userId="c4ded6bb-8bc0-4d89-8ccb-de0f350111d3" providerId="ADAL" clId="{4CF7BB7E-030F-49DD-A396-CAF7B360599A}" dt="2023-04-03T16:34:19.950" v="1329" actId="478"/>
          <ac:spMkLst>
            <pc:docMk/>
            <pc:sldMk cId="628929954" sldId="2147470395"/>
            <ac:spMk id="86" creationId="{4BD007E8-AA80-3BAB-5198-D1C01D1B9C26}"/>
          </ac:spMkLst>
        </pc:spChg>
        <pc:spChg chg="add del mod">
          <ac:chgData name="Mistry, Sheetal" userId="c4ded6bb-8bc0-4d89-8ccb-de0f350111d3" providerId="ADAL" clId="{4CF7BB7E-030F-49DD-A396-CAF7B360599A}" dt="2023-04-03T16:23:00.283" v="1175" actId="478"/>
          <ac:spMkLst>
            <pc:docMk/>
            <pc:sldMk cId="628929954" sldId="2147470395"/>
            <ac:spMk id="87" creationId="{7D0C5BB7-526A-6604-4A4D-0FE4207A4863}"/>
          </ac:spMkLst>
        </pc:spChg>
        <pc:spChg chg="add mod">
          <ac:chgData name="Mistry, Sheetal" userId="c4ded6bb-8bc0-4d89-8ccb-de0f350111d3" providerId="ADAL" clId="{4CF7BB7E-030F-49DD-A396-CAF7B360599A}" dt="2023-04-03T16:45:33.823" v="1373" actId="1076"/>
          <ac:spMkLst>
            <pc:docMk/>
            <pc:sldMk cId="628929954" sldId="2147470395"/>
            <ac:spMk id="88" creationId="{C7912A17-F7DF-904A-53C4-A2D95C4F9272}"/>
          </ac:spMkLst>
        </pc:spChg>
        <pc:spChg chg="add mod">
          <ac:chgData name="Mistry, Sheetal" userId="c4ded6bb-8bc0-4d89-8ccb-de0f350111d3" providerId="ADAL" clId="{4CF7BB7E-030F-49DD-A396-CAF7B360599A}" dt="2023-04-03T16:21:34.974" v="1163" actId="1036"/>
          <ac:spMkLst>
            <pc:docMk/>
            <pc:sldMk cId="628929954" sldId="2147470395"/>
            <ac:spMk id="89" creationId="{60B3F153-1E7C-7811-DEBE-A94DE554AE9C}"/>
          </ac:spMkLst>
        </pc:spChg>
        <pc:spChg chg="add mod">
          <ac:chgData name="Mistry, Sheetal" userId="c4ded6bb-8bc0-4d89-8ccb-de0f350111d3" providerId="ADAL" clId="{4CF7BB7E-030F-49DD-A396-CAF7B360599A}" dt="2023-04-03T16:21:34.974" v="1163" actId="1036"/>
          <ac:spMkLst>
            <pc:docMk/>
            <pc:sldMk cId="628929954" sldId="2147470395"/>
            <ac:spMk id="90" creationId="{A079D4A2-EE11-DCE4-395C-2D788CB3BDD3}"/>
          </ac:spMkLst>
        </pc:spChg>
        <pc:spChg chg="add mod">
          <ac:chgData name="Mistry, Sheetal" userId="c4ded6bb-8bc0-4d89-8ccb-de0f350111d3" providerId="ADAL" clId="{4CF7BB7E-030F-49DD-A396-CAF7B360599A}" dt="2023-04-03T16:21:34.974" v="1163" actId="1036"/>
          <ac:spMkLst>
            <pc:docMk/>
            <pc:sldMk cId="628929954" sldId="2147470395"/>
            <ac:spMk id="91" creationId="{EB4FB038-1528-FDBC-183C-E848A9E2CC24}"/>
          </ac:spMkLst>
        </pc:spChg>
        <pc:spChg chg="add mod">
          <ac:chgData name="Mistry, Sheetal" userId="c4ded6bb-8bc0-4d89-8ccb-de0f350111d3" providerId="ADAL" clId="{4CF7BB7E-030F-49DD-A396-CAF7B360599A}" dt="2023-04-03T16:25:44.665" v="1303" actId="6549"/>
          <ac:spMkLst>
            <pc:docMk/>
            <pc:sldMk cId="628929954" sldId="2147470395"/>
            <ac:spMk id="92" creationId="{4E927155-88EE-FA66-D9D9-6244145D2777}"/>
          </ac:spMkLst>
        </pc:spChg>
        <pc:spChg chg="add mod">
          <ac:chgData name="Mistry, Sheetal" userId="c4ded6bb-8bc0-4d89-8ccb-de0f350111d3" providerId="ADAL" clId="{4CF7BB7E-030F-49DD-A396-CAF7B360599A}" dt="2023-04-03T16:21:34.974" v="1163" actId="1036"/>
          <ac:spMkLst>
            <pc:docMk/>
            <pc:sldMk cId="628929954" sldId="2147470395"/>
            <ac:spMk id="93" creationId="{257557D6-9E7E-D1C1-D507-1A69A81BA260}"/>
          </ac:spMkLst>
        </pc:spChg>
        <pc:spChg chg="add mod">
          <ac:chgData name="Mistry, Sheetal" userId="c4ded6bb-8bc0-4d89-8ccb-de0f350111d3" providerId="ADAL" clId="{4CF7BB7E-030F-49DD-A396-CAF7B360599A}" dt="2023-04-03T16:23:08.041" v="1179" actId="20577"/>
          <ac:spMkLst>
            <pc:docMk/>
            <pc:sldMk cId="628929954" sldId="2147470395"/>
            <ac:spMk id="94" creationId="{301B2148-C1DC-1742-D945-5AC785471374}"/>
          </ac:spMkLst>
        </pc:spChg>
        <pc:spChg chg="add mod">
          <ac:chgData name="Mistry, Sheetal" userId="c4ded6bb-8bc0-4d89-8ccb-de0f350111d3" providerId="ADAL" clId="{4CF7BB7E-030F-49DD-A396-CAF7B360599A}" dt="2023-04-03T16:21:34.974" v="1163" actId="1036"/>
          <ac:spMkLst>
            <pc:docMk/>
            <pc:sldMk cId="628929954" sldId="2147470395"/>
            <ac:spMk id="95" creationId="{A8268593-EE57-920E-53B4-5B1198A784D5}"/>
          </ac:spMkLst>
        </pc:spChg>
        <pc:spChg chg="add mod">
          <ac:chgData name="Mistry, Sheetal" userId="c4ded6bb-8bc0-4d89-8ccb-de0f350111d3" providerId="ADAL" clId="{4CF7BB7E-030F-49DD-A396-CAF7B360599A}" dt="2023-04-03T16:23:24.246" v="1218" actId="6549"/>
          <ac:spMkLst>
            <pc:docMk/>
            <pc:sldMk cId="628929954" sldId="2147470395"/>
            <ac:spMk id="96" creationId="{000D024D-6728-BDD5-96A3-7D4F26DF4E4D}"/>
          </ac:spMkLst>
        </pc:spChg>
        <pc:spChg chg="add mod">
          <ac:chgData name="Mistry, Sheetal" userId="c4ded6bb-8bc0-4d89-8ccb-de0f350111d3" providerId="ADAL" clId="{4CF7BB7E-030F-49DD-A396-CAF7B360599A}" dt="2023-04-03T16:21:34.974" v="1163" actId="1036"/>
          <ac:spMkLst>
            <pc:docMk/>
            <pc:sldMk cId="628929954" sldId="2147470395"/>
            <ac:spMk id="97" creationId="{2E5E580A-36DE-25EC-CD43-72DD8ED6C0C8}"/>
          </ac:spMkLst>
        </pc:spChg>
        <pc:spChg chg="add mod">
          <ac:chgData name="Mistry, Sheetal" userId="c4ded6bb-8bc0-4d89-8ccb-de0f350111d3" providerId="ADAL" clId="{4CF7BB7E-030F-49DD-A396-CAF7B360599A}" dt="2023-04-03T16:25:34.776" v="1266" actId="20577"/>
          <ac:spMkLst>
            <pc:docMk/>
            <pc:sldMk cId="628929954" sldId="2147470395"/>
            <ac:spMk id="98" creationId="{6AEC17D3-8E32-CA6B-CC9B-8CDA228EDFA5}"/>
          </ac:spMkLst>
        </pc:spChg>
        <pc:spChg chg="add mod">
          <ac:chgData name="Mistry, Sheetal" userId="c4ded6bb-8bc0-4d89-8ccb-de0f350111d3" providerId="ADAL" clId="{4CF7BB7E-030F-49DD-A396-CAF7B360599A}" dt="2023-04-03T16:21:34.974" v="1163" actId="1036"/>
          <ac:spMkLst>
            <pc:docMk/>
            <pc:sldMk cId="628929954" sldId="2147470395"/>
            <ac:spMk id="99" creationId="{0F5D41F4-FFAA-A2AB-84C9-331CF777419E}"/>
          </ac:spMkLst>
        </pc:spChg>
        <pc:spChg chg="add mod">
          <ac:chgData name="Mistry, Sheetal" userId="c4ded6bb-8bc0-4d89-8ccb-de0f350111d3" providerId="ADAL" clId="{4CF7BB7E-030F-49DD-A396-CAF7B360599A}" dt="2023-04-03T16:21:34.974" v="1163" actId="1036"/>
          <ac:spMkLst>
            <pc:docMk/>
            <pc:sldMk cId="628929954" sldId="2147470395"/>
            <ac:spMk id="100" creationId="{DBE2232F-83A6-63C6-B5D9-6D2AB0B27752}"/>
          </ac:spMkLst>
        </pc:spChg>
        <pc:spChg chg="add mod">
          <ac:chgData name="Mistry, Sheetal" userId="c4ded6bb-8bc0-4d89-8ccb-de0f350111d3" providerId="ADAL" clId="{4CF7BB7E-030F-49DD-A396-CAF7B360599A}" dt="2023-04-03T16:21:34.974" v="1163" actId="1036"/>
          <ac:spMkLst>
            <pc:docMk/>
            <pc:sldMk cId="628929954" sldId="2147470395"/>
            <ac:spMk id="101" creationId="{130007DE-8801-4381-E32A-3A0129D0B522}"/>
          </ac:spMkLst>
        </pc:spChg>
        <pc:spChg chg="add mod">
          <ac:chgData name="Mistry, Sheetal" userId="c4ded6bb-8bc0-4d89-8ccb-de0f350111d3" providerId="ADAL" clId="{4CF7BB7E-030F-49DD-A396-CAF7B360599A}" dt="2023-04-03T16:21:34.974" v="1163" actId="1036"/>
          <ac:spMkLst>
            <pc:docMk/>
            <pc:sldMk cId="628929954" sldId="2147470395"/>
            <ac:spMk id="103" creationId="{28A63775-FF30-FFEF-270C-85E6B17CC9F3}"/>
          </ac:spMkLst>
        </pc:spChg>
        <pc:spChg chg="add mod">
          <ac:chgData name="Mistry, Sheetal" userId="c4ded6bb-8bc0-4d89-8ccb-de0f350111d3" providerId="ADAL" clId="{4CF7BB7E-030F-49DD-A396-CAF7B360599A}" dt="2023-04-03T16:21:34.974" v="1163" actId="1036"/>
          <ac:spMkLst>
            <pc:docMk/>
            <pc:sldMk cId="628929954" sldId="2147470395"/>
            <ac:spMk id="104" creationId="{670C52CB-D6AF-5E69-B3FA-041F78BB74BA}"/>
          </ac:spMkLst>
        </pc:spChg>
        <pc:spChg chg="add mod">
          <ac:chgData name="Mistry, Sheetal" userId="c4ded6bb-8bc0-4d89-8ccb-de0f350111d3" providerId="ADAL" clId="{4CF7BB7E-030F-49DD-A396-CAF7B360599A}" dt="2023-04-03T16:21:34.974" v="1163" actId="1036"/>
          <ac:spMkLst>
            <pc:docMk/>
            <pc:sldMk cId="628929954" sldId="2147470395"/>
            <ac:spMk id="105" creationId="{D6E4965B-FFDA-6F9F-99FB-D536A5A0E877}"/>
          </ac:spMkLst>
        </pc:spChg>
        <pc:spChg chg="add mod">
          <ac:chgData name="Mistry, Sheetal" userId="c4ded6bb-8bc0-4d89-8ccb-de0f350111d3" providerId="ADAL" clId="{4CF7BB7E-030F-49DD-A396-CAF7B360599A}" dt="2023-04-03T16:34:59.625" v="1339" actId="2085"/>
          <ac:spMkLst>
            <pc:docMk/>
            <pc:sldMk cId="628929954" sldId="2147470395"/>
            <ac:spMk id="116" creationId="{99225145-8390-5A33-ED12-CC023FB20787}"/>
          </ac:spMkLst>
        </pc:spChg>
        <pc:spChg chg="add mod">
          <ac:chgData name="Mistry, Sheetal" userId="c4ded6bb-8bc0-4d89-8ccb-de0f350111d3" providerId="ADAL" clId="{4CF7BB7E-030F-49DD-A396-CAF7B360599A}" dt="2023-04-03T16:38:22.336" v="1357" actId="255"/>
          <ac:spMkLst>
            <pc:docMk/>
            <pc:sldMk cId="628929954" sldId="2147470395"/>
            <ac:spMk id="121" creationId="{81EAB721-790B-CBCC-431C-CDE000B6D0C5}"/>
          </ac:spMkLst>
        </pc:spChg>
        <pc:picChg chg="del">
          <ac:chgData name="Mistry, Sheetal" userId="c4ded6bb-8bc0-4d89-8ccb-de0f350111d3" providerId="ADAL" clId="{4CF7BB7E-030F-49DD-A396-CAF7B360599A}" dt="2023-04-03T16:20:51.340" v="1144" actId="478"/>
          <ac:picMkLst>
            <pc:docMk/>
            <pc:sldMk cId="628929954" sldId="2147470395"/>
            <ac:picMk id="5" creationId="{4BAD405D-4B17-7DC4-1AEF-A6F7A1B40B19}"/>
          </ac:picMkLst>
        </pc:picChg>
        <pc:picChg chg="add del mod">
          <ac:chgData name="Mistry, Sheetal" userId="c4ded6bb-8bc0-4d89-8ccb-de0f350111d3" providerId="ADAL" clId="{4CF7BB7E-030F-49DD-A396-CAF7B360599A}" dt="2023-04-03T16:21:50.752" v="1164" actId="478"/>
          <ac:picMkLst>
            <pc:docMk/>
            <pc:sldMk cId="628929954" sldId="2147470395"/>
            <ac:picMk id="102" creationId="{995498A1-9922-7A38-AF87-4380BB81DE1A}"/>
          </ac:picMkLst>
        </pc:picChg>
        <pc:picChg chg="add del mod">
          <ac:chgData name="Mistry, Sheetal" userId="c4ded6bb-8bc0-4d89-8ccb-de0f350111d3" providerId="ADAL" clId="{4CF7BB7E-030F-49DD-A396-CAF7B360599A}" dt="2023-04-03T16:24:45.725" v="1224" actId="478"/>
          <ac:picMkLst>
            <pc:docMk/>
            <pc:sldMk cId="628929954" sldId="2147470395"/>
            <ac:picMk id="107" creationId="{30544BCB-1305-2CB3-1B6A-E9E926272C16}"/>
          </ac:picMkLst>
        </pc:picChg>
        <pc:picChg chg="add del mod">
          <ac:chgData name="Mistry, Sheetal" userId="c4ded6bb-8bc0-4d89-8ccb-de0f350111d3" providerId="ADAL" clId="{4CF7BB7E-030F-49DD-A396-CAF7B360599A}" dt="2023-04-03T16:46:29.158" v="1377" actId="208"/>
          <ac:picMkLst>
            <pc:docMk/>
            <pc:sldMk cId="628929954" sldId="2147470395"/>
            <ac:picMk id="109" creationId="{AA924C6D-A6CE-2E78-24FF-8725BD9C55E3}"/>
          </ac:picMkLst>
        </pc:picChg>
        <pc:picChg chg="add mod">
          <ac:chgData name="Mistry, Sheetal" userId="c4ded6bb-8bc0-4d89-8ccb-de0f350111d3" providerId="ADAL" clId="{4CF7BB7E-030F-49DD-A396-CAF7B360599A}" dt="2023-04-03T16:46:52.146" v="1380" actId="1582"/>
          <ac:picMkLst>
            <pc:docMk/>
            <pc:sldMk cId="628929954" sldId="2147470395"/>
            <ac:picMk id="111" creationId="{E0C60046-133A-73C8-FE54-0848C6AD8B15}"/>
          </ac:picMkLst>
        </pc:picChg>
        <pc:picChg chg="add del mod">
          <ac:chgData name="Mistry, Sheetal" userId="c4ded6bb-8bc0-4d89-8ccb-de0f350111d3" providerId="ADAL" clId="{4CF7BB7E-030F-49DD-A396-CAF7B360599A}" dt="2023-04-03T16:29:28.214" v="1315" actId="478"/>
          <ac:picMkLst>
            <pc:docMk/>
            <pc:sldMk cId="628929954" sldId="2147470395"/>
            <ac:picMk id="113" creationId="{23E558FB-7432-1222-17FC-7DA56ACEC9A8}"/>
          </ac:picMkLst>
        </pc:picChg>
        <pc:picChg chg="add mod">
          <ac:chgData name="Mistry, Sheetal" userId="c4ded6bb-8bc0-4d89-8ccb-de0f350111d3" providerId="ADAL" clId="{4CF7BB7E-030F-49DD-A396-CAF7B360599A}" dt="2023-04-03T16:46:36.302" v="1378" actId="208"/>
          <ac:picMkLst>
            <pc:docMk/>
            <pc:sldMk cId="628929954" sldId="2147470395"/>
            <ac:picMk id="115" creationId="{BAEA9270-CECD-9D96-8649-0932518DD143}"/>
          </ac:picMkLst>
        </pc:picChg>
        <pc:picChg chg="add del mod">
          <ac:chgData name="Mistry, Sheetal" userId="c4ded6bb-8bc0-4d89-8ccb-de0f350111d3" providerId="ADAL" clId="{4CF7BB7E-030F-49DD-A396-CAF7B360599A}" dt="2023-04-03T16:37:38.024" v="1347" actId="478"/>
          <ac:picMkLst>
            <pc:docMk/>
            <pc:sldMk cId="628929954" sldId="2147470395"/>
            <ac:picMk id="118" creationId="{4B7E6623-DDB4-903E-4ADC-CC9B2F95A43A}"/>
          </ac:picMkLst>
        </pc:picChg>
        <pc:picChg chg="add mod">
          <ac:chgData name="Mistry, Sheetal" userId="c4ded6bb-8bc0-4d89-8ccb-de0f350111d3" providerId="ADAL" clId="{4CF7BB7E-030F-49DD-A396-CAF7B360599A}" dt="2023-04-03T16:37:47.274" v="1351" actId="208"/>
          <ac:picMkLst>
            <pc:docMk/>
            <pc:sldMk cId="628929954" sldId="2147470395"/>
            <ac:picMk id="120" creationId="{40A9B0E2-D302-EF56-7859-F6C55EC7E75F}"/>
          </ac:picMkLst>
        </pc:picChg>
        <pc:picChg chg="add mod">
          <ac:chgData name="Mistry, Sheetal" userId="c4ded6bb-8bc0-4d89-8ccb-de0f350111d3" providerId="ADAL" clId="{4CF7BB7E-030F-49DD-A396-CAF7B360599A}" dt="2023-04-03T16:41:16.050" v="1363" actId="208"/>
          <ac:picMkLst>
            <pc:docMk/>
            <pc:sldMk cId="628929954" sldId="2147470395"/>
            <ac:picMk id="123" creationId="{7E97B34F-72A3-8C3D-83F1-90E24C8884B1}"/>
          </ac:picMkLst>
        </pc:picChg>
        <pc:picChg chg="add del mod">
          <ac:chgData name="Mistry, Sheetal" userId="c4ded6bb-8bc0-4d89-8ccb-de0f350111d3" providerId="ADAL" clId="{4CF7BB7E-030F-49DD-A396-CAF7B360599A}" dt="2023-04-03T16:42:43.682" v="1367" actId="478"/>
          <ac:picMkLst>
            <pc:docMk/>
            <pc:sldMk cId="628929954" sldId="2147470395"/>
            <ac:picMk id="125" creationId="{7568C134-67DF-2D29-D6A9-80E2F65E00E5}"/>
          </ac:picMkLst>
        </pc:picChg>
        <pc:picChg chg="add del mod">
          <ac:chgData name="Mistry, Sheetal" userId="c4ded6bb-8bc0-4d89-8ccb-de0f350111d3" providerId="ADAL" clId="{4CF7BB7E-030F-49DD-A396-CAF7B360599A}" dt="2023-04-03T16:42:43.682" v="1367" actId="478"/>
          <ac:picMkLst>
            <pc:docMk/>
            <pc:sldMk cId="628929954" sldId="2147470395"/>
            <ac:picMk id="127" creationId="{42EAF1C6-59E6-2F73-D85B-CA2E7E9BCA08}"/>
          </ac:picMkLst>
        </pc:picChg>
        <pc:picChg chg="add mod">
          <ac:chgData name="Mistry, Sheetal" userId="c4ded6bb-8bc0-4d89-8ccb-de0f350111d3" providerId="ADAL" clId="{4CF7BB7E-030F-49DD-A396-CAF7B360599A}" dt="2023-04-03T16:46:42.542" v="1379" actId="208"/>
          <ac:picMkLst>
            <pc:docMk/>
            <pc:sldMk cId="628929954" sldId="2147470395"/>
            <ac:picMk id="129" creationId="{815F9058-DD74-DE27-D27D-17B7019D67D6}"/>
          </ac:picMkLst>
        </pc:picChg>
      </pc:sldChg>
      <pc:sldChg chg="addSp delSp modSp new mod modNotesTx">
        <pc:chgData name="Mistry, Sheetal" userId="c4ded6bb-8bc0-4d89-8ccb-de0f350111d3" providerId="ADAL" clId="{4CF7BB7E-030F-49DD-A396-CAF7B360599A}" dt="2023-04-04T09:40:27.108" v="2115" actId="1036"/>
        <pc:sldMkLst>
          <pc:docMk/>
          <pc:sldMk cId="514935659" sldId="2147470396"/>
        </pc:sldMkLst>
        <pc:spChg chg="mod">
          <ac:chgData name="Mistry, Sheetal" userId="c4ded6bb-8bc0-4d89-8ccb-de0f350111d3" providerId="ADAL" clId="{4CF7BB7E-030F-49DD-A396-CAF7B360599A}" dt="2023-04-04T09:05:36.588" v="1405" actId="20577"/>
          <ac:spMkLst>
            <pc:docMk/>
            <pc:sldMk cId="514935659" sldId="2147470396"/>
            <ac:spMk id="2" creationId="{7AD62656-D19C-9FB5-8809-021579AFADB1}"/>
          </ac:spMkLst>
        </pc:spChg>
        <pc:spChg chg="del">
          <ac:chgData name="Mistry, Sheetal" userId="c4ded6bb-8bc0-4d89-8ccb-de0f350111d3" providerId="ADAL" clId="{4CF7BB7E-030F-49DD-A396-CAF7B360599A}" dt="2023-04-04T09:05:40.139" v="1406" actId="478"/>
          <ac:spMkLst>
            <pc:docMk/>
            <pc:sldMk cId="514935659" sldId="2147470396"/>
            <ac:spMk id="3" creationId="{1B27F5F1-0D10-A79A-92F9-6D651C800FC3}"/>
          </ac:spMkLst>
        </pc:spChg>
        <pc:spChg chg="del">
          <ac:chgData name="Mistry, Sheetal" userId="c4ded6bb-8bc0-4d89-8ccb-de0f350111d3" providerId="ADAL" clId="{4CF7BB7E-030F-49DD-A396-CAF7B360599A}" dt="2023-04-04T09:05:41.667" v="1407" actId="478"/>
          <ac:spMkLst>
            <pc:docMk/>
            <pc:sldMk cId="514935659" sldId="2147470396"/>
            <ac:spMk id="4" creationId="{44A28CDF-1860-23D8-200C-0E47CE565188}"/>
          </ac:spMkLst>
        </pc:spChg>
        <pc:spChg chg="add del mod">
          <ac:chgData name="Mistry, Sheetal" userId="c4ded6bb-8bc0-4d89-8ccb-de0f350111d3" providerId="ADAL" clId="{4CF7BB7E-030F-49DD-A396-CAF7B360599A}" dt="2023-04-04T09:18:36.364" v="1427" actId="478"/>
          <ac:spMkLst>
            <pc:docMk/>
            <pc:sldMk cId="514935659" sldId="2147470396"/>
            <ac:spMk id="12" creationId="{A2D3FD45-06FE-719E-6DF5-BDD633BE09B5}"/>
          </ac:spMkLst>
        </pc:spChg>
        <pc:spChg chg="add del mod">
          <ac:chgData name="Mistry, Sheetal" userId="c4ded6bb-8bc0-4d89-8ccb-de0f350111d3" providerId="ADAL" clId="{4CF7BB7E-030F-49DD-A396-CAF7B360599A}" dt="2023-04-04T09:29:01.626" v="1753" actId="478"/>
          <ac:spMkLst>
            <pc:docMk/>
            <pc:sldMk cId="514935659" sldId="2147470396"/>
            <ac:spMk id="13" creationId="{5E68BD72-3EC6-4422-DD45-7E26B47A810F}"/>
          </ac:spMkLst>
        </pc:spChg>
        <pc:spChg chg="add mod">
          <ac:chgData name="Mistry, Sheetal" userId="c4ded6bb-8bc0-4d89-8ccb-de0f350111d3" providerId="ADAL" clId="{4CF7BB7E-030F-49DD-A396-CAF7B360599A}" dt="2023-04-04T09:40:27.108" v="2115" actId="1036"/>
          <ac:spMkLst>
            <pc:docMk/>
            <pc:sldMk cId="514935659" sldId="2147470396"/>
            <ac:spMk id="14" creationId="{F1DF63E6-7FB9-0C20-C0E3-84113C98F47E}"/>
          </ac:spMkLst>
        </pc:spChg>
        <pc:spChg chg="add mod">
          <ac:chgData name="Mistry, Sheetal" userId="c4ded6bb-8bc0-4d89-8ccb-de0f350111d3" providerId="ADAL" clId="{4CF7BB7E-030F-49DD-A396-CAF7B360599A}" dt="2023-04-04T09:40:27.108" v="2115" actId="1036"/>
          <ac:spMkLst>
            <pc:docMk/>
            <pc:sldMk cId="514935659" sldId="2147470396"/>
            <ac:spMk id="15" creationId="{1CA4B44C-BE51-874A-CF9F-4AD262C9F359}"/>
          </ac:spMkLst>
        </pc:spChg>
        <pc:spChg chg="add mod">
          <ac:chgData name="Mistry, Sheetal" userId="c4ded6bb-8bc0-4d89-8ccb-de0f350111d3" providerId="ADAL" clId="{4CF7BB7E-030F-49DD-A396-CAF7B360599A}" dt="2023-04-04T09:40:27.108" v="2115" actId="1036"/>
          <ac:spMkLst>
            <pc:docMk/>
            <pc:sldMk cId="514935659" sldId="2147470396"/>
            <ac:spMk id="16" creationId="{796E0CF6-2DBF-949B-BCB9-AEA8D2FE1772}"/>
          </ac:spMkLst>
        </pc:spChg>
        <pc:spChg chg="add mod">
          <ac:chgData name="Mistry, Sheetal" userId="c4ded6bb-8bc0-4d89-8ccb-de0f350111d3" providerId="ADAL" clId="{4CF7BB7E-030F-49DD-A396-CAF7B360599A}" dt="2023-04-04T09:40:27.108" v="2115" actId="1036"/>
          <ac:spMkLst>
            <pc:docMk/>
            <pc:sldMk cId="514935659" sldId="2147470396"/>
            <ac:spMk id="17" creationId="{8D9563C4-C892-590D-5192-4A5537D0203A}"/>
          </ac:spMkLst>
        </pc:spChg>
        <pc:spChg chg="add mod">
          <ac:chgData name="Mistry, Sheetal" userId="c4ded6bb-8bc0-4d89-8ccb-de0f350111d3" providerId="ADAL" clId="{4CF7BB7E-030F-49DD-A396-CAF7B360599A}" dt="2023-04-04T09:40:27.108" v="2115" actId="1036"/>
          <ac:spMkLst>
            <pc:docMk/>
            <pc:sldMk cId="514935659" sldId="2147470396"/>
            <ac:spMk id="18" creationId="{A192AD52-AEA4-705A-364B-B9F96B070260}"/>
          </ac:spMkLst>
        </pc:spChg>
        <pc:spChg chg="add del mod">
          <ac:chgData name="Mistry, Sheetal" userId="c4ded6bb-8bc0-4d89-8ccb-de0f350111d3" providerId="ADAL" clId="{4CF7BB7E-030F-49DD-A396-CAF7B360599A}" dt="2023-04-04T09:29:01.626" v="1753" actId="478"/>
          <ac:spMkLst>
            <pc:docMk/>
            <pc:sldMk cId="514935659" sldId="2147470396"/>
            <ac:spMk id="19" creationId="{086B2469-35FC-9615-FCF9-FEC11A784FF7}"/>
          </ac:spMkLst>
        </pc:spChg>
        <pc:spChg chg="add mod">
          <ac:chgData name="Mistry, Sheetal" userId="c4ded6bb-8bc0-4d89-8ccb-de0f350111d3" providerId="ADAL" clId="{4CF7BB7E-030F-49DD-A396-CAF7B360599A}" dt="2023-04-04T09:40:27.108" v="2115" actId="1036"/>
          <ac:spMkLst>
            <pc:docMk/>
            <pc:sldMk cId="514935659" sldId="2147470396"/>
            <ac:spMk id="20" creationId="{CF0708F3-3167-863C-0B4B-3A222463D243}"/>
          </ac:spMkLst>
        </pc:spChg>
        <pc:spChg chg="add del mod">
          <ac:chgData name="Mistry, Sheetal" userId="c4ded6bb-8bc0-4d89-8ccb-de0f350111d3" providerId="ADAL" clId="{4CF7BB7E-030F-49DD-A396-CAF7B360599A}" dt="2023-04-04T09:28:59.486" v="1752" actId="478"/>
          <ac:spMkLst>
            <pc:docMk/>
            <pc:sldMk cId="514935659" sldId="2147470396"/>
            <ac:spMk id="21" creationId="{9ADFAEEB-6CE9-6D76-64D8-2D6E01749B35}"/>
          </ac:spMkLst>
        </pc:spChg>
        <pc:spChg chg="add mod">
          <ac:chgData name="Mistry, Sheetal" userId="c4ded6bb-8bc0-4d89-8ccb-de0f350111d3" providerId="ADAL" clId="{4CF7BB7E-030F-49DD-A396-CAF7B360599A}" dt="2023-04-04T09:40:27.108" v="2115" actId="1036"/>
          <ac:spMkLst>
            <pc:docMk/>
            <pc:sldMk cId="514935659" sldId="2147470396"/>
            <ac:spMk id="22" creationId="{B1C93BFD-0D86-F216-BA27-B0A8776494AC}"/>
          </ac:spMkLst>
        </pc:spChg>
        <pc:spChg chg="add mod">
          <ac:chgData name="Mistry, Sheetal" userId="c4ded6bb-8bc0-4d89-8ccb-de0f350111d3" providerId="ADAL" clId="{4CF7BB7E-030F-49DD-A396-CAF7B360599A}" dt="2023-04-04T09:40:27.108" v="2115" actId="1036"/>
          <ac:spMkLst>
            <pc:docMk/>
            <pc:sldMk cId="514935659" sldId="2147470396"/>
            <ac:spMk id="24" creationId="{AB4CBF2A-6CA1-D37A-C710-76E3A8E8388E}"/>
          </ac:spMkLst>
        </pc:spChg>
        <pc:spChg chg="add mod">
          <ac:chgData name="Mistry, Sheetal" userId="c4ded6bb-8bc0-4d89-8ccb-de0f350111d3" providerId="ADAL" clId="{4CF7BB7E-030F-49DD-A396-CAF7B360599A}" dt="2023-04-04T09:40:27.108" v="2115" actId="1036"/>
          <ac:spMkLst>
            <pc:docMk/>
            <pc:sldMk cId="514935659" sldId="2147470396"/>
            <ac:spMk id="25" creationId="{3A417C26-6D7C-9B48-278E-0CEBC582BCB5}"/>
          </ac:spMkLst>
        </pc:spChg>
        <pc:spChg chg="add mod">
          <ac:chgData name="Mistry, Sheetal" userId="c4ded6bb-8bc0-4d89-8ccb-de0f350111d3" providerId="ADAL" clId="{4CF7BB7E-030F-49DD-A396-CAF7B360599A}" dt="2023-04-04T09:40:27.108" v="2115" actId="1036"/>
          <ac:spMkLst>
            <pc:docMk/>
            <pc:sldMk cId="514935659" sldId="2147470396"/>
            <ac:spMk id="26" creationId="{6C13C8BB-1E4F-B00D-4CEB-8FC2C2573360}"/>
          </ac:spMkLst>
        </pc:spChg>
        <pc:spChg chg="add mod">
          <ac:chgData name="Mistry, Sheetal" userId="c4ded6bb-8bc0-4d89-8ccb-de0f350111d3" providerId="ADAL" clId="{4CF7BB7E-030F-49DD-A396-CAF7B360599A}" dt="2023-04-04T09:40:27.108" v="2115" actId="1036"/>
          <ac:spMkLst>
            <pc:docMk/>
            <pc:sldMk cId="514935659" sldId="2147470396"/>
            <ac:spMk id="27" creationId="{4651030B-7B42-9C29-5370-7C72E8328FF6}"/>
          </ac:spMkLst>
        </pc:spChg>
        <pc:spChg chg="add mod">
          <ac:chgData name="Mistry, Sheetal" userId="c4ded6bb-8bc0-4d89-8ccb-de0f350111d3" providerId="ADAL" clId="{4CF7BB7E-030F-49DD-A396-CAF7B360599A}" dt="2023-04-04T09:40:27.108" v="2115" actId="1036"/>
          <ac:spMkLst>
            <pc:docMk/>
            <pc:sldMk cId="514935659" sldId="2147470396"/>
            <ac:spMk id="28" creationId="{EAEB2346-2A25-6C93-C40C-48AD406019E6}"/>
          </ac:spMkLst>
        </pc:spChg>
        <pc:spChg chg="add mod">
          <ac:chgData name="Mistry, Sheetal" userId="c4ded6bb-8bc0-4d89-8ccb-de0f350111d3" providerId="ADAL" clId="{4CF7BB7E-030F-49DD-A396-CAF7B360599A}" dt="2023-04-04T09:40:27.108" v="2115" actId="1036"/>
          <ac:spMkLst>
            <pc:docMk/>
            <pc:sldMk cId="514935659" sldId="2147470396"/>
            <ac:spMk id="34" creationId="{3D3E6403-0903-5D50-BC0D-739774E66F1F}"/>
          </ac:spMkLst>
        </pc:spChg>
        <pc:spChg chg="add mod">
          <ac:chgData name="Mistry, Sheetal" userId="c4ded6bb-8bc0-4d89-8ccb-de0f350111d3" providerId="ADAL" clId="{4CF7BB7E-030F-49DD-A396-CAF7B360599A}" dt="2023-04-04T09:40:27.108" v="2115" actId="1036"/>
          <ac:spMkLst>
            <pc:docMk/>
            <pc:sldMk cId="514935659" sldId="2147470396"/>
            <ac:spMk id="35" creationId="{456477F7-BCC3-4E4F-A2CF-21A43CAD60CD}"/>
          </ac:spMkLst>
        </pc:spChg>
        <pc:spChg chg="add mod">
          <ac:chgData name="Mistry, Sheetal" userId="c4ded6bb-8bc0-4d89-8ccb-de0f350111d3" providerId="ADAL" clId="{4CF7BB7E-030F-49DD-A396-CAF7B360599A}" dt="2023-04-04T09:40:27.108" v="2115" actId="1036"/>
          <ac:spMkLst>
            <pc:docMk/>
            <pc:sldMk cId="514935659" sldId="2147470396"/>
            <ac:spMk id="37" creationId="{684C4670-7F20-0655-BEB2-24AEEC70821C}"/>
          </ac:spMkLst>
        </pc:spChg>
        <pc:spChg chg="add mod">
          <ac:chgData name="Mistry, Sheetal" userId="c4ded6bb-8bc0-4d89-8ccb-de0f350111d3" providerId="ADAL" clId="{4CF7BB7E-030F-49DD-A396-CAF7B360599A}" dt="2023-04-04T09:40:27.108" v="2115" actId="1036"/>
          <ac:spMkLst>
            <pc:docMk/>
            <pc:sldMk cId="514935659" sldId="2147470396"/>
            <ac:spMk id="39" creationId="{D3421816-AA70-1F43-71F4-8573900A1632}"/>
          </ac:spMkLst>
        </pc:spChg>
        <pc:spChg chg="add mod">
          <ac:chgData name="Mistry, Sheetal" userId="c4ded6bb-8bc0-4d89-8ccb-de0f350111d3" providerId="ADAL" clId="{4CF7BB7E-030F-49DD-A396-CAF7B360599A}" dt="2023-04-04T09:40:27.108" v="2115" actId="1036"/>
          <ac:spMkLst>
            <pc:docMk/>
            <pc:sldMk cId="514935659" sldId="2147470396"/>
            <ac:spMk id="40" creationId="{AEF7B1E1-2879-CFBB-8A61-BEFA64C2A2FE}"/>
          </ac:spMkLst>
        </pc:spChg>
        <pc:spChg chg="add mod">
          <ac:chgData name="Mistry, Sheetal" userId="c4ded6bb-8bc0-4d89-8ccb-de0f350111d3" providerId="ADAL" clId="{4CF7BB7E-030F-49DD-A396-CAF7B360599A}" dt="2023-04-04T09:40:27.108" v="2115" actId="1036"/>
          <ac:spMkLst>
            <pc:docMk/>
            <pc:sldMk cId="514935659" sldId="2147470396"/>
            <ac:spMk id="41" creationId="{D58A5A17-B10F-EC56-4C9A-877FEBD670D5}"/>
          </ac:spMkLst>
        </pc:spChg>
        <pc:picChg chg="add del mod">
          <ac:chgData name="Mistry, Sheetal" userId="c4ded6bb-8bc0-4d89-8ccb-de0f350111d3" providerId="ADAL" clId="{4CF7BB7E-030F-49DD-A396-CAF7B360599A}" dt="2023-04-04T09:29:01.626" v="1753" actId="478"/>
          <ac:picMkLst>
            <pc:docMk/>
            <pc:sldMk cId="514935659" sldId="2147470396"/>
            <ac:picMk id="6" creationId="{3640F55A-E3C4-5E23-46E3-192F25BD4235}"/>
          </ac:picMkLst>
        </pc:picChg>
        <pc:picChg chg="add del mod">
          <ac:chgData name="Mistry, Sheetal" userId="c4ded6bb-8bc0-4d89-8ccb-de0f350111d3" providerId="ADAL" clId="{4CF7BB7E-030F-49DD-A396-CAF7B360599A}" dt="2023-04-04T09:32:15.883" v="1825" actId="478"/>
          <ac:picMkLst>
            <pc:docMk/>
            <pc:sldMk cId="514935659" sldId="2147470396"/>
            <ac:picMk id="7" creationId="{6ADEDF48-9A0C-0076-F005-A8AAC4799E51}"/>
          </ac:picMkLst>
        </pc:picChg>
        <pc:picChg chg="add del mod">
          <ac:chgData name="Mistry, Sheetal" userId="c4ded6bb-8bc0-4d89-8ccb-de0f350111d3" providerId="ADAL" clId="{4CF7BB7E-030F-49DD-A396-CAF7B360599A}" dt="2023-04-04T09:32:16.907" v="1826" actId="478"/>
          <ac:picMkLst>
            <pc:docMk/>
            <pc:sldMk cId="514935659" sldId="2147470396"/>
            <ac:picMk id="8" creationId="{A00E6BD6-EAE6-CC4B-C72E-C464DB709F53}"/>
          </ac:picMkLst>
        </pc:picChg>
        <pc:picChg chg="add del mod">
          <ac:chgData name="Mistry, Sheetal" userId="c4ded6bb-8bc0-4d89-8ccb-de0f350111d3" providerId="ADAL" clId="{4CF7BB7E-030F-49DD-A396-CAF7B360599A}" dt="2023-04-04T09:32:14.845" v="1824" actId="478"/>
          <ac:picMkLst>
            <pc:docMk/>
            <pc:sldMk cId="514935659" sldId="2147470396"/>
            <ac:picMk id="9" creationId="{43678741-B46A-A12A-FB49-7EC10C2321F7}"/>
          </ac:picMkLst>
        </pc:picChg>
        <pc:picChg chg="add del mod">
          <ac:chgData name="Mistry, Sheetal" userId="c4ded6bb-8bc0-4d89-8ccb-de0f350111d3" providerId="ADAL" clId="{4CF7BB7E-030F-49DD-A396-CAF7B360599A}" dt="2023-04-04T09:32:17.838" v="1827" actId="478"/>
          <ac:picMkLst>
            <pc:docMk/>
            <pc:sldMk cId="514935659" sldId="2147470396"/>
            <ac:picMk id="10" creationId="{30D1B626-8E42-F341-0492-83780BA3B837}"/>
          </ac:picMkLst>
        </pc:picChg>
        <pc:picChg chg="add del mod">
          <ac:chgData name="Mistry, Sheetal" userId="c4ded6bb-8bc0-4d89-8ccb-de0f350111d3" providerId="ADAL" clId="{4CF7BB7E-030F-49DD-A396-CAF7B360599A}" dt="2023-04-04T09:32:18.750" v="1828" actId="478"/>
          <ac:picMkLst>
            <pc:docMk/>
            <pc:sldMk cId="514935659" sldId="2147470396"/>
            <ac:picMk id="11" creationId="{5BE13EDD-F3ED-44E3-E566-04261F607731}"/>
          </ac:picMkLst>
        </pc:picChg>
        <pc:picChg chg="add del mod">
          <ac:chgData name="Mistry, Sheetal" userId="c4ded6bb-8bc0-4d89-8ccb-de0f350111d3" providerId="ADAL" clId="{4CF7BB7E-030F-49DD-A396-CAF7B360599A}" dt="2023-04-04T09:32:47.916" v="1838" actId="478"/>
          <ac:picMkLst>
            <pc:docMk/>
            <pc:sldMk cId="514935659" sldId="2147470396"/>
            <ac:picMk id="23" creationId="{A6F293BA-F8FD-8B34-3ADD-CA0472A49DB0}"/>
          </ac:picMkLst>
        </pc:picChg>
        <pc:picChg chg="add mod">
          <ac:chgData name="Mistry, Sheetal" userId="c4ded6bb-8bc0-4d89-8ccb-de0f350111d3" providerId="ADAL" clId="{4CF7BB7E-030F-49DD-A396-CAF7B360599A}" dt="2023-04-04T09:40:27.108" v="2115" actId="1036"/>
          <ac:picMkLst>
            <pc:docMk/>
            <pc:sldMk cId="514935659" sldId="2147470396"/>
            <ac:picMk id="30" creationId="{2BF222AF-31BB-2E33-C36C-0A1706C17B01}"/>
          </ac:picMkLst>
        </pc:picChg>
        <pc:picChg chg="add mod">
          <ac:chgData name="Mistry, Sheetal" userId="c4ded6bb-8bc0-4d89-8ccb-de0f350111d3" providerId="ADAL" clId="{4CF7BB7E-030F-49DD-A396-CAF7B360599A}" dt="2023-04-04T09:40:27.108" v="2115" actId="1036"/>
          <ac:picMkLst>
            <pc:docMk/>
            <pc:sldMk cId="514935659" sldId="2147470396"/>
            <ac:picMk id="31" creationId="{9406C4CD-FB20-6D86-AD4B-BF4CBB753342}"/>
          </ac:picMkLst>
        </pc:picChg>
        <pc:picChg chg="add mod">
          <ac:chgData name="Mistry, Sheetal" userId="c4ded6bb-8bc0-4d89-8ccb-de0f350111d3" providerId="ADAL" clId="{4CF7BB7E-030F-49DD-A396-CAF7B360599A}" dt="2023-04-04T09:40:27.108" v="2115" actId="1036"/>
          <ac:picMkLst>
            <pc:docMk/>
            <pc:sldMk cId="514935659" sldId="2147470396"/>
            <ac:picMk id="32" creationId="{9E922F74-A4E7-9D4E-7155-016FE146AB94}"/>
          </ac:picMkLst>
        </pc:picChg>
        <pc:picChg chg="add mod">
          <ac:chgData name="Mistry, Sheetal" userId="c4ded6bb-8bc0-4d89-8ccb-de0f350111d3" providerId="ADAL" clId="{4CF7BB7E-030F-49DD-A396-CAF7B360599A}" dt="2023-04-04T09:40:27.108" v="2115" actId="1036"/>
          <ac:picMkLst>
            <pc:docMk/>
            <pc:sldMk cId="514935659" sldId="2147470396"/>
            <ac:picMk id="33" creationId="{AC8B416A-4640-AECD-4661-C3B429D1DC48}"/>
          </ac:picMkLst>
        </pc:picChg>
        <pc:picChg chg="add mod">
          <ac:chgData name="Mistry, Sheetal" userId="c4ded6bb-8bc0-4d89-8ccb-de0f350111d3" providerId="ADAL" clId="{4CF7BB7E-030F-49DD-A396-CAF7B360599A}" dt="2023-04-04T09:40:27.108" v="2115" actId="1036"/>
          <ac:picMkLst>
            <pc:docMk/>
            <pc:sldMk cId="514935659" sldId="2147470396"/>
            <ac:picMk id="36" creationId="{49861759-9C56-94FF-EDC8-C60E630D5BA1}"/>
          </ac:picMkLst>
        </pc:picChg>
        <pc:picChg chg="add mod">
          <ac:chgData name="Mistry, Sheetal" userId="c4ded6bb-8bc0-4d89-8ccb-de0f350111d3" providerId="ADAL" clId="{4CF7BB7E-030F-49DD-A396-CAF7B360599A}" dt="2023-04-04T09:40:27.108" v="2115" actId="1036"/>
          <ac:picMkLst>
            <pc:docMk/>
            <pc:sldMk cId="514935659" sldId="2147470396"/>
            <ac:picMk id="38" creationId="{62627BED-F272-17CC-8095-F34856F9B37A}"/>
          </ac:picMkLst>
        </pc:picChg>
      </pc:sldChg>
      <pc:sldMasterChg chg="del delSldLayout">
        <pc:chgData name="Mistry, Sheetal" userId="c4ded6bb-8bc0-4d89-8ccb-de0f350111d3" providerId="ADAL" clId="{4CF7BB7E-030F-49DD-A396-CAF7B360599A}" dt="2023-04-03T16:47:28.626" v="1385" actId="47"/>
        <pc:sldMasterMkLst>
          <pc:docMk/>
          <pc:sldMasterMk cId="810965084" sldId="2147483868"/>
        </pc:sldMasterMkLst>
        <pc:sldLayoutChg chg="del">
          <pc:chgData name="Mistry, Sheetal" userId="c4ded6bb-8bc0-4d89-8ccb-de0f350111d3" providerId="ADAL" clId="{4CF7BB7E-030F-49DD-A396-CAF7B360599A}" dt="2023-04-03T16:47:28.626" v="1385" actId="47"/>
          <pc:sldLayoutMkLst>
            <pc:docMk/>
            <pc:sldMasterMk cId="810965084" sldId="2147483868"/>
            <pc:sldLayoutMk cId="1399221813" sldId="2147483869"/>
          </pc:sldLayoutMkLst>
        </pc:sldLayoutChg>
        <pc:sldLayoutChg chg="del">
          <pc:chgData name="Mistry, Sheetal" userId="c4ded6bb-8bc0-4d89-8ccb-de0f350111d3" providerId="ADAL" clId="{4CF7BB7E-030F-49DD-A396-CAF7B360599A}" dt="2023-04-03T16:47:28.626" v="1385" actId="47"/>
          <pc:sldLayoutMkLst>
            <pc:docMk/>
            <pc:sldMasterMk cId="810965084" sldId="2147483868"/>
            <pc:sldLayoutMk cId="78273993" sldId="2147483870"/>
          </pc:sldLayoutMkLst>
        </pc:sldLayoutChg>
      </pc:sldMasterChg>
    </pc:docChg>
  </pc:docChgLst>
  <pc:docChgLst>
    <pc:chgData name="Mistry, Sheetal" userId="c4ded6bb-8bc0-4d89-8ccb-de0f350111d3" providerId="ADAL" clId="{A6420021-70AE-42C7-B233-5139E3EBE7EF}"/>
    <pc:docChg chg="undo custSel addSld modSld sldOrd">
      <pc:chgData name="Mistry, Sheetal" userId="c4ded6bb-8bc0-4d89-8ccb-de0f350111d3" providerId="ADAL" clId="{A6420021-70AE-42C7-B233-5139E3EBE7EF}" dt="2024-02-14T12:33:11.764" v="2207" actId="6549"/>
      <pc:docMkLst>
        <pc:docMk/>
      </pc:docMkLst>
      <pc:sldChg chg="modSp mod">
        <pc:chgData name="Mistry, Sheetal" userId="c4ded6bb-8bc0-4d89-8ccb-de0f350111d3" providerId="ADAL" clId="{A6420021-70AE-42C7-B233-5139E3EBE7EF}" dt="2024-02-13T11:40:14.075" v="7" actId="1076"/>
        <pc:sldMkLst>
          <pc:docMk/>
          <pc:sldMk cId="689242119" sldId="2147470346"/>
        </pc:sldMkLst>
        <pc:spChg chg="mod">
          <ac:chgData name="Mistry, Sheetal" userId="c4ded6bb-8bc0-4d89-8ccb-de0f350111d3" providerId="ADAL" clId="{A6420021-70AE-42C7-B233-5139E3EBE7EF}" dt="2024-02-13T11:40:14.075" v="7" actId="1076"/>
          <ac:spMkLst>
            <pc:docMk/>
            <pc:sldMk cId="689242119" sldId="2147470346"/>
            <ac:spMk id="3" creationId="{5A56B2E2-B2D5-A604-DAC8-DBD4DC15B227}"/>
          </ac:spMkLst>
        </pc:spChg>
      </pc:sldChg>
      <pc:sldChg chg="modSp mod modNotesTx">
        <pc:chgData name="Mistry, Sheetal" userId="c4ded6bb-8bc0-4d89-8ccb-de0f350111d3" providerId="ADAL" clId="{A6420021-70AE-42C7-B233-5139E3EBE7EF}" dt="2024-02-14T12:31:26.306" v="2198" actId="20577"/>
        <pc:sldMkLst>
          <pc:docMk/>
          <pc:sldMk cId="330396402" sldId="2147470347"/>
        </pc:sldMkLst>
        <pc:spChg chg="mod">
          <ac:chgData name="Mistry, Sheetal" userId="c4ded6bb-8bc0-4d89-8ccb-de0f350111d3" providerId="ADAL" clId="{A6420021-70AE-42C7-B233-5139E3EBE7EF}" dt="2024-02-13T11:41:07.725" v="32" actId="20577"/>
          <ac:spMkLst>
            <pc:docMk/>
            <pc:sldMk cId="330396402" sldId="2147470347"/>
            <ac:spMk id="2" creationId="{750B218F-F323-177D-A783-526B7E939386}"/>
          </ac:spMkLst>
        </pc:spChg>
        <pc:spChg chg="mod">
          <ac:chgData name="Mistry, Sheetal" userId="c4ded6bb-8bc0-4d89-8ccb-de0f350111d3" providerId="ADAL" clId="{A6420021-70AE-42C7-B233-5139E3EBE7EF}" dt="2024-02-13T11:41:23.335" v="65" actId="14100"/>
          <ac:spMkLst>
            <pc:docMk/>
            <pc:sldMk cId="330396402" sldId="2147470347"/>
            <ac:spMk id="7" creationId="{E325CFF5-89C9-987F-756F-124D2F746F46}"/>
          </ac:spMkLst>
        </pc:spChg>
      </pc:sldChg>
      <pc:sldChg chg="modSp mod">
        <pc:chgData name="Mistry, Sheetal" userId="c4ded6bb-8bc0-4d89-8ccb-de0f350111d3" providerId="ADAL" clId="{A6420021-70AE-42C7-B233-5139E3EBE7EF}" dt="2024-02-13T11:42:21.060" v="116" actId="20577"/>
        <pc:sldMkLst>
          <pc:docMk/>
          <pc:sldMk cId="3184095505" sldId="2147470348"/>
        </pc:sldMkLst>
        <pc:spChg chg="mod">
          <ac:chgData name="Mistry, Sheetal" userId="c4ded6bb-8bc0-4d89-8ccb-de0f350111d3" providerId="ADAL" clId="{A6420021-70AE-42C7-B233-5139E3EBE7EF}" dt="2024-02-13T11:42:04.612" v="84" actId="5793"/>
          <ac:spMkLst>
            <pc:docMk/>
            <pc:sldMk cId="3184095505" sldId="2147470348"/>
            <ac:spMk id="11" creationId="{EDDDAA37-A5AF-58BE-5F5B-8F2876B9C8A0}"/>
          </ac:spMkLst>
        </pc:spChg>
        <pc:spChg chg="mod">
          <ac:chgData name="Mistry, Sheetal" userId="c4ded6bb-8bc0-4d89-8ccb-de0f350111d3" providerId="ADAL" clId="{A6420021-70AE-42C7-B233-5139E3EBE7EF}" dt="2024-02-13T11:42:21.060" v="116" actId="20577"/>
          <ac:spMkLst>
            <pc:docMk/>
            <pc:sldMk cId="3184095505" sldId="2147470348"/>
            <ac:spMk id="13" creationId="{CD0F5B2B-6212-19EA-CCB7-679898DDD63D}"/>
          </ac:spMkLst>
        </pc:spChg>
      </pc:sldChg>
      <pc:sldChg chg="modNotesTx">
        <pc:chgData name="Mistry, Sheetal" userId="c4ded6bb-8bc0-4d89-8ccb-de0f350111d3" providerId="ADAL" clId="{A6420021-70AE-42C7-B233-5139E3EBE7EF}" dt="2024-02-14T12:31:55.505" v="2200" actId="6549"/>
        <pc:sldMkLst>
          <pc:docMk/>
          <pc:sldMk cId="2608492624" sldId="2147470356"/>
        </pc:sldMkLst>
      </pc:sldChg>
      <pc:sldChg chg="modSp mod">
        <pc:chgData name="Mistry, Sheetal" userId="c4ded6bb-8bc0-4d89-8ccb-de0f350111d3" providerId="ADAL" clId="{A6420021-70AE-42C7-B233-5139E3EBE7EF}" dt="2024-02-14T09:12:52.653" v="886" actId="20577"/>
        <pc:sldMkLst>
          <pc:docMk/>
          <pc:sldMk cId="4280242338" sldId="2147470358"/>
        </pc:sldMkLst>
        <pc:spChg chg="mod">
          <ac:chgData name="Mistry, Sheetal" userId="c4ded6bb-8bc0-4d89-8ccb-de0f350111d3" providerId="ADAL" clId="{A6420021-70AE-42C7-B233-5139E3EBE7EF}" dt="2024-02-14T09:12:52.653" v="886" actId="20577"/>
          <ac:spMkLst>
            <pc:docMk/>
            <pc:sldMk cId="4280242338" sldId="2147470358"/>
            <ac:spMk id="3" creationId="{160A054E-19FE-765C-14A0-0695A33E9C73}"/>
          </ac:spMkLst>
        </pc:spChg>
      </pc:sldChg>
      <pc:sldChg chg="modSp mod">
        <pc:chgData name="Mistry, Sheetal" userId="c4ded6bb-8bc0-4d89-8ccb-de0f350111d3" providerId="ADAL" clId="{A6420021-70AE-42C7-B233-5139E3EBE7EF}" dt="2024-02-13T11:40:39.892" v="10" actId="20577"/>
        <pc:sldMkLst>
          <pc:docMk/>
          <pc:sldMk cId="1513978552" sldId="2147470360"/>
        </pc:sldMkLst>
        <pc:spChg chg="mod">
          <ac:chgData name="Mistry, Sheetal" userId="c4ded6bb-8bc0-4d89-8ccb-de0f350111d3" providerId="ADAL" clId="{A6420021-70AE-42C7-B233-5139E3EBE7EF}" dt="2024-02-13T11:40:39.892" v="10" actId="20577"/>
          <ac:spMkLst>
            <pc:docMk/>
            <pc:sldMk cId="1513978552" sldId="2147470360"/>
            <ac:spMk id="3" creationId="{E02FE24B-681B-316C-FE3B-2A664FDD8E2A}"/>
          </ac:spMkLst>
        </pc:spChg>
      </pc:sldChg>
      <pc:sldChg chg="modNotesTx">
        <pc:chgData name="Mistry, Sheetal" userId="c4ded6bb-8bc0-4d89-8ccb-de0f350111d3" providerId="ADAL" clId="{A6420021-70AE-42C7-B233-5139E3EBE7EF}" dt="2024-02-14T12:32:10.666" v="2202" actId="6549"/>
        <pc:sldMkLst>
          <pc:docMk/>
          <pc:sldMk cId="249675103" sldId="2147470388"/>
        </pc:sldMkLst>
      </pc:sldChg>
      <pc:sldChg chg="addSp delSp modSp mod modNotesTx">
        <pc:chgData name="Mistry, Sheetal" userId="c4ded6bb-8bc0-4d89-8ccb-de0f350111d3" providerId="ADAL" clId="{A6420021-70AE-42C7-B233-5139E3EBE7EF}" dt="2024-02-14T12:31:45.954" v="2199" actId="6549"/>
        <pc:sldMkLst>
          <pc:docMk/>
          <pc:sldMk cId="330260462" sldId="2147470400"/>
        </pc:sldMkLst>
        <pc:spChg chg="add mod">
          <ac:chgData name="Mistry, Sheetal" userId="c4ded6bb-8bc0-4d89-8ccb-de0f350111d3" providerId="ADAL" clId="{A6420021-70AE-42C7-B233-5139E3EBE7EF}" dt="2024-02-13T11:58:39.601" v="119" actId="208"/>
          <ac:spMkLst>
            <pc:docMk/>
            <pc:sldMk cId="330260462" sldId="2147470400"/>
            <ac:spMk id="3" creationId="{080376E8-184F-F888-0130-28D71F8F5714}"/>
          </ac:spMkLst>
        </pc:spChg>
        <pc:spChg chg="add mod">
          <ac:chgData name="Mistry, Sheetal" userId="c4ded6bb-8bc0-4d89-8ccb-de0f350111d3" providerId="ADAL" clId="{A6420021-70AE-42C7-B233-5139E3EBE7EF}" dt="2024-02-13T11:59:08.719" v="131" actId="14100"/>
          <ac:spMkLst>
            <pc:docMk/>
            <pc:sldMk cId="330260462" sldId="2147470400"/>
            <ac:spMk id="9" creationId="{48515E62-D3A0-072E-F24B-6823325EC8D3}"/>
          </ac:spMkLst>
        </pc:spChg>
        <pc:picChg chg="add del">
          <ac:chgData name="Mistry, Sheetal" userId="c4ded6bb-8bc0-4d89-8ccb-de0f350111d3" providerId="ADAL" clId="{A6420021-70AE-42C7-B233-5139E3EBE7EF}" dt="2024-02-13T11:58:47.016" v="121" actId="22"/>
          <ac:picMkLst>
            <pc:docMk/>
            <pc:sldMk cId="330260462" sldId="2147470400"/>
            <ac:picMk id="6" creationId="{1FEC1123-756B-C5D6-9D2D-9A9818EA7A8A}"/>
          </ac:picMkLst>
        </pc:picChg>
      </pc:sldChg>
      <pc:sldChg chg="modSp mod">
        <pc:chgData name="Mistry, Sheetal" userId="c4ded6bb-8bc0-4d89-8ccb-de0f350111d3" providerId="ADAL" clId="{A6420021-70AE-42C7-B233-5139E3EBE7EF}" dt="2024-02-14T12:30:39.911" v="2191" actId="20577"/>
        <pc:sldMkLst>
          <pc:docMk/>
          <pc:sldMk cId="3436702233" sldId="2147470407"/>
        </pc:sldMkLst>
        <pc:spChg chg="mod">
          <ac:chgData name="Mistry, Sheetal" userId="c4ded6bb-8bc0-4d89-8ccb-de0f350111d3" providerId="ADAL" clId="{A6420021-70AE-42C7-B233-5139E3EBE7EF}" dt="2024-02-14T12:30:39.911" v="2191" actId="20577"/>
          <ac:spMkLst>
            <pc:docMk/>
            <pc:sldMk cId="3436702233" sldId="2147470407"/>
            <ac:spMk id="21" creationId="{6E89664B-4D4F-10F1-2D08-BF0AC59DD62B}"/>
          </ac:spMkLst>
        </pc:spChg>
      </pc:sldChg>
      <pc:sldChg chg="addSp modSp mod">
        <pc:chgData name="Mistry, Sheetal" userId="c4ded6bb-8bc0-4d89-8ccb-de0f350111d3" providerId="ADAL" clId="{A6420021-70AE-42C7-B233-5139E3EBE7EF}" dt="2024-02-14T12:31:02.947" v="2197" actId="14100"/>
        <pc:sldMkLst>
          <pc:docMk/>
          <pc:sldMk cId="957869744" sldId="2147470408"/>
        </pc:sldMkLst>
        <pc:spChg chg="add mod">
          <ac:chgData name="Mistry, Sheetal" userId="c4ded6bb-8bc0-4d89-8ccb-de0f350111d3" providerId="ADAL" clId="{A6420021-70AE-42C7-B233-5139E3EBE7EF}" dt="2024-02-14T12:31:01.698" v="2195" actId="767"/>
          <ac:spMkLst>
            <pc:docMk/>
            <pc:sldMk cId="957869744" sldId="2147470408"/>
            <ac:spMk id="11" creationId="{F82D7194-BAB9-7C71-8183-8E4549323EEA}"/>
          </ac:spMkLst>
        </pc:spChg>
        <pc:spChg chg="mod">
          <ac:chgData name="Mistry, Sheetal" userId="c4ded6bb-8bc0-4d89-8ccb-de0f350111d3" providerId="ADAL" clId="{A6420021-70AE-42C7-B233-5139E3EBE7EF}" dt="2024-02-14T12:31:02.947" v="2197" actId="14100"/>
          <ac:spMkLst>
            <pc:docMk/>
            <pc:sldMk cId="957869744" sldId="2147470408"/>
            <ac:spMk id="14" creationId="{396CE67A-1889-1CF0-C597-CF013059EDF6}"/>
          </ac:spMkLst>
        </pc:spChg>
        <pc:spChg chg="mod">
          <ac:chgData name="Mistry, Sheetal" userId="c4ded6bb-8bc0-4d89-8ccb-de0f350111d3" providerId="ADAL" clId="{A6420021-70AE-42C7-B233-5139E3EBE7EF}" dt="2024-02-14T12:31:02.177" v="2196" actId="1076"/>
          <ac:spMkLst>
            <pc:docMk/>
            <pc:sldMk cId="957869744" sldId="2147470408"/>
            <ac:spMk id="15" creationId="{2E15F166-4184-548E-DFC9-A994A5F93A26}"/>
          </ac:spMkLst>
        </pc:spChg>
      </pc:sldChg>
      <pc:sldChg chg="modSp mod">
        <pc:chgData name="Mistry, Sheetal" userId="c4ded6bb-8bc0-4d89-8ccb-de0f350111d3" providerId="ADAL" clId="{A6420021-70AE-42C7-B233-5139E3EBE7EF}" dt="2024-02-14T09:10:29.965" v="850" actId="20577"/>
        <pc:sldMkLst>
          <pc:docMk/>
          <pc:sldMk cId="555842469" sldId="2147470412"/>
        </pc:sldMkLst>
        <pc:spChg chg="mod">
          <ac:chgData name="Mistry, Sheetal" userId="c4ded6bb-8bc0-4d89-8ccb-de0f350111d3" providerId="ADAL" clId="{A6420021-70AE-42C7-B233-5139E3EBE7EF}" dt="2024-02-14T09:10:29.965" v="850" actId="20577"/>
          <ac:spMkLst>
            <pc:docMk/>
            <pc:sldMk cId="555842469" sldId="2147470412"/>
            <ac:spMk id="2" creationId="{2B056171-8192-B749-1B1A-9E97D281BE94}"/>
          </ac:spMkLst>
        </pc:spChg>
      </pc:sldChg>
      <pc:sldChg chg="modSp mod">
        <pc:chgData name="Mistry, Sheetal" userId="c4ded6bb-8bc0-4d89-8ccb-de0f350111d3" providerId="ADAL" clId="{A6420021-70AE-42C7-B233-5139E3EBE7EF}" dt="2024-02-14T09:11:16.564" v="856" actId="1036"/>
        <pc:sldMkLst>
          <pc:docMk/>
          <pc:sldMk cId="318866154" sldId="2147470414"/>
        </pc:sldMkLst>
        <pc:spChg chg="mod">
          <ac:chgData name="Mistry, Sheetal" userId="c4ded6bb-8bc0-4d89-8ccb-de0f350111d3" providerId="ADAL" clId="{A6420021-70AE-42C7-B233-5139E3EBE7EF}" dt="2024-02-14T09:11:16.564" v="856" actId="1036"/>
          <ac:spMkLst>
            <pc:docMk/>
            <pc:sldMk cId="318866154" sldId="2147470414"/>
            <ac:spMk id="33" creationId="{72C058EC-1D3E-EDA3-92F6-4FA14F011D7F}"/>
          </ac:spMkLst>
        </pc:spChg>
      </pc:sldChg>
      <pc:sldChg chg="modNotesTx">
        <pc:chgData name="Mistry, Sheetal" userId="c4ded6bb-8bc0-4d89-8ccb-de0f350111d3" providerId="ADAL" clId="{A6420021-70AE-42C7-B233-5139E3EBE7EF}" dt="2024-02-14T12:32:41.141" v="2204" actId="6549"/>
        <pc:sldMkLst>
          <pc:docMk/>
          <pc:sldMk cId="3523316977" sldId="2147470420"/>
        </pc:sldMkLst>
      </pc:sldChg>
      <pc:sldChg chg="modSp mod">
        <pc:chgData name="Mistry, Sheetal" userId="c4ded6bb-8bc0-4d89-8ccb-de0f350111d3" providerId="ADAL" clId="{A6420021-70AE-42C7-B233-5139E3EBE7EF}" dt="2024-02-14T09:04:49.495" v="842" actId="20577"/>
        <pc:sldMkLst>
          <pc:docMk/>
          <pc:sldMk cId="1768558985" sldId="2147470423"/>
        </pc:sldMkLst>
        <pc:spChg chg="mod">
          <ac:chgData name="Mistry, Sheetal" userId="c4ded6bb-8bc0-4d89-8ccb-de0f350111d3" providerId="ADAL" clId="{A6420021-70AE-42C7-B233-5139E3EBE7EF}" dt="2024-02-14T09:04:49.495" v="842" actId="20577"/>
          <ac:spMkLst>
            <pc:docMk/>
            <pc:sldMk cId="1768558985" sldId="2147470423"/>
            <ac:spMk id="7" creationId="{B55B50F2-18C8-0B08-DCB9-41BB32E31D50}"/>
          </ac:spMkLst>
        </pc:spChg>
      </pc:sldChg>
      <pc:sldChg chg="modSp mod ord">
        <pc:chgData name="Mistry, Sheetal" userId="c4ded6bb-8bc0-4d89-8ccb-de0f350111d3" providerId="ADAL" clId="{A6420021-70AE-42C7-B233-5139E3EBE7EF}" dt="2024-02-14T09:21:54.376" v="1641" actId="1076"/>
        <pc:sldMkLst>
          <pc:docMk/>
          <pc:sldMk cId="47901683" sldId="2147470427"/>
        </pc:sldMkLst>
        <pc:spChg chg="mod">
          <ac:chgData name="Mistry, Sheetal" userId="c4ded6bb-8bc0-4d89-8ccb-de0f350111d3" providerId="ADAL" clId="{A6420021-70AE-42C7-B233-5139E3EBE7EF}" dt="2024-02-14T09:21:54.376" v="1641" actId="1076"/>
          <ac:spMkLst>
            <pc:docMk/>
            <pc:sldMk cId="47901683" sldId="2147470427"/>
            <ac:spMk id="8" creationId="{87526C99-F2AB-2953-E3A8-104C1CD8A916}"/>
          </ac:spMkLst>
        </pc:spChg>
      </pc:sldChg>
      <pc:sldChg chg="modNotesTx">
        <pc:chgData name="Mistry, Sheetal" userId="c4ded6bb-8bc0-4d89-8ccb-de0f350111d3" providerId="ADAL" clId="{A6420021-70AE-42C7-B233-5139E3EBE7EF}" dt="2024-02-14T12:32:04.082" v="2201" actId="6549"/>
        <pc:sldMkLst>
          <pc:docMk/>
          <pc:sldMk cId="701960141" sldId="2147470430"/>
        </pc:sldMkLst>
      </pc:sldChg>
      <pc:sldChg chg="modSp mod modNotesTx">
        <pc:chgData name="Mistry, Sheetal" userId="c4ded6bb-8bc0-4d89-8ccb-de0f350111d3" providerId="ADAL" clId="{A6420021-70AE-42C7-B233-5139E3EBE7EF}" dt="2024-02-14T12:32:36.704" v="2203" actId="6549"/>
        <pc:sldMkLst>
          <pc:docMk/>
          <pc:sldMk cId="3205231538" sldId="2147470431"/>
        </pc:sldMkLst>
        <pc:spChg chg="mod">
          <ac:chgData name="Mistry, Sheetal" userId="c4ded6bb-8bc0-4d89-8ccb-de0f350111d3" providerId="ADAL" clId="{A6420021-70AE-42C7-B233-5139E3EBE7EF}" dt="2024-02-14T09:11:34.034" v="858" actId="14100"/>
          <ac:spMkLst>
            <pc:docMk/>
            <pc:sldMk cId="3205231538" sldId="2147470431"/>
            <ac:spMk id="3" creationId="{F76EC287-6902-353B-0BDC-8D3478278117}"/>
          </ac:spMkLst>
        </pc:spChg>
      </pc:sldChg>
      <pc:sldChg chg="modNotesTx">
        <pc:chgData name="Mistry, Sheetal" userId="c4ded6bb-8bc0-4d89-8ccb-de0f350111d3" providerId="ADAL" clId="{A6420021-70AE-42C7-B233-5139E3EBE7EF}" dt="2024-02-14T12:32:52.530" v="2205" actId="6549"/>
        <pc:sldMkLst>
          <pc:docMk/>
          <pc:sldMk cId="2546562130" sldId="2147470433"/>
        </pc:sldMkLst>
      </pc:sldChg>
      <pc:sldChg chg="modNotesTx">
        <pc:chgData name="Mistry, Sheetal" userId="c4ded6bb-8bc0-4d89-8ccb-de0f350111d3" providerId="ADAL" clId="{A6420021-70AE-42C7-B233-5139E3EBE7EF}" dt="2024-02-14T12:33:11.764" v="2207" actId="6549"/>
        <pc:sldMkLst>
          <pc:docMk/>
          <pc:sldMk cId="2272427629" sldId="2147470441"/>
        </pc:sldMkLst>
      </pc:sldChg>
      <pc:sldChg chg="modSp mod">
        <pc:chgData name="Mistry, Sheetal" userId="c4ded6bb-8bc0-4d89-8ccb-de0f350111d3" providerId="ADAL" clId="{A6420021-70AE-42C7-B233-5139E3EBE7EF}" dt="2024-02-14T09:17:37.961" v="1301" actId="6549"/>
        <pc:sldMkLst>
          <pc:docMk/>
          <pc:sldMk cId="2344524342" sldId="2147470443"/>
        </pc:sldMkLst>
        <pc:spChg chg="mod">
          <ac:chgData name="Mistry, Sheetal" userId="c4ded6bb-8bc0-4d89-8ccb-de0f350111d3" providerId="ADAL" clId="{A6420021-70AE-42C7-B233-5139E3EBE7EF}" dt="2024-02-14T09:17:37.961" v="1301" actId="6549"/>
          <ac:spMkLst>
            <pc:docMk/>
            <pc:sldMk cId="2344524342" sldId="2147470443"/>
            <ac:spMk id="10" creationId="{4F6DA355-3DA4-FA34-E5E5-C2A182508D4D}"/>
          </ac:spMkLst>
        </pc:spChg>
      </pc:sldChg>
      <pc:sldChg chg="modSp mod">
        <pc:chgData name="Mistry, Sheetal" userId="c4ded6bb-8bc0-4d89-8ccb-de0f350111d3" providerId="ADAL" clId="{A6420021-70AE-42C7-B233-5139E3EBE7EF}" dt="2024-02-14T09:20:13.201" v="1512" actId="1076"/>
        <pc:sldMkLst>
          <pc:docMk/>
          <pc:sldMk cId="2144369481" sldId="2147470444"/>
        </pc:sldMkLst>
        <pc:spChg chg="mod">
          <ac:chgData name="Mistry, Sheetal" userId="c4ded6bb-8bc0-4d89-8ccb-de0f350111d3" providerId="ADAL" clId="{A6420021-70AE-42C7-B233-5139E3EBE7EF}" dt="2024-02-14T09:18:02.747" v="1334" actId="313"/>
          <ac:spMkLst>
            <pc:docMk/>
            <pc:sldMk cId="2144369481" sldId="2147470444"/>
            <ac:spMk id="3" creationId="{E10E3728-EEFD-A7E0-0AAC-00AB9776D91D}"/>
          </ac:spMkLst>
        </pc:spChg>
        <pc:spChg chg="mod">
          <ac:chgData name="Mistry, Sheetal" userId="c4ded6bb-8bc0-4d89-8ccb-de0f350111d3" providerId="ADAL" clId="{A6420021-70AE-42C7-B233-5139E3EBE7EF}" dt="2024-02-14T09:20:13.201" v="1512" actId="1076"/>
          <ac:spMkLst>
            <pc:docMk/>
            <pc:sldMk cId="2144369481" sldId="2147470444"/>
            <ac:spMk id="4" creationId="{51034E69-69B3-3617-6600-B453B4640D8C}"/>
          </ac:spMkLst>
        </pc:spChg>
        <pc:picChg chg="mod">
          <ac:chgData name="Mistry, Sheetal" userId="c4ded6bb-8bc0-4d89-8ccb-de0f350111d3" providerId="ADAL" clId="{A6420021-70AE-42C7-B233-5139E3EBE7EF}" dt="2024-02-14T09:20:09.586" v="1511" actId="1076"/>
          <ac:picMkLst>
            <pc:docMk/>
            <pc:sldMk cId="2144369481" sldId="2147470444"/>
            <ac:picMk id="5" creationId="{0CFE5DE6-1932-2EB9-931F-A9313C8AA77E}"/>
          </ac:picMkLst>
        </pc:picChg>
      </pc:sldChg>
      <pc:sldChg chg="modSp mod modNotesTx">
        <pc:chgData name="Mistry, Sheetal" userId="c4ded6bb-8bc0-4d89-8ccb-de0f350111d3" providerId="ADAL" clId="{A6420021-70AE-42C7-B233-5139E3EBE7EF}" dt="2024-02-14T12:33:06.916" v="2206" actId="6549"/>
        <pc:sldMkLst>
          <pc:docMk/>
          <pc:sldMk cId="744194097" sldId="2147470446"/>
        </pc:sldMkLst>
        <pc:spChg chg="mod">
          <ac:chgData name="Mistry, Sheetal" userId="c4ded6bb-8bc0-4d89-8ccb-de0f350111d3" providerId="ADAL" clId="{A6420021-70AE-42C7-B233-5139E3EBE7EF}" dt="2024-02-14T09:16:46.476" v="1254" actId="27636"/>
          <ac:spMkLst>
            <pc:docMk/>
            <pc:sldMk cId="744194097" sldId="2147470446"/>
            <ac:spMk id="4" creationId="{D03D1E1A-818D-989E-A3BB-58F15175A278}"/>
          </ac:spMkLst>
        </pc:spChg>
        <pc:picChg chg="mod">
          <ac:chgData name="Mistry, Sheetal" userId="c4ded6bb-8bc0-4d89-8ccb-de0f350111d3" providerId="ADAL" clId="{A6420021-70AE-42C7-B233-5139E3EBE7EF}" dt="2024-02-14T09:14:14.140" v="905" actId="1076"/>
          <ac:picMkLst>
            <pc:docMk/>
            <pc:sldMk cId="744194097" sldId="2147470446"/>
            <ac:picMk id="5" creationId="{8B2EF4AE-3E3A-1581-F0E0-8D23989553E0}"/>
          </ac:picMkLst>
        </pc:picChg>
      </pc:sldChg>
      <pc:sldChg chg="modSp mod">
        <pc:chgData name="Mistry, Sheetal" userId="c4ded6bb-8bc0-4d89-8ccb-de0f350111d3" providerId="ADAL" clId="{A6420021-70AE-42C7-B233-5139E3EBE7EF}" dt="2024-02-14T09:25:30.806" v="2035" actId="20577"/>
        <pc:sldMkLst>
          <pc:docMk/>
          <pc:sldMk cId="3744942338" sldId="2147470448"/>
        </pc:sldMkLst>
        <pc:spChg chg="mod">
          <ac:chgData name="Mistry, Sheetal" userId="c4ded6bb-8bc0-4d89-8ccb-de0f350111d3" providerId="ADAL" clId="{A6420021-70AE-42C7-B233-5139E3EBE7EF}" dt="2024-02-13T12:45:54.531" v="175" actId="20577"/>
          <ac:spMkLst>
            <pc:docMk/>
            <pc:sldMk cId="3744942338" sldId="2147470448"/>
            <ac:spMk id="2" creationId="{4F23C554-783D-2C1B-16AD-4BC58BE7AEFD}"/>
          </ac:spMkLst>
        </pc:spChg>
        <pc:spChg chg="mod">
          <ac:chgData name="Mistry, Sheetal" userId="c4ded6bb-8bc0-4d89-8ccb-de0f350111d3" providerId="ADAL" clId="{A6420021-70AE-42C7-B233-5139E3EBE7EF}" dt="2024-02-14T09:25:30.806" v="2035" actId="20577"/>
          <ac:spMkLst>
            <pc:docMk/>
            <pc:sldMk cId="3744942338" sldId="2147470448"/>
            <ac:spMk id="4" creationId="{22D8A065-A034-3F06-8CED-A8087F3198B1}"/>
          </ac:spMkLst>
        </pc:spChg>
        <pc:spChg chg="mod">
          <ac:chgData name="Mistry, Sheetal" userId="c4ded6bb-8bc0-4d89-8ccb-de0f350111d3" providerId="ADAL" clId="{A6420021-70AE-42C7-B233-5139E3EBE7EF}" dt="2024-02-14T09:20:25.622" v="1514" actId="1076"/>
          <ac:spMkLst>
            <pc:docMk/>
            <pc:sldMk cId="3744942338" sldId="2147470448"/>
            <ac:spMk id="6" creationId="{BD87C152-A0BC-41C6-97BB-DFD5B035D34F}"/>
          </ac:spMkLst>
        </pc:spChg>
        <pc:spChg chg="mod">
          <ac:chgData name="Mistry, Sheetal" userId="c4ded6bb-8bc0-4d89-8ccb-de0f350111d3" providerId="ADAL" clId="{A6420021-70AE-42C7-B233-5139E3EBE7EF}" dt="2024-02-14T09:20:30.052" v="1515" actId="1076"/>
          <ac:spMkLst>
            <pc:docMk/>
            <pc:sldMk cId="3744942338" sldId="2147470448"/>
            <ac:spMk id="8" creationId="{F0AB46E5-909B-4553-D8F5-188C5745156B}"/>
          </ac:spMkLst>
        </pc:spChg>
        <pc:spChg chg="mod">
          <ac:chgData name="Mistry, Sheetal" userId="c4ded6bb-8bc0-4d89-8ccb-de0f350111d3" providerId="ADAL" clId="{A6420021-70AE-42C7-B233-5139E3EBE7EF}" dt="2024-02-14T09:20:30.052" v="1515" actId="1076"/>
          <ac:spMkLst>
            <pc:docMk/>
            <pc:sldMk cId="3744942338" sldId="2147470448"/>
            <ac:spMk id="9" creationId="{E1494677-53F6-6587-999D-5E8C0F13A0CC}"/>
          </ac:spMkLst>
        </pc:spChg>
        <pc:spChg chg="mod">
          <ac:chgData name="Mistry, Sheetal" userId="c4ded6bb-8bc0-4d89-8ccb-de0f350111d3" providerId="ADAL" clId="{A6420021-70AE-42C7-B233-5139E3EBE7EF}" dt="2024-02-14T09:20:30.052" v="1515" actId="1076"/>
          <ac:spMkLst>
            <pc:docMk/>
            <pc:sldMk cId="3744942338" sldId="2147470448"/>
            <ac:spMk id="10" creationId="{00A736AD-23F0-7581-C294-98D145FB7814}"/>
          </ac:spMkLst>
        </pc:spChg>
        <pc:spChg chg="mod">
          <ac:chgData name="Mistry, Sheetal" userId="c4ded6bb-8bc0-4d89-8ccb-de0f350111d3" providerId="ADAL" clId="{A6420021-70AE-42C7-B233-5139E3EBE7EF}" dt="2024-02-14T09:20:30.052" v="1515" actId="1076"/>
          <ac:spMkLst>
            <pc:docMk/>
            <pc:sldMk cId="3744942338" sldId="2147470448"/>
            <ac:spMk id="11" creationId="{47EEA8FE-EDEC-17FD-7F37-0C66AFC1518E}"/>
          </ac:spMkLst>
        </pc:spChg>
        <pc:spChg chg="mod">
          <ac:chgData name="Mistry, Sheetal" userId="c4ded6bb-8bc0-4d89-8ccb-de0f350111d3" providerId="ADAL" clId="{A6420021-70AE-42C7-B233-5139E3EBE7EF}" dt="2024-02-14T09:20:30.052" v="1515" actId="1076"/>
          <ac:spMkLst>
            <pc:docMk/>
            <pc:sldMk cId="3744942338" sldId="2147470448"/>
            <ac:spMk id="12" creationId="{DDA8EDA2-15D3-1360-7E8F-837D025958B1}"/>
          </ac:spMkLst>
        </pc:spChg>
        <pc:spChg chg="mod">
          <ac:chgData name="Mistry, Sheetal" userId="c4ded6bb-8bc0-4d89-8ccb-de0f350111d3" providerId="ADAL" clId="{A6420021-70AE-42C7-B233-5139E3EBE7EF}" dt="2024-02-14T09:20:30.052" v="1515" actId="1076"/>
          <ac:spMkLst>
            <pc:docMk/>
            <pc:sldMk cId="3744942338" sldId="2147470448"/>
            <ac:spMk id="13" creationId="{1C2AE3F0-0883-7432-2784-D0B921908E8D}"/>
          </ac:spMkLst>
        </pc:spChg>
        <pc:spChg chg="mod">
          <ac:chgData name="Mistry, Sheetal" userId="c4ded6bb-8bc0-4d89-8ccb-de0f350111d3" providerId="ADAL" clId="{A6420021-70AE-42C7-B233-5139E3EBE7EF}" dt="2024-02-14T09:20:30.052" v="1515" actId="1076"/>
          <ac:spMkLst>
            <pc:docMk/>
            <pc:sldMk cId="3744942338" sldId="2147470448"/>
            <ac:spMk id="14" creationId="{051A03D5-59B4-7A6C-93CD-AF6ABFDB71AE}"/>
          </ac:spMkLst>
        </pc:spChg>
        <pc:spChg chg="mod">
          <ac:chgData name="Mistry, Sheetal" userId="c4ded6bb-8bc0-4d89-8ccb-de0f350111d3" providerId="ADAL" clId="{A6420021-70AE-42C7-B233-5139E3EBE7EF}" dt="2024-02-14T09:20:30.052" v="1515" actId="1076"/>
          <ac:spMkLst>
            <pc:docMk/>
            <pc:sldMk cId="3744942338" sldId="2147470448"/>
            <ac:spMk id="15" creationId="{1D5F4E6F-9752-CDFF-3064-50EC9243F04D}"/>
          </ac:spMkLst>
        </pc:spChg>
        <pc:spChg chg="mod">
          <ac:chgData name="Mistry, Sheetal" userId="c4ded6bb-8bc0-4d89-8ccb-de0f350111d3" providerId="ADAL" clId="{A6420021-70AE-42C7-B233-5139E3EBE7EF}" dt="2024-02-14T09:20:30.052" v="1515" actId="1076"/>
          <ac:spMkLst>
            <pc:docMk/>
            <pc:sldMk cId="3744942338" sldId="2147470448"/>
            <ac:spMk id="16" creationId="{228B1FF7-8870-DBAE-052E-D74397951D58}"/>
          </ac:spMkLst>
        </pc:spChg>
        <pc:spChg chg="mod">
          <ac:chgData name="Mistry, Sheetal" userId="c4ded6bb-8bc0-4d89-8ccb-de0f350111d3" providerId="ADAL" clId="{A6420021-70AE-42C7-B233-5139E3EBE7EF}" dt="2024-02-14T09:20:30.052" v="1515" actId="1076"/>
          <ac:spMkLst>
            <pc:docMk/>
            <pc:sldMk cId="3744942338" sldId="2147470448"/>
            <ac:spMk id="17" creationId="{6AD16B32-945F-2B7C-4512-6CD5571A4926}"/>
          </ac:spMkLst>
        </pc:spChg>
        <pc:spChg chg="mod">
          <ac:chgData name="Mistry, Sheetal" userId="c4ded6bb-8bc0-4d89-8ccb-de0f350111d3" providerId="ADAL" clId="{A6420021-70AE-42C7-B233-5139E3EBE7EF}" dt="2024-02-14T09:20:30.052" v="1515" actId="1076"/>
          <ac:spMkLst>
            <pc:docMk/>
            <pc:sldMk cId="3744942338" sldId="2147470448"/>
            <ac:spMk id="18" creationId="{1AF51B3F-BC4D-8E49-00CD-0A090EF07CA2}"/>
          </ac:spMkLst>
        </pc:spChg>
        <pc:spChg chg="mod">
          <ac:chgData name="Mistry, Sheetal" userId="c4ded6bb-8bc0-4d89-8ccb-de0f350111d3" providerId="ADAL" clId="{A6420021-70AE-42C7-B233-5139E3EBE7EF}" dt="2024-02-14T09:20:30.052" v="1515" actId="1076"/>
          <ac:spMkLst>
            <pc:docMk/>
            <pc:sldMk cId="3744942338" sldId="2147470448"/>
            <ac:spMk id="19" creationId="{CFC4329B-84C0-573A-2B27-C6F34B2461D2}"/>
          </ac:spMkLst>
        </pc:spChg>
        <pc:spChg chg="mod">
          <ac:chgData name="Mistry, Sheetal" userId="c4ded6bb-8bc0-4d89-8ccb-de0f350111d3" providerId="ADAL" clId="{A6420021-70AE-42C7-B233-5139E3EBE7EF}" dt="2024-02-14T09:20:30.052" v="1515" actId="1076"/>
          <ac:spMkLst>
            <pc:docMk/>
            <pc:sldMk cId="3744942338" sldId="2147470448"/>
            <ac:spMk id="20" creationId="{663E20C7-626B-4F5F-5C51-B4989785D9BA}"/>
          </ac:spMkLst>
        </pc:spChg>
        <pc:spChg chg="mod">
          <ac:chgData name="Mistry, Sheetal" userId="c4ded6bb-8bc0-4d89-8ccb-de0f350111d3" providerId="ADAL" clId="{A6420021-70AE-42C7-B233-5139E3EBE7EF}" dt="2024-02-14T09:20:30.052" v="1515" actId="1076"/>
          <ac:spMkLst>
            <pc:docMk/>
            <pc:sldMk cId="3744942338" sldId="2147470448"/>
            <ac:spMk id="22" creationId="{C86B5108-0F97-B6F7-A3DB-57B8CD51AD67}"/>
          </ac:spMkLst>
        </pc:spChg>
        <pc:spChg chg="mod">
          <ac:chgData name="Mistry, Sheetal" userId="c4ded6bb-8bc0-4d89-8ccb-de0f350111d3" providerId="ADAL" clId="{A6420021-70AE-42C7-B233-5139E3EBE7EF}" dt="2024-02-14T09:20:30.052" v="1515" actId="1076"/>
          <ac:spMkLst>
            <pc:docMk/>
            <pc:sldMk cId="3744942338" sldId="2147470448"/>
            <ac:spMk id="23" creationId="{BDC2812A-C6F6-DA24-E059-726AC31AED2E}"/>
          </ac:spMkLst>
        </pc:spChg>
        <pc:spChg chg="mod">
          <ac:chgData name="Mistry, Sheetal" userId="c4ded6bb-8bc0-4d89-8ccb-de0f350111d3" providerId="ADAL" clId="{A6420021-70AE-42C7-B233-5139E3EBE7EF}" dt="2024-02-14T09:20:30.052" v="1515" actId="1076"/>
          <ac:spMkLst>
            <pc:docMk/>
            <pc:sldMk cId="3744942338" sldId="2147470448"/>
            <ac:spMk id="24" creationId="{04E87358-E28F-4CEB-A3A5-4603C2AFC874}"/>
          </ac:spMkLst>
        </pc:spChg>
        <pc:spChg chg="mod">
          <ac:chgData name="Mistry, Sheetal" userId="c4ded6bb-8bc0-4d89-8ccb-de0f350111d3" providerId="ADAL" clId="{A6420021-70AE-42C7-B233-5139E3EBE7EF}" dt="2024-02-14T09:20:30.052" v="1515" actId="1076"/>
          <ac:spMkLst>
            <pc:docMk/>
            <pc:sldMk cId="3744942338" sldId="2147470448"/>
            <ac:spMk id="25" creationId="{55BC14EA-333F-9858-03F0-4E775BA3DD52}"/>
          </ac:spMkLst>
        </pc:spChg>
        <pc:spChg chg="mod">
          <ac:chgData name="Mistry, Sheetal" userId="c4ded6bb-8bc0-4d89-8ccb-de0f350111d3" providerId="ADAL" clId="{A6420021-70AE-42C7-B233-5139E3EBE7EF}" dt="2024-02-14T09:20:30.052" v="1515" actId="1076"/>
          <ac:spMkLst>
            <pc:docMk/>
            <pc:sldMk cId="3744942338" sldId="2147470448"/>
            <ac:spMk id="26" creationId="{536C2863-705C-4F34-1D2D-AEBC4F92ED55}"/>
          </ac:spMkLst>
        </pc:spChg>
        <pc:spChg chg="mod">
          <ac:chgData name="Mistry, Sheetal" userId="c4ded6bb-8bc0-4d89-8ccb-de0f350111d3" providerId="ADAL" clId="{A6420021-70AE-42C7-B233-5139E3EBE7EF}" dt="2024-02-14T09:20:30.052" v="1515" actId="1076"/>
          <ac:spMkLst>
            <pc:docMk/>
            <pc:sldMk cId="3744942338" sldId="2147470448"/>
            <ac:spMk id="27" creationId="{13B5995B-B6B1-BBF0-A57B-DBD6E87BB1BC}"/>
          </ac:spMkLst>
        </pc:spChg>
        <pc:spChg chg="mod">
          <ac:chgData name="Mistry, Sheetal" userId="c4ded6bb-8bc0-4d89-8ccb-de0f350111d3" providerId="ADAL" clId="{A6420021-70AE-42C7-B233-5139E3EBE7EF}" dt="2024-02-14T09:20:30.052" v="1515" actId="1076"/>
          <ac:spMkLst>
            <pc:docMk/>
            <pc:sldMk cId="3744942338" sldId="2147470448"/>
            <ac:spMk id="28" creationId="{A8DF5BAF-1D12-14EB-7CDB-A76E6C91B782}"/>
          </ac:spMkLst>
        </pc:spChg>
        <pc:spChg chg="mod">
          <ac:chgData name="Mistry, Sheetal" userId="c4ded6bb-8bc0-4d89-8ccb-de0f350111d3" providerId="ADAL" clId="{A6420021-70AE-42C7-B233-5139E3EBE7EF}" dt="2024-02-14T09:20:30.052" v="1515" actId="1076"/>
          <ac:spMkLst>
            <pc:docMk/>
            <pc:sldMk cId="3744942338" sldId="2147470448"/>
            <ac:spMk id="29" creationId="{EC869E2F-53A7-D8F0-994C-BC748088EB92}"/>
          </ac:spMkLst>
        </pc:spChg>
        <pc:spChg chg="mod">
          <ac:chgData name="Mistry, Sheetal" userId="c4ded6bb-8bc0-4d89-8ccb-de0f350111d3" providerId="ADAL" clId="{A6420021-70AE-42C7-B233-5139E3EBE7EF}" dt="2024-02-14T09:20:30.052" v="1515" actId="1076"/>
          <ac:spMkLst>
            <pc:docMk/>
            <pc:sldMk cId="3744942338" sldId="2147470448"/>
            <ac:spMk id="30" creationId="{3583D627-9A28-6495-692C-EF758B2450A8}"/>
          </ac:spMkLst>
        </pc:spChg>
        <pc:spChg chg="mod">
          <ac:chgData name="Mistry, Sheetal" userId="c4ded6bb-8bc0-4d89-8ccb-de0f350111d3" providerId="ADAL" clId="{A6420021-70AE-42C7-B233-5139E3EBE7EF}" dt="2024-02-14T09:20:30.052" v="1515" actId="1076"/>
          <ac:spMkLst>
            <pc:docMk/>
            <pc:sldMk cId="3744942338" sldId="2147470448"/>
            <ac:spMk id="31" creationId="{75702D76-9DEC-9161-3F63-FF813AB9FE5B}"/>
          </ac:spMkLst>
        </pc:spChg>
        <pc:spChg chg="mod">
          <ac:chgData name="Mistry, Sheetal" userId="c4ded6bb-8bc0-4d89-8ccb-de0f350111d3" providerId="ADAL" clId="{A6420021-70AE-42C7-B233-5139E3EBE7EF}" dt="2024-02-14T09:20:30.052" v="1515" actId="1076"/>
          <ac:spMkLst>
            <pc:docMk/>
            <pc:sldMk cId="3744942338" sldId="2147470448"/>
            <ac:spMk id="32" creationId="{90271DDC-2C15-140E-4D6E-02389368652E}"/>
          </ac:spMkLst>
        </pc:spChg>
        <pc:spChg chg="mod">
          <ac:chgData name="Mistry, Sheetal" userId="c4ded6bb-8bc0-4d89-8ccb-de0f350111d3" providerId="ADAL" clId="{A6420021-70AE-42C7-B233-5139E3EBE7EF}" dt="2024-02-14T09:20:30.052" v="1515" actId="1076"/>
          <ac:spMkLst>
            <pc:docMk/>
            <pc:sldMk cId="3744942338" sldId="2147470448"/>
            <ac:spMk id="33" creationId="{9F3E0B0E-7803-36B6-B5D1-83038EB66B43}"/>
          </ac:spMkLst>
        </pc:spChg>
        <pc:spChg chg="mod">
          <ac:chgData name="Mistry, Sheetal" userId="c4ded6bb-8bc0-4d89-8ccb-de0f350111d3" providerId="ADAL" clId="{A6420021-70AE-42C7-B233-5139E3EBE7EF}" dt="2024-02-14T09:20:30.052" v="1515" actId="1076"/>
          <ac:spMkLst>
            <pc:docMk/>
            <pc:sldMk cId="3744942338" sldId="2147470448"/>
            <ac:spMk id="34" creationId="{A74940F1-5A3E-D654-32DE-3711D5EBAF19}"/>
          </ac:spMkLst>
        </pc:spChg>
        <pc:spChg chg="mod">
          <ac:chgData name="Mistry, Sheetal" userId="c4ded6bb-8bc0-4d89-8ccb-de0f350111d3" providerId="ADAL" clId="{A6420021-70AE-42C7-B233-5139E3EBE7EF}" dt="2024-02-14T09:20:30.052" v="1515" actId="1076"/>
          <ac:spMkLst>
            <pc:docMk/>
            <pc:sldMk cId="3744942338" sldId="2147470448"/>
            <ac:spMk id="35" creationId="{86F13BFD-B5E7-FA96-98E2-8C5D08176DDE}"/>
          </ac:spMkLst>
        </pc:spChg>
        <pc:spChg chg="mod">
          <ac:chgData name="Mistry, Sheetal" userId="c4ded6bb-8bc0-4d89-8ccb-de0f350111d3" providerId="ADAL" clId="{A6420021-70AE-42C7-B233-5139E3EBE7EF}" dt="2024-02-14T09:20:30.052" v="1515" actId="1076"/>
          <ac:spMkLst>
            <pc:docMk/>
            <pc:sldMk cId="3744942338" sldId="2147470448"/>
            <ac:spMk id="36" creationId="{589D2D7F-55CA-1963-EAA5-EB707B0BE683}"/>
          </ac:spMkLst>
        </pc:spChg>
        <pc:spChg chg="mod">
          <ac:chgData name="Mistry, Sheetal" userId="c4ded6bb-8bc0-4d89-8ccb-de0f350111d3" providerId="ADAL" clId="{A6420021-70AE-42C7-B233-5139E3EBE7EF}" dt="2024-02-14T09:20:30.052" v="1515" actId="1076"/>
          <ac:spMkLst>
            <pc:docMk/>
            <pc:sldMk cId="3744942338" sldId="2147470448"/>
            <ac:spMk id="37" creationId="{B03C06FC-075B-06FE-BA4B-E0639233DBDF}"/>
          </ac:spMkLst>
        </pc:spChg>
        <pc:spChg chg="mod">
          <ac:chgData name="Mistry, Sheetal" userId="c4ded6bb-8bc0-4d89-8ccb-de0f350111d3" providerId="ADAL" clId="{A6420021-70AE-42C7-B233-5139E3EBE7EF}" dt="2024-02-14T09:20:30.052" v="1515" actId="1076"/>
          <ac:spMkLst>
            <pc:docMk/>
            <pc:sldMk cId="3744942338" sldId="2147470448"/>
            <ac:spMk id="38" creationId="{0E96CD45-81CE-2973-8CF6-AEAB9F278E3D}"/>
          </ac:spMkLst>
        </pc:spChg>
        <pc:spChg chg="mod">
          <ac:chgData name="Mistry, Sheetal" userId="c4ded6bb-8bc0-4d89-8ccb-de0f350111d3" providerId="ADAL" clId="{A6420021-70AE-42C7-B233-5139E3EBE7EF}" dt="2024-02-14T09:20:30.052" v="1515" actId="1076"/>
          <ac:spMkLst>
            <pc:docMk/>
            <pc:sldMk cId="3744942338" sldId="2147470448"/>
            <ac:spMk id="39" creationId="{184DF176-B1F7-7F83-A3C6-96E7AB36D036}"/>
          </ac:spMkLst>
        </pc:spChg>
        <pc:spChg chg="mod">
          <ac:chgData name="Mistry, Sheetal" userId="c4ded6bb-8bc0-4d89-8ccb-de0f350111d3" providerId="ADAL" clId="{A6420021-70AE-42C7-B233-5139E3EBE7EF}" dt="2024-02-14T09:20:30.052" v="1515" actId="1076"/>
          <ac:spMkLst>
            <pc:docMk/>
            <pc:sldMk cId="3744942338" sldId="2147470448"/>
            <ac:spMk id="40" creationId="{FDD60776-A789-9A5D-ACA5-05EE4F19F190}"/>
          </ac:spMkLst>
        </pc:spChg>
        <pc:spChg chg="mod">
          <ac:chgData name="Mistry, Sheetal" userId="c4ded6bb-8bc0-4d89-8ccb-de0f350111d3" providerId="ADAL" clId="{A6420021-70AE-42C7-B233-5139E3EBE7EF}" dt="2024-02-14T09:20:30.052" v="1515" actId="1076"/>
          <ac:spMkLst>
            <pc:docMk/>
            <pc:sldMk cId="3744942338" sldId="2147470448"/>
            <ac:spMk id="41" creationId="{B9E8BD01-6CF0-9B14-47F3-8FE57C062D0F}"/>
          </ac:spMkLst>
        </pc:spChg>
        <pc:spChg chg="mod">
          <ac:chgData name="Mistry, Sheetal" userId="c4ded6bb-8bc0-4d89-8ccb-de0f350111d3" providerId="ADAL" clId="{A6420021-70AE-42C7-B233-5139E3EBE7EF}" dt="2024-02-14T09:20:30.052" v="1515" actId="1076"/>
          <ac:spMkLst>
            <pc:docMk/>
            <pc:sldMk cId="3744942338" sldId="2147470448"/>
            <ac:spMk id="42" creationId="{58B19743-7B3B-0ED6-DBB7-A0DB9858092B}"/>
          </ac:spMkLst>
        </pc:spChg>
        <pc:spChg chg="mod">
          <ac:chgData name="Mistry, Sheetal" userId="c4ded6bb-8bc0-4d89-8ccb-de0f350111d3" providerId="ADAL" clId="{A6420021-70AE-42C7-B233-5139E3EBE7EF}" dt="2024-02-14T09:20:30.052" v="1515" actId="1076"/>
          <ac:spMkLst>
            <pc:docMk/>
            <pc:sldMk cId="3744942338" sldId="2147470448"/>
            <ac:spMk id="43" creationId="{19EE4FDB-0610-DC76-A7D6-9990C0034EBC}"/>
          </ac:spMkLst>
        </pc:spChg>
        <pc:spChg chg="mod">
          <ac:chgData name="Mistry, Sheetal" userId="c4ded6bb-8bc0-4d89-8ccb-de0f350111d3" providerId="ADAL" clId="{A6420021-70AE-42C7-B233-5139E3EBE7EF}" dt="2024-02-14T09:20:30.052" v="1515" actId="1076"/>
          <ac:spMkLst>
            <pc:docMk/>
            <pc:sldMk cId="3744942338" sldId="2147470448"/>
            <ac:spMk id="44" creationId="{5CF61D1C-8273-E4E7-D67C-C69C02115055}"/>
          </ac:spMkLst>
        </pc:spChg>
        <pc:spChg chg="mod">
          <ac:chgData name="Mistry, Sheetal" userId="c4ded6bb-8bc0-4d89-8ccb-de0f350111d3" providerId="ADAL" clId="{A6420021-70AE-42C7-B233-5139E3EBE7EF}" dt="2024-02-14T09:20:30.052" v="1515" actId="1076"/>
          <ac:spMkLst>
            <pc:docMk/>
            <pc:sldMk cId="3744942338" sldId="2147470448"/>
            <ac:spMk id="47" creationId="{88893711-2899-AA24-CC00-EBEAEDDA3AAD}"/>
          </ac:spMkLst>
        </pc:spChg>
        <pc:spChg chg="mod">
          <ac:chgData name="Mistry, Sheetal" userId="c4ded6bb-8bc0-4d89-8ccb-de0f350111d3" providerId="ADAL" clId="{A6420021-70AE-42C7-B233-5139E3EBE7EF}" dt="2024-02-14T09:20:30.052" v="1515" actId="1076"/>
          <ac:spMkLst>
            <pc:docMk/>
            <pc:sldMk cId="3744942338" sldId="2147470448"/>
            <ac:spMk id="48" creationId="{37A1E798-378C-2790-8102-21F7F1B55764}"/>
          </ac:spMkLst>
        </pc:spChg>
        <pc:spChg chg="mod">
          <ac:chgData name="Mistry, Sheetal" userId="c4ded6bb-8bc0-4d89-8ccb-de0f350111d3" providerId="ADAL" clId="{A6420021-70AE-42C7-B233-5139E3EBE7EF}" dt="2024-02-14T09:20:30.052" v="1515" actId="1076"/>
          <ac:spMkLst>
            <pc:docMk/>
            <pc:sldMk cId="3744942338" sldId="2147470448"/>
            <ac:spMk id="49" creationId="{7751D7D6-1E29-34E8-B6AD-4B62CE2013BF}"/>
          </ac:spMkLst>
        </pc:spChg>
        <pc:spChg chg="mod">
          <ac:chgData name="Mistry, Sheetal" userId="c4ded6bb-8bc0-4d89-8ccb-de0f350111d3" providerId="ADAL" clId="{A6420021-70AE-42C7-B233-5139E3EBE7EF}" dt="2024-02-14T09:20:30.052" v="1515" actId="1076"/>
          <ac:spMkLst>
            <pc:docMk/>
            <pc:sldMk cId="3744942338" sldId="2147470448"/>
            <ac:spMk id="50" creationId="{FCA37146-9F34-BA8A-873E-5CCFF06FB04A}"/>
          </ac:spMkLst>
        </pc:spChg>
        <pc:spChg chg="mod">
          <ac:chgData name="Mistry, Sheetal" userId="c4ded6bb-8bc0-4d89-8ccb-de0f350111d3" providerId="ADAL" clId="{A6420021-70AE-42C7-B233-5139E3EBE7EF}" dt="2024-02-14T09:20:30.052" v="1515" actId="1076"/>
          <ac:spMkLst>
            <pc:docMk/>
            <pc:sldMk cId="3744942338" sldId="2147470448"/>
            <ac:spMk id="51" creationId="{326B090E-12ED-2795-E2BB-2FEBEBF22E92}"/>
          </ac:spMkLst>
        </pc:spChg>
        <pc:spChg chg="mod">
          <ac:chgData name="Mistry, Sheetal" userId="c4ded6bb-8bc0-4d89-8ccb-de0f350111d3" providerId="ADAL" clId="{A6420021-70AE-42C7-B233-5139E3EBE7EF}" dt="2024-02-14T09:20:30.052" v="1515" actId="1076"/>
          <ac:spMkLst>
            <pc:docMk/>
            <pc:sldMk cId="3744942338" sldId="2147470448"/>
            <ac:spMk id="52" creationId="{1194E56C-D69B-F2DC-92EF-23A569692DA0}"/>
          </ac:spMkLst>
        </pc:spChg>
        <pc:spChg chg="mod">
          <ac:chgData name="Mistry, Sheetal" userId="c4ded6bb-8bc0-4d89-8ccb-de0f350111d3" providerId="ADAL" clId="{A6420021-70AE-42C7-B233-5139E3EBE7EF}" dt="2024-02-14T09:20:30.052" v="1515" actId="1076"/>
          <ac:spMkLst>
            <pc:docMk/>
            <pc:sldMk cId="3744942338" sldId="2147470448"/>
            <ac:spMk id="53" creationId="{056ED453-E6F5-9926-6AED-D8054CFB2BB4}"/>
          </ac:spMkLst>
        </pc:spChg>
        <pc:spChg chg="mod">
          <ac:chgData name="Mistry, Sheetal" userId="c4ded6bb-8bc0-4d89-8ccb-de0f350111d3" providerId="ADAL" clId="{A6420021-70AE-42C7-B233-5139E3EBE7EF}" dt="2024-02-14T09:20:30.052" v="1515" actId="1076"/>
          <ac:spMkLst>
            <pc:docMk/>
            <pc:sldMk cId="3744942338" sldId="2147470448"/>
            <ac:spMk id="54" creationId="{4CFD4BF8-E4CE-7ADF-E7F7-F49BAFA762B7}"/>
          </ac:spMkLst>
        </pc:spChg>
        <pc:spChg chg="mod">
          <ac:chgData name="Mistry, Sheetal" userId="c4ded6bb-8bc0-4d89-8ccb-de0f350111d3" providerId="ADAL" clId="{A6420021-70AE-42C7-B233-5139E3EBE7EF}" dt="2024-02-14T09:20:30.052" v="1515" actId="1076"/>
          <ac:spMkLst>
            <pc:docMk/>
            <pc:sldMk cId="3744942338" sldId="2147470448"/>
            <ac:spMk id="55" creationId="{6EA729F7-717D-B3A7-4C9B-FCEBF4246A7C}"/>
          </ac:spMkLst>
        </pc:spChg>
        <pc:spChg chg="mod">
          <ac:chgData name="Mistry, Sheetal" userId="c4ded6bb-8bc0-4d89-8ccb-de0f350111d3" providerId="ADAL" clId="{A6420021-70AE-42C7-B233-5139E3EBE7EF}" dt="2024-02-14T09:20:30.052" v="1515" actId="1076"/>
          <ac:spMkLst>
            <pc:docMk/>
            <pc:sldMk cId="3744942338" sldId="2147470448"/>
            <ac:spMk id="56" creationId="{E0B3CE08-447E-0E3D-69B2-86BAA58B4C91}"/>
          </ac:spMkLst>
        </pc:spChg>
        <pc:spChg chg="mod">
          <ac:chgData name="Mistry, Sheetal" userId="c4ded6bb-8bc0-4d89-8ccb-de0f350111d3" providerId="ADAL" clId="{A6420021-70AE-42C7-B233-5139E3EBE7EF}" dt="2024-02-14T09:20:30.052" v="1515" actId="1076"/>
          <ac:spMkLst>
            <pc:docMk/>
            <pc:sldMk cId="3744942338" sldId="2147470448"/>
            <ac:spMk id="57" creationId="{DEF9536F-AB9E-5504-DC09-CA44A31AA37F}"/>
          </ac:spMkLst>
        </pc:spChg>
        <pc:spChg chg="mod">
          <ac:chgData name="Mistry, Sheetal" userId="c4ded6bb-8bc0-4d89-8ccb-de0f350111d3" providerId="ADAL" clId="{A6420021-70AE-42C7-B233-5139E3EBE7EF}" dt="2024-02-14T09:20:30.052" v="1515" actId="1076"/>
          <ac:spMkLst>
            <pc:docMk/>
            <pc:sldMk cId="3744942338" sldId="2147470448"/>
            <ac:spMk id="58" creationId="{2008B414-ED70-D2F7-B0EE-0437BB5DEC9B}"/>
          </ac:spMkLst>
        </pc:spChg>
        <pc:spChg chg="mod">
          <ac:chgData name="Mistry, Sheetal" userId="c4ded6bb-8bc0-4d89-8ccb-de0f350111d3" providerId="ADAL" clId="{A6420021-70AE-42C7-B233-5139E3EBE7EF}" dt="2024-02-14T09:20:30.052" v="1515" actId="1076"/>
          <ac:spMkLst>
            <pc:docMk/>
            <pc:sldMk cId="3744942338" sldId="2147470448"/>
            <ac:spMk id="59" creationId="{1095F920-11AB-2AC2-5261-793B7F0C53F0}"/>
          </ac:spMkLst>
        </pc:spChg>
        <pc:spChg chg="mod">
          <ac:chgData name="Mistry, Sheetal" userId="c4ded6bb-8bc0-4d89-8ccb-de0f350111d3" providerId="ADAL" clId="{A6420021-70AE-42C7-B233-5139E3EBE7EF}" dt="2024-02-14T09:20:30.052" v="1515" actId="1076"/>
          <ac:spMkLst>
            <pc:docMk/>
            <pc:sldMk cId="3744942338" sldId="2147470448"/>
            <ac:spMk id="60" creationId="{DD608C7F-9D0E-A1CD-5DC1-4D109BAB9F3D}"/>
          </ac:spMkLst>
        </pc:spChg>
        <pc:spChg chg="mod">
          <ac:chgData name="Mistry, Sheetal" userId="c4ded6bb-8bc0-4d89-8ccb-de0f350111d3" providerId="ADAL" clId="{A6420021-70AE-42C7-B233-5139E3EBE7EF}" dt="2024-02-14T09:20:30.052" v="1515" actId="1076"/>
          <ac:spMkLst>
            <pc:docMk/>
            <pc:sldMk cId="3744942338" sldId="2147470448"/>
            <ac:spMk id="61" creationId="{6EEEB6CA-68BA-D321-87FE-B914E2334363}"/>
          </ac:spMkLst>
        </pc:spChg>
        <pc:spChg chg="mod">
          <ac:chgData name="Mistry, Sheetal" userId="c4ded6bb-8bc0-4d89-8ccb-de0f350111d3" providerId="ADAL" clId="{A6420021-70AE-42C7-B233-5139E3EBE7EF}" dt="2024-02-14T09:20:30.052" v="1515" actId="1076"/>
          <ac:spMkLst>
            <pc:docMk/>
            <pc:sldMk cId="3744942338" sldId="2147470448"/>
            <ac:spMk id="62" creationId="{1047029E-CA7B-AECC-08E4-254C1E1C39C5}"/>
          </ac:spMkLst>
        </pc:spChg>
        <pc:spChg chg="mod">
          <ac:chgData name="Mistry, Sheetal" userId="c4ded6bb-8bc0-4d89-8ccb-de0f350111d3" providerId="ADAL" clId="{A6420021-70AE-42C7-B233-5139E3EBE7EF}" dt="2024-02-14T09:20:30.052" v="1515" actId="1076"/>
          <ac:spMkLst>
            <pc:docMk/>
            <pc:sldMk cId="3744942338" sldId="2147470448"/>
            <ac:spMk id="63" creationId="{C4594C76-0D30-65A1-3847-FD4EB1517CC4}"/>
          </ac:spMkLst>
        </pc:spChg>
        <pc:spChg chg="mod">
          <ac:chgData name="Mistry, Sheetal" userId="c4ded6bb-8bc0-4d89-8ccb-de0f350111d3" providerId="ADAL" clId="{A6420021-70AE-42C7-B233-5139E3EBE7EF}" dt="2024-02-14T09:20:30.052" v="1515" actId="1076"/>
          <ac:spMkLst>
            <pc:docMk/>
            <pc:sldMk cId="3744942338" sldId="2147470448"/>
            <ac:spMk id="64" creationId="{4D754D0A-C905-069C-5955-2F709CBC4172}"/>
          </ac:spMkLst>
        </pc:spChg>
        <pc:spChg chg="mod">
          <ac:chgData name="Mistry, Sheetal" userId="c4ded6bb-8bc0-4d89-8ccb-de0f350111d3" providerId="ADAL" clId="{A6420021-70AE-42C7-B233-5139E3EBE7EF}" dt="2024-02-14T09:20:30.052" v="1515" actId="1076"/>
          <ac:spMkLst>
            <pc:docMk/>
            <pc:sldMk cId="3744942338" sldId="2147470448"/>
            <ac:spMk id="65" creationId="{6CAC0CF9-9292-7D5C-B784-178F1EC69860}"/>
          </ac:spMkLst>
        </pc:spChg>
        <pc:spChg chg="mod">
          <ac:chgData name="Mistry, Sheetal" userId="c4ded6bb-8bc0-4d89-8ccb-de0f350111d3" providerId="ADAL" clId="{A6420021-70AE-42C7-B233-5139E3EBE7EF}" dt="2024-02-14T09:20:30.052" v="1515" actId="1076"/>
          <ac:spMkLst>
            <pc:docMk/>
            <pc:sldMk cId="3744942338" sldId="2147470448"/>
            <ac:spMk id="66" creationId="{06A188EF-9D96-62EC-28A3-5D2DB6BE233B}"/>
          </ac:spMkLst>
        </pc:spChg>
        <pc:spChg chg="mod">
          <ac:chgData name="Mistry, Sheetal" userId="c4ded6bb-8bc0-4d89-8ccb-de0f350111d3" providerId="ADAL" clId="{A6420021-70AE-42C7-B233-5139E3EBE7EF}" dt="2024-02-14T09:20:30.052" v="1515" actId="1076"/>
          <ac:spMkLst>
            <pc:docMk/>
            <pc:sldMk cId="3744942338" sldId="2147470448"/>
            <ac:spMk id="67" creationId="{70B20B57-0128-6F91-4E47-5E5B90991F08}"/>
          </ac:spMkLst>
        </pc:spChg>
        <pc:spChg chg="mod">
          <ac:chgData name="Mistry, Sheetal" userId="c4ded6bb-8bc0-4d89-8ccb-de0f350111d3" providerId="ADAL" clId="{A6420021-70AE-42C7-B233-5139E3EBE7EF}" dt="2024-02-14T09:20:30.052" v="1515" actId="1076"/>
          <ac:spMkLst>
            <pc:docMk/>
            <pc:sldMk cId="3744942338" sldId="2147470448"/>
            <ac:spMk id="68" creationId="{7DD73765-457A-D16F-1685-401E13A36028}"/>
          </ac:spMkLst>
        </pc:spChg>
        <pc:spChg chg="mod">
          <ac:chgData name="Mistry, Sheetal" userId="c4ded6bb-8bc0-4d89-8ccb-de0f350111d3" providerId="ADAL" clId="{A6420021-70AE-42C7-B233-5139E3EBE7EF}" dt="2024-02-14T09:20:30.052" v="1515" actId="1076"/>
          <ac:spMkLst>
            <pc:docMk/>
            <pc:sldMk cId="3744942338" sldId="2147470448"/>
            <ac:spMk id="69" creationId="{838A6190-3A41-8FF2-680C-648962A6ED33}"/>
          </ac:spMkLst>
        </pc:spChg>
        <pc:spChg chg="mod">
          <ac:chgData name="Mistry, Sheetal" userId="c4ded6bb-8bc0-4d89-8ccb-de0f350111d3" providerId="ADAL" clId="{A6420021-70AE-42C7-B233-5139E3EBE7EF}" dt="2024-02-14T09:20:30.052" v="1515" actId="1076"/>
          <ac:spMkLst>
            <pc:docMk/>
            <pc:sldMk cId="3744942338" sldId="2147470448"/>
            <ac:spMk id="70" creationId="{E3F03148-511E-02D5-1DC4-95942A9CEE9C}"/>
          </ac:spMkLst>
        </pc:spChg>
        <pc:spChg chg="mod">
          <ac:chgData name="Mistry, Sheetal" userId="c4ded6bb-8bc0-4d89-8ccb-de0f350111d3" providerId="ADAL" clId="{A6420021-70AE-42C7-B233-5139E3EBE7EF}" dt="2024-02-14T09:20:30.052" v="1515" actId="1076"/>
          <ac:spMkLst>
            <pc:docMk/>
            <pc:sldMk cId="3744942338" sldId="2147470448"/>
            <ac:spMk id="71" creationId="{5A0109E3-07B4-6818-16A1-00F8EB9A74BA}"/>
          </ac:spMkLst>
        </pc:spChg>
        <pc:spChg chg="mod">
          <ac:chgData name="Mistry, Sheetal" userId="c4ded6bb-8bc0-4d89-8ccb-de0f350111d3" providerId="ADAL" clId="{A6420021-70AE-42C7-B233-5139E3EBE7EF}" dt="2024-02-14T09:20:30.052" v="1515" actId="1076"/>
          <ac:spMkLst>
            <pc:docMk/>
            <pc:sldMk cId="3744942338" sldId="2147470448"/>
            <ac:spMk id="72" creationId="{DFF14B19-EAE5-A126-ABB7-9529EFFE636A}"/>
          </ac:spMkLst>
        </pc:spChg>
        <pc:spChg chg="mod">
          <ac:chgData name="Mistry, Sheetal" userId="c4ded6bb-8bc0-4d89-8ccb-de0f350111d3" providerId="ADAL" clId="{A6420021-70AE-42C7-B233-5139E3EBE7EF}" dt="2024-02-14T09:20:30.052" v="1515" actId="1076"/>
          <ac:spMkLst>
            <pc:docMk/>
            <pc:sldMk cId="3744942338" sldId="2147470448"/>
            <ac:spMk id="73" creationId="{1B6BB808-FF58-8D50-09EF-8F808D5FB821}"/>
          </ac:spMkLst>
        </pc:spChg>
        <pc:spChg chg="mod">
          <ac:chgData name="Mistry, Sheetal" userId="c4ded6bb-8bc0-4d89-8ccb-de0f350111d3" providerId="ADAL" clId="{A6420021-70AE-42C7-B233-5139E3EBE7EF}" dt="2024-02-14T09:20:30.052" v="1515" actId="1076"/>
          <ac:spMkLst>
            <pc:docMk/>
            <pc:sldMk cId="3744942338" sldId="2147470448"/>
            <ac:spMk id="74" creationId="{A463E399-B33D-0EA1-3C13-E1D9B162D739}"/>
          </ac:spMkLst>
        </pc:spChg>
        <pc:spChg chg="mod">
          <ac:chgData name="Mistry, Sheetal" userId="c4ded6bb-8bc0-4d89-8ccb-de0f350111d3" providerId="ADAL" clId="{A6420021-70AE-42C7-B233-5139E3EBE7EF}" dt="2024-02-14T09:20:30.052" v="1515" actId="1076"/>
          <ac:spMkLst>
            <pc:docMk/>
            <pc:sldMk cId="3744942338" sldId="2147470448"/>
            <ac:spMk id="75" creationId="{BD91A047-438F-8D86-7D69-E4DA3348AC28}"/>
          </ac:spMkLst>
        </pc:spChg>
        <pc:spChg chg="mod">
          <ac:chgData name="Mistry, Sheetal" userId="c4ded6bb-8bc0-4d89-8ccb-de0f350111d3" providerId="ADAL" clId="{A6420021-70AE-42C7-B233-5139E3EBE7EF}" dt="2024-02-14T09:20:30.052" v="1515" actId="1076"/>
          <ac:spMkLst>
            <pc:docMk/>
            <pc:sldMk cId="3744942338" sldId="2147470448"/>
            <ac:spMk id="76" creationId="{D9572BB0-0A71-138A-7D00-758880A6FB8D}"/>
          </ac:spMkLst>
        </pc:spChg>
        <pc:spChg chg="mod">
          <ac:chgData name="Mistry, Sheetal" userId="c4ded6bb-8bc0-4d89-8ccb-de0f350111d3" providerId="ADAL" clId="{A6420021-70AE-42C7-B233-5139E3EBE7EF}" dt="2024-02-14T09:20:30.052" v="1515" actId="1076"/>
          <ac:spMkLst>
            <pc:docMk/>
            <pc:sldMk cId="3744942338" sldId="2147470448"/>
            <ac:spMk id="77" creationId="{DC335AB0-531B-0F87-B198-E1A42A9E48C0}"/>
          </ac:spMkLst>
        </pc:spChg>
        <pc:spChg chg="mod">
          <ac:chgData name="Mistry, Sheetal" userId="c4ded6bb-8bc0-4d89-8ccb-de0f350111d3" providerId="ADAL" clId="{A6420021-70AE-42C7-B233-5139E3EBE7EF}" dt="2024-02-14T09:20:30.052" v="1515" actId="1076"/>
          <ac:spMkLst>
            <pc:docMk/>
            <pc:sldMk cId="3744942338" sldId="2147470448"/>
            <ac:spMk id="78" creationId="{43DE7336-444F-2137-D609-58E723EA211E}"/>
          </ac:spMkLst>
        </pc:spChg>
        <pc:spChg chg="mod">
          <ac:chgData name="Mistry, Sheetal" userId="c4ded6bb-8bc0-4d89-8ccb-de0f350111d3" providerId="ADAL" clId="{A6420021-70AE-42C7-B233-5139E3EBE7EF}" dt="2024-02-14T09:20:30.052" v="1515" actId="1076"/>
          <ac:spMkLst>
            <pc:docMk/>
            <pc:sldMk cId="3744942338" sldId="2147470448"/>
            <ac:spMk id="79" creationId="{B6A592E0-353C-763F-923F-5DE12EE7D3D0}"/>
          </ac:spMkLst>
        </pc:spChg>
        <pc:spChg chg="mod">
          <ac:chgData name="Mistry, Sheetal" userId="c4ded6bb-8bc0-4d89-8ccb-de0f350111d3" providerId="ADAL" clId="{A6420021-70AE-42C7-B233-5139E3EBE7EF}" dt="2024-02-14T09:20:30.052" v="1515" actId="1076"/>
          <ac:spMkLst>
            <pc:docMk/>
            <pc:sldMk cId="3744942338" sldId="2147470448"/>
            <ac:spMk id="80" creationId="{7CA384A1-8B55-C7B3-7BEF-9EE7CE461E58}"/>
          </ac:spMkLst>
        </pc:spChg>
        <pc:spChg chg="mod">
          <ac:chgData name="Mistry, Sheetal" userId="c4ded6bb-8bc0-4d89-8ccb-de0f350111d3" providerId="ADAL" clId="{A6420021-70AE-42C7-B233-5139E3EBE7EF}" dt="2024-02-14T09:20:30.052" v="1515" actId="1076"/>
          <ac:spMkLst>
            <pc:docMk/>
            <pc:sldMk cId="3744942338" sldId="2147470448"/>
            <ac:spMk id="81" creationId="{07EAB500-AAAB-E79C-0007-49137F925D94}"/>
          </ac:spMkLst>
        </pc:spChg>
        <pc:spChg chg="mod">
          <ac:chgData name="Mistry, Sheetal" userId="c4ded6bb-8bc0-4d89-8ccb-de0f350111d3" providerId="ADAL" clId="{A6420021-70AE-42C7-B233-5139E3EBE7EF}" dt="2024-02-14T09:20:30.052" v="1515" actId="1076"/>
          <ac:spMkLst>
            <pc:docMk/>
            <pc:sldMk cId="3744942338" sldId="2147470448"/>
            <ac:spMk id="82" creationId="{6FDC9696-B013-06A7-9E6B-335871717507}"/>
          </ac:spMkLst>
        </pc:spChg>
        <pc:spChg chg="mod">
          <ac:chgData name="Mistry, Sheetal" userId="c4ded6bb-8bc0-4d89-8ccb-de0f350111d3" providerId="ADAL" clId="{A6420021-70AE-42C7-B233-5139E3EBE7EF}" dt="2024-02-14T09:20:30.052" v="1515" actId="1076"/>
          <ac:spMkLst>
            <pc:docMk/>
            <pc:sldMk cId="3744942338" sldId="2147470448"/>
            <ac:spMk id="83" creationId="{85B8AC3B-A16B-97F5-A724-8D18FE17E914}"/>
          </ac:spMkLst>
        </pc:spChg>
        <pc:spChg chg="mod">
          <ac:chgData name="Mistry, Sheetal" userId="c4ded6bb-8bc0-4d89-8ccb-de0f350111d3" providerId="ADAL" clId="{A6420021-70AE-42C7-B233-5139E3EBE7EF}" dt="2024-02-14T09:20:30.052" v="1515" actId="1076"/>
          <ac:spMkLst>
            <pc:docMk/>
            <pc:sldMk cId="3744942338" sldId="2147470448"/>
            <ac:spMk id="84" creationId="{D010582F-FD74-2D6B-79BA-2804C44F6CC5}"/>
          </ac:spMkLst>
        </pc:spChg>
        <pc:spChg chg="mod">
          <ac:chgData name="Mistry, Sheetal" userId="c4ded6bb-8bc0-4d89-8ccb-de0f350111d3" providerId="ADAL" clId="{A6420021-70AE-42C7-B233-5139E3EBE7EF}" dt="2024-02-14T09:20:30.052" v="1515" actId="1076"/>
          <ac:spMkLst>
            <pc:docMk/>
            <pc:sldMk cId="3744942338" sldId="2147470448"/>
            <ac:spMk id="85" creationId="{612F1D76-A7C5-0877-091C-91B8250A3141}"/>
          </ac:spMkLst>
        </pc:spChg>
        <pc:spChg chg="mod">
          <ac:chgData name="Mistry, Sheetal" userId="c4ded6bb-8bc0-4d89-8ccb-de0f350111d3" providerId="ADAL" clId="{A6420021-70AE-42C7-B233-5139E3EBE7EF}" dt="2024-02-14T09:20:30.052" v="1515" actId="1076"/>
          <ac:spMkLst>
            <pc:docMk/>
            <pc:sldMk cId="3744942338" sldId="2147470448"/>
            <ac:spMk id="86" creationId="{0FF55413-3197-59A1-3A10-E08A98022BCF}"/>
          </ac:spMkLst>
        </pc:spChg>
        <pc:spChg chg="mod">
          <ac:chgData name="Mistry, Sheetal" userId="c4ded6bb-8bc0-4d89-8ccb-de0f350111d3" providerId="ADAL" clId="{A6420021-70AE-42C7-B233-5139E3EBE7EF}" dt="2024-02-14T09:20:30.052" v="1515" actId="1076"/>
          <ac:spMkLst>
            <pc:docMk/>
            <pc:sldMk cId="3744942338" sldId="2147470448"/>
            <ac:spMk id="87" creationId="{03EA3F28-9D9A-50E6-A198-9520DCAB8154}"/>
          </ac:spMkLst>
        </pc:spChg>
        <pc:spChg chg="mod">
          <ac:chgData name="Mistry, Sheetal" userId="c4ded6bb-8bc0-4d89-8ccb-de0f350111d3" providerId="ADAL" clId="{A6420021-70AE-42C7-B233-5139E3EBE7EF}" dt="2024-02-14T09:20:30.052" v="1515" actId="1076"/>
          <ac:spMkLst>
            <pc:docMk/>
            <pc:sldMk cId="3744942338" sldId="2147470448"/>
            <ac:spMk id="88" creationId="{1B85353F-DAB0-360F-00B0-619D3EB0EDCF}"/>
          </ac:spMkLst>
        </pc:spChg>
        <pc:spChg chg="mod">
          <ac:chgData name="Mistry, Sheetal" userId="c4ded6bb-8bc0-4d89-8ccb-de0f350111d3" providerId="ADAL" clId="{A6420021-70AE-42C7-B233-5139E3EBE7EF}" dt="2024-02-14T09:20:30.052" v="1515" actId="1076"/>
          <ac:spMkLst>
            <pc:docMk/>
            <pc:sldMk cId="3744942338" sldId="2147470448"/>
            <ac:spMk id="89" creationId="{EE65188C-B1DB-1138-231A-C4C53C0E2986}"/>
          </ac:spMkLst>
        </pc:spChg>
        <pc:spChg chg="mod">
          <ac:chgData name="Mistry, Sheetal" userId="c4ded6bb-8bc0-4d89-8ccb-de0f350111d3" providerId="ADAL" clId="{A6420021-70AE-42C7-B233-5139E3EBE7EF}" dt="2024-02-14T09:20:30.052" v="1515" actId="1076"/>
          <ac:spMkLst>
            <pc:docMk/>
            <pc:sldMk cId="3744942338" sldId="2147470448"/>
            <ac:spMk id="90" creationId="{90705C55-8ACE-30A6-C170-986D7619EB52}"/>
          </ac:spMkLst>
        </pc:spChg>
        <pc:spChg chg="mod">
          <ac:chgData name="Mistry, Sheetal" userId="c4ded6bb-8bc0-4d89-8ccb-de0f350111d3" providerId="ADAL" clId="{A6420021-70AE-42C7-B233-5139E3EBE7EF}" dt="2024-02-14T09:20:30.052" v="1515" actId="1076"/>
          <ac:spMkLst>
            <pc:docMk/>
            <pc:sldMk cId="3744942338" sldId="2147470448"/>
            <ac:spMk id="91" creationId="{FF79C0EF-1E55-AD97-EB49-D48ABBCC73AF}"/>
          </ac:spMkLst>
        </pc:spChg>
        <pc:spChg chg="mod">
          <ac:chgData name="Mistry, Sheetal" userId="c4ded6bb-8bc0-4d89-8ccb-de0f350111d3" providerId="ADAL" clId="{A6420021-70AE-42C7-B233-5139E3EBE7EF}" dt="2024-02-14T09:20:30.052" v="1515" actId="1076"/>
          <ac:spMkLst>
            <pc:docMk/>
            <pc:sldMk cId="3744942338" sldId="2147470448"/>
            <ac:spMk id="92" creationId="{3D9DE217-57F8-76CA-DB4A-50E10D8589CE}"/>
          </ac:spMkLst>
        </pc:spChg>
        <pc:spChg chg="mod">
          <ac:chgData name="Mistry, Sheetal" userId="c4ded6bb-8bc0-4d89-8ccb-de0f350111d3" providerId="ADAL" clId="{A6420021-70AE-42C7-B233-5139E3EBE7EF}" dt="2024-02-14T09:20:30.052" v="1515" actId="1076"/>
          <ac:spMkLst>
            <pc:docMk/>
            <pc:sldMk cId="3744942338" sldId="2147470448"/>
            <ac:spMk id="93" creationId="{98A340EB-6084-9079-724E-7901F5C37CC0}"/>
          </ac:spMkLst>
        </pc:spChg>
        <pc:spChg chg="mod">
          <ac:chgData name="Mistry, Sheetal" userId="c4ded6bb-8bc0-4d89-8ccb-de0f350111d3" providerId="ADAL" clId="{A6420021-70AE-42C7-B233-5139E3EBE7EF}" dt="2024-02-14T09:20:30.052" v="1515" actId="1076"/>
          <ac:spMkLst>
            <pc:docMk/>
            <pc:sldMk cId="3744942338" sldId="2147470448"/>
            <ac:spMk id="94" creationId="{95F01DF3-AF0A-AE60-BA4A-7E26E3784FDE}"/>
          </ac:spMkLst>
        </pc:spChg>
        <pc:spChg chg="mod">
          <ac:chgData name="Mistry, Sheetal" userId="c4ded6bb-8bc0-4d89-8ccb-de0f350111d3" providerId="ADAL" clId="{A6420021-70AE-42C7-B233-5139E3EBE7EF}" dt="2024-02-14T09:20:30.052" v="1515" actId="1076"/>
          <ac:spMkLst>
            <pc:docMk/>
            <pc:sldMk cId="3744942338" sldId="2147470448"/>
            <ac:spMk id="95" creationId="{E5FC5D47-41D8-CC2B-9039-763DA3636104}"/>
          </ac:spMkLst>
        </pc:spChg>
        <pc:spChg chg="mod">
          <ac:chgData name="Mistry, Sheetal" userId="c4ded6bb-8bc0-4d89-8ccb-de0f350111d3" providerId="ADAL" clId="{A6420021-70AE-42C7-B233-5139E3EBE7EF}" dt="2024-02-14T09:20:30.052" v="1515" actId="1076"/>
          <ac:spMkLst>
            <pc:docMk/>
            <pc:sldMk cId="3744942338" sldId="2147470448"/>
            <ac:spMk id="96" creationId="{992228D4-A8EE-9FE2-7391-2CBE91B8BEA7}"/>
          </ac:spMkLst>
        </pc:spChg>
        <pc:grpChg chg="mod">
          <ac:chgData name="Mistry, Sheetal" userId="c4ded6bb-8bc0-4d89-8ccb-de0f350111d3" providerId="ADAL" clId="{A6420021-70AE-42C7-B233-5139E3EBE7EF}" dt="2024-02-14T09:20:30.052" v="1515" actId="1076"/>
          <ac:grpSpMkLst>
            <pc:docMk/>
            <pc:sldMk cId="3744942338" sldId="2147470448"/>
            <ac:grpSpMk id="7" creationId="{0891EF2A-FB42-E93F-9586-00844174A95D}"/>
          </ac:grpSpMkLst>
        </pc:grpChg>
      </pc:sldChg>
      <pc:sldChg chg="modSp mod">
        <pc:chgData name="Mistry, Sheetal" userId="c4ded6bb-8bc0-4d89-8ccb-de0f350111d3" providerId="ADAL" clId="{A6420021-70AE-42C7-B233-5139E3EBE7EF}" dt="2024-02-14T09:26:56.981" v="2145" actId="27636"/>
        <pc:sldMkLst>
          <pc:docMk/>
          <pc:sldMk cId="3250404280" sldId="2147470450"/>
        </pc:sldMkLst>
        <pc:spChg chg="mod">
          <ac:chgData name="Mistry, Sheetal" userId="c4ded6bb-8bc0-4d89-8ccb-de0f350111d3" providerId="ADAL" clId="{A6420021-70AE-42C7-B233-5139E3EBE7EF}" dt="2024-02-14T09:26:56.981" v="2145" actId="27636"/>
          <ac:spMkLst>
            <pc:docMk/>
            <pc:sldMk cId="3250404280" sldId="2147470450"/>
            <ac:spMk id="4" creationId="{C49B4537-5DF6-0FAD-79E3-6A094A7F1E35}"/>
          </ac:spMkLst>
        </pc:spChg>
      </pc:sldChg>
      <pc:sldChg chg="addSp delSp modSp add mod">
        <pc:chgData name="Mistry, Sheetal" userId="c4ded6bb-8bc0-4d89-8ccb-de0f350111d3" providerId="ADAL" clId="{A6420021-70AE-42C7-B233-5139E3EBE7EF}" dt="2024-02-14T08:57:31.608" v="770" actId="478"/>
        <pc:sldMkLst>
          <pc:docMk/>
          <pc:sldMk cId="1870110968" sldId="2147470451"/>
        </pc:sldMkLst>
        <pc:picChg chg="add del mod">
          <ac:chgData name="Mistry, Sheetal" userId="c4ded6bb-8bc0-4d89-8ccb-de0f350111d3" providerId="ADAL" clId="{A6420021-70AE-42C7-B233-5139E3EBE7EF}" dt="2024-02-14T08:57:31.608" v="770" actId="478"/>
          <ac:picMkLst>
            <pc:docMk/>
            <pc:sldMk cId="1870110968" sldId="2147470451"/>
            <ac:picMk id="5" creationId="{E5FC00D1-21D5-C427-44AB-4914A0A4AACD}"/>
          </ac:picMkLst>
        </pc:picChg>
      </pc:sldChg>
    </pc:docChg>
  </pc:docChgLst>
  <pc:docChgLst>
    <pc:chgData name="Mistry, Sheetal" userId="S::sheetal.mistry@insight.com::c4ded6bb-8bc0-4d89-8ccb-de0f350111d3" providerId="AD" clId="Web-{944023D8-9EDB-C97C-42E8-8A39977E80AF}"/>
    <pc:docChg chg="modSld">
      <pc:chgData name="Mistry, Sheetal" userId="S::sheetal.mistry@insight.com::c4ded6bb-8bc0-4d89-8ccb-de0f350111d3" providerId="AD" clId="Web-{944023D8-9EDB-C97C-42E8-8A39977E80AF}" dt="2023-04-12T09:15:35.659" v="14" actId="1076"/>
      <pc:docMkLst>
        <pc:docMk/>
      </pc:docMkLst>
      <pc:sldChg chg="modSp">
        <pc:chgData name="Mistry, Sheetal" userId="S::sheetal.mistry@insight.com::c4ded6bb-8bc0-4d89-8ccb-de0f350111d3" providerId="AD" clId="Web-{944023D8-9EDB-C97C-42E8-8A39977E80AF}" dt="2023-04-12T09:15:35.659" v="14" actId="1076"/>
        <pc:sldMkLst>
          <pc:docMk/>
          <pc:sldMk cId="3251790002" sldId="2147470354"/>
        </pc:sldMkLst>
        <pc:spChg chg="mod">
          <ac:chgData name="Mistry, Sheetal" userId="S::sheetal.mistry@insight.com::c4ded6bb-8bc0-4d89-8ccb-de0f350111d3" providerId="AD" clId="Web-{944023D8-9EDB-C97C-42E8-8A39977E80AF}" dt="2023-04-12T09:15:22.799" v="13" actId="1076"/>
          <ac:spMkLst>
            <pc:docMk/>
            <pc:sldMk cId="3251790002" sldId="2147470354"/>
            <ac:spMk id="27" creationId="{B112A02E-B796-4AE4-5F16-02D9C69FA2CC}"/>
          </ac:spMkLst>
        </pc:spChg>
        <pc:spChg chg="mod">
          <ac:chgData name="Mistry, Sheetal" userId="S::sheetal.mistry@insight.com::c4ded6bb-8bc0-4d89-8ccb-de0f350111d3" providerId="AD" clId="Web-{944023D8-9EDB-C97C-42E8-8A39977E80AF}" dt="2023-04-12T09:15:35.659" v="14" actId="1076"/>
          <ac:spMkLst>
            <pc:docMk/>
            <pc:sldMk cId="3251790002" sldId="2147470354"/>
            <ac:spMk id="28" creationId="{F2827AEA-D976-4DEA-353A-9C71D2D4C423}"/>
          </ac:spMkLst>
        </pc:spChg>
        <pc:spChg chg="mod">
          <ac:chgData name="Mistry, Sheetal" userId="S::sheetal.mistry@insight.com::c4ded6bb-8bc0-4d89-8ccb-de0f350111d3" providerId="AD" clId="Web-{944023D8-9EDB-C97C-42E8-8A39977E80AF}" dt="2023-04-12T09:15:11.892" v="10" actId="1076"/>
          <ac:spMkLst>
            <pc:docMk/>
            <pc:sldMk cId="3251790002" sldId="2147470354"/>
            <ac:spMk id="29" creationId="{4ED79E88-078C-6B55-F25F-4E25D0012DE4}"/>
          </ac:spMkLst>
        </pc:spChg>
        <pc:spChg chg="mod">
          <ac:chgData name="Mistry, Sheetal" userId="S::sheetal.mistry@insight.com::c4ded6bb-8bc0-4d89-8ccb-de0f350111d3" providerId="AD" clId="Web-{944023D8-9EDB-C97C-42E8-8A39977E80AF}" dt="2023-04-12T09:15:15.424" v="11" actId="1076"/>
          <ac:spMkLst>
            <pc:docMk/>
            <pc:sldMk cId="3251790002" sldId="2147470354"/>
            <ac:spMk id="30" creationId="{9BF49CA6-8604-09F7-362A-9425B144E8DD}"/>
          </ac:spMkLst>
        </pc:spChg>
        <pc:spChg chg="mod">
          <ac:chgData name="Mistry, Sheetal" userId="S::sheetal.mistry@insight.com::c4ded6bb-8bc0-4d89-8ccb-de0f350111d3" providerId="AD" clId="Web-{944023D8-9EDB-C97C-42E8-8A39977E80AF}" dt="2023-04-12T09:15:19.252" v="12" actId="1076"/>
          <ac:spMkLst>
            <pc:docMk/>
            <pc:sldMk cId="3251790002" sldId="2147470354"/>
            <ac:spMk id="31" creationId="{69C780E4-33A7-2DC3-4703-BA532AAE7EE3}"/>
          </ac:spMkLst>
        </pc:spChg>
      </pc:sldChg>
      <pc:sldChg chg="modSp">
        <pc:chgData name="Mistry, Sheetal" userId="S::sheetal.mistry@insight.com::c4ded6bb-8bc0-4d89-8ccb-de0f350111d3" providerId="AD" clId="Web-{944023D8-9EDB-C97C-42E8-8A39977E80AF}" dt="2023-04-12T09:15:03.845" v="9" actId="20577"/>
        <pc:sldMkLst>
          <pc:docMk/>
          <pc:sldMk cId="273101405" sldId="2147470355"/>
        </pc:sldMkLst>
        <pc:spChg chg="mod">
          <ac:chgData name="Mistry, Sheetal" userId="S::sheetal.mistry@insight.com::c4ded6bb-8bc0-4d89-8ccb-de0f350111d3" providerId="AD" clId="Web-{944023D8-9EDB-C97C-42E8-8A39977E80AF}" dt="2023-04-12T09:15:03.845" v="9" actId="20577"/>
          <ac:spMkLst>
            <pc:docMk/>
            <pc:sldMk cId="273101405" sldId="2147470355"/>
            <ac:spMk id="8" creationId="{18919B0A-5CC4-584F-9BE2-4180F244D22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5A069E-F36D-4DBA-B3A8-F357CE2E05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031751-D137-4326-AF8F-B3DF23D4D7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740F75-0E6C-47E6-94B4-E116B4693C76}" type="datetimeFigureOut">
              <a:rPr lang="en-US" smtClean="0"/>
              <a:t>2/14/2024</a:t>
            </a:fld>
            <a:endParaRPr lang="en-US"/>
          </a:p>
        </p:txBody>
      </p:sp>
      <p:sp>
        <p:nvSpPr>
          <p:cNvPr id="4" name="Footer Placeholder 3">
            <a:extLst>
              <a:ext uri="{FF2B5EF4-FFF2-40B4-BE49-F238E27FC236}">
                <a16:creationId xmlns:a16="http://schemas.microsoft.com/office/drawing/2014/main" id="{18B08F74-CDE3-403F-9C3E-715158987D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F2A8520-E7AF-416A-8D8A-36E1561122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9304E5-018C-437E-A164-7A8FC4408ADC}" type="slidenum">
              <a:rPr lang="en-US" smtClean="0"/>
              <a:t>‹#›</a:t>
            </a:fld>
            <a:endParaRPr lang="en-US"/>
          </a:p>
        </p:txBody>
      </p:sp>
    </p:spTree>
    <p:extLst>
      <p:ext uri="{BB962C8B-B14F-4D97-AF65-F5344CB8AC3E}">
        <p14:creationId xmlns:p14="http://schemas.microsoft.com/office/powerpoint/2010/main" val="4176886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FE28B3CD-935C-3747-9185-26B20C085F02}" type="datetimeFigureOut">
              <a:rPr lang="en-US" smtClean="0"/>
              <a:pPr/>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6E94F5F-26CA-8142-AB59-27727101493A}" type="slidenum">
              <a:rPr lang="en-US" smtClean="0"/>
              <a:pPr/>
              <a:t>‹#›</a:t>
            </a:fld>
            <a:endParaRPr lang="en-US"/>
          </a:p>
        </p:txBody>
      </p:sp>
    </p:spTree>
    <p:extLst>
      <p:ext uri="{BB962C8B-B14F-4D97-AF65-F5344CB8AC3E}">
        <p14:creationId xmlns:p14="http://schemas.microsoft.com/office/powerpoint/2010/main" val="3738648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skills you need and what are we trying to improve in capability through the learning</a:t>
            </a:r>
          </a:p>
        </p:txBody>
      </p:sp>
      <p:sp>
        <p:nvSpPr>
          <p:cNvPr id="4" name="Slide Number Placeholder 3"/>
          <p:cNvSpPr>
            <a:spLocks noGrp="1"/>
          </p:cNvSpPr>
          <p:nvPr>
            <p:ph type="sldNum" sz="quarter" idx="5"/>
          </p:nvPr>
        </p:nvSpPr>
        <p:spPr/>
        <p:txBody>
          <a:bodyPr/>
          <a:lstStyle/>
          <a:p>
            <a:fld id="{E6E94F5F-26CA-8142-AB59-27727101493A}" type="slidenum">
              <a:rPr lang="en-US" smtClean="0"/>
              <a:pPr/>
              <a:t>4</a:t>
            </a:fld>
            <a:endParaRPr lang="en-US"/>
          </a:p>
        </p:txBody>
      </p:sp>
    </p:spTree>
    <p:extLst>
      <p:ext uri="{BB962C8B-B14F-4D97-AF65-F5344CB8AC3E}">
        <p14:creationId xmlns:p14="http://schemas.microsoft.com/office/powerpoint/2010/main" val="80079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C0E4-AF56-39C7-1737-47CFDF4AB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84430-8478-7D85-AAC2-7460A6913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1B025-B107-5750-C0A1-0BC4FA0D0A6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00D850C-2BFB-F003-3FBA-B09114498124}"/>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799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53E8B-D497-C679-9217-BB92A99EF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A2D44-8FE1-C5F7-C458-8E1C3CAD5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B2CD0-3256-B197-6C9A-BA6177347304}"/>
              </a:ext>
            </a:extLst>
          </p:cNvPr>
          <p:cNvSpPr>
            <a:spLocks noGrp="1"/>
          </p:cNvSpPr>
          <p:nvPr>
            <p:ph type="body" idx="1"/>
          </p:nvPr>
        </p:nvSpPr>
        <p:spPr/>
        <p:txBody>
          <a:bodyPr/>
          <a:lstStyle/>
          <a:p>
            <a:endParaRPr lang="en-GB" dirty="0"/>
          </a:p>
          <a:p>
            <a:endParaRPr lang="en-GB" dirty="0"/>
          </a:p>
        </p:txBody>
      </p:sp>
      <p:sp>
        <p:nvSpPr>
          <p:cNvPr id="4" name="Slide Number Placeholder 3">
            <a:extLst>
              <a:ext uri="{FF2B5EF4-FFF2-40B4-BE49-F238E27FC236}">
                <a16:creationId xmlns:a16="http://schemas.microsoft.com/office/drawing/2014/main" id="{D61F02B1-E16D-5A80-2E90-5B2DE5D6EBE8}"/>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5714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4C45F-3825-926C-7089-F117E45E2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73E06-0343-8250-192F-37E91FA3A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E6FB8-9615-A0EA-A46B-547D246B467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43C6F4-1C56-BC24-B493-35E56EF5DA14}"/>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9736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21</a:t>
            </a:fld>
            <a:endParaRPr lang="en-US"/>
          </a:p>
        </p:txBody>
      </p:sp>
    </p:spTree>
    <p:extLst>
      <p:ext uri="{BB962C8B-B14F-4D97-AF65-F5344CB8AC3E}">
        <p14:creationId xmlns:p14="http://schemas.microsoft.com/office/powerpoint/2010/main" val="76988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325B3-5F6D-5698-7866-FCAE3C31E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F934F-56C4-680C-5586-CE9CABB17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344A9-0861-796B-DBC5-C4A439FB28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9979D2-203A-703F-BD30-EC57E15FB735}"/>
              </a:ext>
            </a:extLst>
          </p:cNvPr>
          <p:cNvSpPr>
            <a:spLocks noGrp="1"/>
          </p:cNvSpPr>
          <p:nvPr>
            <p:ph type="sldNum" sz="quarter" idx="5"/>
          </p:nvPr>
        </p:nvSpPr>
        <p:spPr/>
        <p:txBody>
          <a:bodyPr/>
          <a:lstStyle/>
          <a:p>
            <a:fld id="{E6E94F5F-26CA-8142-AB59-27727101493A}" type="slidenum">
              <a:rPr lang="en-US" smtClean="0"/>
              <a:pPr/>
              <a:t>22</a:t>
            </a:fld>
            <a:endParaRPr lang="en-US"/>
          </a:p>
        </p:txBody>
      </p:sp>
    </p:spTree>
    <p:extLst>
      <p:ext uri="{BB962C8B-B14F-4D97-AF65-F5344CB8AC3E}">
        <p14:creationId xmlns:p14="http://schemas.microsoft.com/office/powerpoint/2010/main" val="3788450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23</a:t>
            </a:fld>
            <a:endParaRPr lang="en-US"/>
          </a:p>
        </p:txBody>
      </p:sp>
    </p:spTree>
    <p:extLst>
      <p:ext uri="{BB962C8B-B14F-4D97-AF65-F5344CB8AC3E}">
        <p14:creationId xmlns:p14="http://schemas.microsoft.com/office/powerpoint/2010/main" val="175042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2D63D-414B-CF5C-D297-5F2DBAEB0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71945-B180-5750-B45F-B99FD776EA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154FD-95EE-925E-ACC0-115B8B1665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90DE31-1FA4-3554-0F53-ED0939365E63}"/>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4034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96D7-9931-C94F-68A5-2FECEB34B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F14A9-6994-EAAB-A7CC-46262B277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9E8EC-B49E-B78A-2AC8-B8F092A7C4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A44AC60-E745-1AB4-8E60-2FEF37ECE71A}"/>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426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29</a:t>
            </a:fld>
            <a:endParaRPr lang="en-US"/>
          </a:p>
        </p:txBody>
      </p:sp>
    </p:spTree>
    <p:extLst>
      <p:ext uri="{BB962C8B-B14F-4D97-AF65-F5344CB8AC3E}">
        <p14:creationId xmlns:p14="http://schemas.microsoft.com/office/powerpoint/2010/main" val="22011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0AC24-EAB0-A481-C6AF-8A856660A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4B250-0254-7731-ABFF-78F091C89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5AB5C-51E7-BCFB-288D-ECDDE15503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BD0A7B-AF82-7807-09E7-218FF48C9363}"/>
              </a:ext>
            </a:extLst>
          </p:cNvPr>
          <p:cNvSpPr>
            <a:spLocks noGrp="1"/>
          </p:cNvSpPr>
          <p:nvPr>
            <p:ph type="sldNum" sz="quarter" idx="5"/>
          </p:nvPr>
        </p:nvSpPr>
        <p:spPr/>
        <p:txBody>
          <a:bodyPr/>
          <a:lstStyle/>
          <a:p>
            <a:fld id="{E6E94F5F-26CA-8142-AB59-27727101493A}" type="slidenum">
              <a:rPr lang="en-US" smtClean="0"/>
              <a:pPr/>
              <a:t>30</a:t>
            </a:fld>
            <a:endParaRPr lang="en-US"/>
          </a:p>
        </p:txBody>
      </p:sp>
    </p:spTree>
    <p:extLst>
      <p:ext uri="{BB962C8B-B14F-4D97-AF65-F5344CB8AC3E}">
        <p14:creationId xmlns:p14="http://schemas.microsoft.com/office/powerpoint/2010/main" val="408988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5</a:t>
            </a:fld>
            <a:endParaRPr lang="en-US"/>
          </a:p>
        </p:txBody>
      </p:sp>
    </p:spTree>
    <p:extLst>
      <p:ext uri="{BB962C8B-B14F-4D97-AF65-F5344CB8AC3E}">
        <p14:creationId xmlns:p14="http://schemas.microsoft.com/office/powerpoint/2010/main" val="106267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81B55-F136-DB0E-C04B-38E0934C1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C5CB9-488B-85AB-0B12-EA0A146EF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C15F6-D54E-B271-AC5F-713DDB21487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82C634A-C7D2-4552-1C35-3658E5341477}"/>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4130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D77F-B0BC-31B2-24E5-4788F20F3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F7D51-FAA8-3172-2252-3718F7241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159F2-6329-9019-96F8-F72865D15A32}"/>
              </a:ext>
            </a:extLst>
          </p:cNvPr>
          <p:cNvSpPr>
            <a:spLocks noGrp="1"/>
          </p:cNvSpPr>
          <p:nvPr>
            <p:ph type="body" idx="1"/>
          </p:nvPr>
        </p:nvSpPr>
        <p:spPr/>
        <p:txBody>
          <a:bodyPr/>
          <a:lstStyle/>
          <a:p>
            <a:pPr marL="228600" indent="-228600">
              <a:buAutoNum type="arabicPeriod"/>
            </a:pPr>
            <a:endParaRPr lang="en-GB" dirty="0"/>
          </a:p>
        </p:txBody>
      </p:sp>
      <p:sp>
        <p:nvSpPr>
          <p:cNvPr id="4" name="Slide Number Placeholder 3">
            <a:extLst>
              <a:ext uri="{FF2B5EF4-FFF2-40B4-BE49-F238E27FC236}">
                <a16:creationId xmlns:a16="http://schemas.microsoft.com/office/drawing/2014/main" id="{CEB37BCF-2264-D8C9-FEBB-C68E02B9A9CC}"/>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0087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8533-EFBB-6BFB-0384-C113E8B09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91A39-A54E-95B7-6CAE-26E4D10F7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979A2-9F98-2782-8019-8F106D2DD653}"/>
              </a:ext>
            </a:extLst>
          </p:cNvPr>
          <p:cNvSpPr>
            <a:spLocks noGrp="1"/>
          </p:cNvSpPr>
          <p:nvPr>
            <p:ph type="body" idx="1"/>
          </p:nvPr>
        </p:nvSpPr>
        <p:spPr/>
        <p:txBody>
          <a:bodyPr/>
          <a:lstStyle/>
          <a:p>
            <a:pPr marL="228600" indent="-228600">
              <a:buAutoNum type="arabicPeriod"/>
            </a:pPr>
            <a:endParaRPr lang="en-GB" dirty="0"/>
          </a:p>
        </p:txBody>
      </p:sp>
      <p:sp>
        <p:nvSpPr>
          <p:cNvPr id="4" name="Slide Number Placeholder 3">
            <a:extLst>
              <a:ext uri="{FF2B5EF4-FFF2-40B4-BE49-F238E27FC236}">
                <a16:creationId xmlns:a16="http://schemas.microsoft.com/office/drawing/2014/main" id="{158A9257-3BA5-90B6-C760-F38D8401E9D2}"/>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3241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7A40D-C3B7-8042-3488-F9F994807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3A03-E8A2-C4DD-4553-95D97F420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49731-2964-958C-23ED-29E8C49CF297}"/>
              </a:ext>
            </a:extLst>
          </p:cNvPr>
          <p:cNvSpPr>
            <a:spLocks noGrp="1"/>
          </p:cNvSpPr>
          <p:nvPr>
            <p:ph type="body" idx="1"/>
          </p:nvPr>
        </p:nvSpPr>
        <p:spPr/>
        <p:txBody>
          <a:bodyPr/>
          <a:lstStyle/>
          <a:p>
            <a:pPr marL="228600" indent="-228600">
              <a:buAutoNum type="arabicPeriod"/>
            </a:pPr>
            <a:endParaRPr lang="en-GB" dirty="0"/>
          </a:p>
        </p:txBody>
      </p:sp>
      <p:sp>
        <p:nvSpPr>
          <p:cNvPr id="4" name="Slide Number Placeholder 3">
            <a:extLst>
              <a:ext uri="{FF2B5EF4-FFF2-40B4-BE49-F238E27FC236}">
                <a16:creationId xmlns:a16="http://schemas.microsoft.com/office/drawing/2014/main" id="{4FD3EF5C-0074-B572-A5FE-D33544848E14}"/>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4136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36</a:t>
            </a:fld>
            <a:endParaRPr lang="en-US"/>
          </a:p>
        </p:txBody>
      </p:sp>
    </p:spTree>
    <p:extLst>
      <p:ext uri="{BB962C8B-B14F-4D97-AF65-F5344CB8AC3E}">
        <p14:creationId xmlns:p14="http://schemas.microsoft.com/office/powerpoint/2010/main" val="3856214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0BE0A-B3D5-3A25-77F1-78867DA58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80DDB-BFA9-A1E1-F07A-2947520B4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84837-8B12-7239-F60D-D27E08896F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5B9125-0D78-4E60-12F9-25B9ECE7A326}"/>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4235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F3137-B97C-3927-0148-16F6F366E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E9DBC-F238-AE15-7EB1-CD1A3B8D0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AF32D-D725-EE9D-AEBD-4AAC8F94AF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1F2293-4B04-0E5B-D7D0-6D4D3C7452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8504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29076-2BE9-36CB-68C3-A7DEF2546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588E3-2FC9-C5CC-BDE8-BEFB9AECE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7FFF9-5D9C-17EB-035A-F40DE206DBC6}"/>
              </a:ext>
            </a:extLst>
          </p:cNvPr>
          <p:cNvSpPr>
            <a:spLocks noGrp="1"/>
          </p:cNvSpPr>
          <p:nvPr>
            <p:ph type="body" idx="1"/>
          </p:nvPr>
        </p:nvSpPr>
        <p:spPr/>
        <p:txBody>
          <a:bodyPr/>
          <a:lstStyle/>
          <a:p>
            <a:endParaRPr lang="en-GB" dirty="0"/>
          </a:p>
          <a:p>
            <a:endParaRPr lang="en-GB" dirty="0"/>
          </a:p>
        </p:txBody>
      </p:sp>
      <p:sp>
        <p:nvSpPr>
          <p:cNvPr id="4" name="Slide Number Placeholder 3">
            <a:extLst>
              <a:ext uri="{FF2B5EF4-FFF2-40B4-BE49-F238E27FC236}">
                <a16:creationId xmlns:a16="http://schemas.microsoft.com/office/drawing/2014/main" id="{3979C127-4D67-FF91-4AB8-BBFFD7E84162}"/>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695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41</a:t>
            </a:fld>
            <a:endParaRPr lang="en-US"/>
          </a:p>
        </p:txBody>
      </p:sp>
    </p:spTree>
    <p:extLst>
      <p:ext uri="{BB962C8B-B14F-4D97-AF65-F5344CB8AC3E}">
        <p14:creationId xmlns:p14="http://schemas.microsoft.com/office/powerpoint/2010/main" val="1011336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3F54-312F-1799-FCA0-1871913FE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A49A6-EF95-FB7B-EE29-648B06A74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EE126-B183-4437-B7FD-1B90D973711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8BD0F8-8175-9411-004C-7DBA1BFB9CFA}"/>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259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was how people are left feeling through a bad experience but there are other costs to not addressing problems </a:t>
            </a:r>
          </a:p>
        </p:txBody>
      </p:sp>
      <p:sp>
        <p:nvSpPr>
          <p:cNvPr id="4" name="Slide Number Placeholder 3"/>
          <p:cNvSpPr>
            <a:spLocks noGrp="1"/>
          </p:cNvSpPr>
          <p:nvPr>
            <p:ph type="sldNum" sz="quarter" idx="5"/>
          </p:nvPr>
        </p:nvSpPr>
        <p:spPr/>
        <p:txBody>
          <a:bodyPr/>
          <a:lstStyle/>
          <a:p>
            <a:fld id="{E6E94F5F-26CA-8142-AB59-27727101493A}" type="slidenum">
              <a:rPr lang="en-US" smtClean="0"/>
              <a:pPr/>
              <a:t>6</a:t>
            </a:fld>
            <a:endParaRPr lang="en-US"/>
          </a:p>
        </p:txBody>
      </p:sp>
    </p:spTree>
    <p:extLst>
      <p:ext uri="{BB962C8B-B14F-4D97-AF65-F5344CB8AC3E}">
        <p14:creationId xmlns:p14="http://schemas.microsoft.com/office/powerpoint/2010/main" val="2444277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AADCE-887F-EB9E-4F85-545CB6DB9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ED0DA-4258-7953-6414-88612415E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E905B-5019-5C86-C8B9-7BF02AD650A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B99CD23-7E30-F26B-CE82-AF1851626BEC}"/>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0411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5E1E-72EA-000B-36F9-AEE53C9EF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28D1F-58F8-29D7-2693-3373417E1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5B1F5-9F0E-4D76-CD2D-D94DD7344A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31D4513-6D4F-93FF-BA8F-F594246D3D5B}"/>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1340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22EE1-8CA7-0A0C-9B8E-DEEACE4F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3576B-0EE6-16F1-AD26-9AC68D2E8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8D9DA-ACC0-7FB5-8A35-FCA7CD69F6D0}"/>
              </a:ext>
            </a:extLst>
          </p:cNvPr>
          <p:cNvSpPr>
            <a:spLocks noGrp="1"/>
          </p:cNvSpPr>
          <p:nvPr>
            <p:ph type="body" idx="1"/>
          </p:nvPr>
        </p:nvSpPr>
        <p:spPr/>
        <p:txBody>
          <a:bodyPr/>
          <a:lstStyle/>
          <a:p>
            <a:pPr marL="228600" indent="-228600">
              <a:buAutoNum type="arabicPeriod"/>
            </a:pPr>
            <a:endParaRPr lang="en-GB" dirty="0"/>
          </a:p>
        </p:txBody>
      </p:sp>
      <p:sp>
        <p:nvSpPr>
          <p:cNvPr id="4" name="Slide Number Placeholder 3">
            <a:extLst>
              <a:ext uri="{FF2B5EF4-FFF2-40B4-BE49-F238E27FC236}">
                <a16:creationId xmlns:a16="http://schemas.microsoft.com/office/drawing/2014/main" id="{6AC13B26-2D67-EA7E-3FB6-B588A899F856}"/>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35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E2E3A-AF6F-9479-D557-0D4F999E8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20276-47AB-EF85-716D-66375E567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530BC-5B66-E107-3FBC-ECFC109874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B1DB503-B470-8931-E2F4-C14D65DEC08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1881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49D5-1463-FCAD-51FD-3F3D83AFE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825E1-3AFE-2436-07A6-00E74C0C6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C3D8E-1BC4-C152-DCDA-6EBED150F446}"/>
              </a:ext>
            </a:extLst>
          </p:cNvPr>
          <p:cNvSpPr>
            <a:spLocks noGrp="1"/>
          </p:cNvSpPr>
          <p:nvPr>
            <p:ph type="body" idx="1"/>
          </p:nvPr>
        </p:nvSpPr>
        <p:spPr/>
        <p:txBody>
          <a:bodyPr/>
          <a:lstStyle/>
          <a:p>
            <a:pPr marL="228600" indent="-228600">
              <a:buAutoNum type="arabicPeriod"/>
            </a:pPr>
            <a:endParaRPr lang="en-GB" dirty="0"/>
          </a:p>
        </p:txBody>
      </p:sp>
      <p:sp>
        <p:nvSpPr>
          <p:cNvPr id="4" name="Slide Number Placeholder 3">
            <a:extLst>
              <a:ext uri="{FF2B5EF4-FFF2-40B4-BE49-F238E27FC236}">
                <a16:creationId xmlns:a16="http://schemas.microsoft.com/office/drawing/2014/main" id="{6F7999B6-8466-48D5-7750-598A8B1924D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919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8</a:t>
            </a:fld>
            <a:endParaRPr lang="en-US"/>
          </a:p>
        </p:txBody>
      </p:sp>
    </p:spTree>
    <p:extLst>
      <p:ext uri="{BB962C8B-B14F-4D97-AF65-F5344CB8AC3E}">
        <p14:creationId xmlns:p14="http://schemas.microsoft.com/office/powerpoint/2010/main" val="42905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9</a:t>
            </a:fld>
            <a:endParaRPr lang="en-US"/>
          </a:p>
        </p:txBody>
      </p:sp>
    </p:spTree>
    <p:extLst>
      <p:ext uri="{BB962C8B-B14F-4D97-AF65-F5344CB8AC3E}">
        <p14:creationId xmlns:p14="http://schemas.microsoft.com/office/powerpoint/2010/main" val="208063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Will give you a journey that’s structured and give you the ability to analyse throughout </a:t>
            </a:r>
          </a:p>
        </p:txBody>
      </p:sp>
      <p:sp>
        <p:nvSpPr>
          <p:cNvPr id="4" name="Slide Number Placeholder 3"/>
          <p:cNvSpPr>
            <a:spLocks noGrp="1"/>
          </p:cNvSpPr>
          <p:nvPr>
            <p:ph type="sldNum" sz="quarter" idx="5"/>
          </p:nvPr>
        </p:nvSpPr>
        <p:spPr/>
        <p:txBody>
          <a:bodyPr/>
          <a:lstStyle/>
          <a:p>
            <a:fld id="{E6E94F5F-26CA-8142-AB59-27727101493A}" type="slidenum">
              <a:rPr lang="en-US" smtClean="0"/>
              <a:pPr/>
              <a:t>11</a:t>
            </a:fld>
            <a:endParaRPr lang="en-US"/>
          </a:p>
        </p:txBody>
      </p:sp>
    </p:spTree>
    <p:extLst>
      <p:ext uri="{BB962C8B-B14F-4D97-AF65-F5344CB8AC3E}">
        <p14:creationId xmlns:p14="http://schemas.microsoft.com/office/powerpoint/2010/main" val="361012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700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14</a:t>
            </a:fld>
            <a:endParaRPr lang="en-US"/>
          </a:p>
        </p:txBody>
      </p:sp>
    </p:spTree>
    <p:extLst>
      <p:ext uri="{BB962C8B-B14F-4D97-AF65-F5344CB8AC3E}">
        <p14:creationId xmlns:p14="http://schemas.microsoft.com/office/powerpoint/2010/main" val="199539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16</a:t>
            </a:fld>
            <a:endParaRPr lang="en-US"/>
          </a:p>
        </p:txBody>
      </p:sp>
    </p:spTree>
    <p:extLst>
      <p:ext uri="{BB962C8B-B14F-4D97-AF65-F5344CB8AC3E}">
        <p14:creationId xmlns:p14="http://schemas.microsoft.com/office/powerpoint/2010/main" val="2222861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3" name="Picture 2" descr="A group of people sitting in a room with laptops&#10;&#10;Description automatically generated with low confidence">
            <a:extLst>
              <a:ext uri="{FF2B5EF4-FFF2-40B4-BE49-F238E27FC236}">
                <a16:creationId xmlns:a16="http://schemas.microsoft.com/office/drawing/2014/main" id="{D9A59930-0A09-3DF9-B554-58C3B8442E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3" name="Title 1"/>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a:extLst>
              <a:ext uri="{FF2B5EF4-FFF2-40B4-BE49-F238E27FC236}">
                <a16:creationId xmlns:a16="http://schemas.microsoft.com/office/drawing/2014/main" id="{2E83943D-C1EA-764C-8580-BB8FE758A8A2}"/>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9" name="TextBox 8">
            <a:extLst>
              <a:ext uri="{FF2B5EF4-FFF2-40B4-BE49-F238E27FC236}">
                <a16:creationId xmlns:a16="http://schemas.microsoft.com/office/drawing/2014/main" id="{4CEA38D2-302D-CF4A-A534-E65475973947}"/>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578660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1BD7FAA-271E-C2CB-D39F-A70B8BA209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1A9FDBC5-27B8-7577-22D1-55A1F187ED5E}"/>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6" name="TextBox 5">
            <a:extLst>
              <a:ext uri="{FF2B5EF4-FFF2-40B4-BE49-F238E27FC236}">
                <a16:creationId xmlns:a16="http://schemas.microsoft.com/office/drawing/2014/main" id="{321E903D-B975-DDD5-981E-BB940503F3C3}"/>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
        <p:nvSpPr>
          <p:cNvPr id="7" name="Title 1">
            <a:extLst>
              <a:ext uri="{FF2B5EF4-FFF2-40B4-BE49-F238E27FC236}">
                <a16:creationId xmlns:a16="http://schemas.microsoft.com/office/drawing/2014/main" id="{08FB1452-20E9-7F85-567F-BF8C49FC8A25}"/>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87B1A1C6-5C14-21B2-589F-052324F122F1}"/>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30ABFB6D-83C5-5DF2-6BEE-5759798F06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32435670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pic>
        <p:nvPicPr>
          <p:cNvPr id="8" name="Picture 7" descr="A person holding a clipboard&#10;&#10;Description automatically generated">
            <a:extLst>
              <a:ext uri="{FF2B5EF4-FFF2-40B4-BE49-F238E27FC236}">
                <a16:creationId xmlns:a16="http://schemas.microsoft.com/office/drawing/2014/main" id="{089D3478-8F48-8E15-3F1E-88BA26D279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599" y="267888"/>
            <a:ext cx="8686799"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2601F5-D891-F8F9-79A1-A8566844B9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10" name="TextBox 9">
            <a:extLst>
              <a:ext uri="{FF2B5EF4-FFF2-40B4-BE49-F238E27FC236}">
                <a16:creationId xmlns:a16="http://schemas.microsoft.com/office/drawing/2014/main" id="{44FA77D4-A91E-B599-F4FB-94A50C361DD2}"/>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3" name="Text Placeholder 2">
            <a:extLst>
              <a:ext uri="{FF2B5EF4-FFF2-40B4-BE49-F238E27FC236}">
                <a16:creationId xmlns:a16="http://schemas.microsoft.com/office/drawing/2014/main" id="{34A9B67F-54F7-79E8-11B9-EF226519B303}"/>
              </a:ext>
            </a:extLst>
          </p:cNvPr>
          <p:cNvSpPr>
            <a:spLocks noGrp="1"/>
          </p:cNvSpPr>
          <p:nvPr>
            <p:ph idx="10"/>
          </p:nvPr>
        </p:nvSpPr>
        <p:spPr>
          <a:xfrm>
            <a:off x="228600" y="2663244"/>
            <a:ext cx="8686800" cy="1923445"/>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1502B2B2-7020-0688-3B26-243193F54539}"/>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893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64642C8B-E7D8-06EE-48D1-09CCDC7AD36E}"/>
              </a:ext>
            </a:extLst>
          </p:cNvPr>
          <p:cNvSpPr>
            <a:spLocks noGrp="1"/>
          </p:cNvSpPr>
          <p:nvPr>
            <p:ph idx="1"/>
          </p:nvPr>
        </p:nvSpPr>
        <p:spPr>
          <a:xfrm>
            <a:off x="228600" y="1175565"/>
            <a:ext cx="8686800" cy="337675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14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7735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5B935FBB-DF9F-EBE5-20DE-430C06E683FD}"/>
              </a:ext>
            </a:extLst>
          </p:cNvPr>
          <p:cNvCxnSpPr>
            <a:cxnSpLocks/>
          </p:cNvCxnSpPr>
          <p:nvPr userDrawn="1"/>
        </p:nvCxnSpPr>
        <p:spPr>
          <a:xfrm>
            <a:off x="4572000" y="1139471"/>
            <a:ext cx="0" cy="347472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89352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68AE70D7-A51A-F8B0-7EC8-6E841EA41A9E}"/>
              </a:ext>
            </a:extLst>
          </p:cNvPr>
          <p:cNvSpPr>
            <a:spLocks noGrp="1"/>
          </p:cNvSpPr>
          <p:nvPr>
            <p:ph idx="1"/>
          </p:nvPr>
        </p:nvSpPr>
        <p:spPr>
          <a:xfrm>
            <a:off x="228600" y="1151158"/>
            <a:ext cx="2743200" cy="347472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8290E0D-3698-2B5C-12CC-0CB5B9B5877A}"/>
              </a:ext>
            </a:extLst>
          </p:cNvPr>
          <p:cNvCxnSpPr>
            <a:cxnSpLocks/>
          </p:cNvCxnSpPr>
          <p:nvPr userDrawn="1"/>
        </p:nvCxnSpPr>
        <p:spPr>
          <a:xfrm>
            <a:off x="3092073" y="1139474"/>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0187A5CB-13E0-3FB4-F7EB-578FC4D243E1}"/>
              </a:ext>
            </a:extLst>
          </p:cNvPr>
          <p:cNvSpPr>
            <a:spLocks noGrp="1"/>
          </p:cNvSpPr>
          <p:nvPr>
            <p:ph idx="10"/>
          </p:nvPr>
        </p:nvSpPr>
        <p:spPr>
          <a:xfrm>
            <a:off x="3200400" y="1151158"/>
            <a:ext cx="2743200" cy="347472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DD900301-E954-7C80-2D8E-FF1BCF5892B4}"/>
              </a:ext>
            </a:extLst>
          </p:cNvPr>
          <p:cNvSpPr>
            <a:spLocks noGrp="1"/>
          </p:cNvSpPr>
          <p:nvPr>
            <p:ph idx="11"/>
          </p:nvPr>
        </p:nvSpPr>
        <p:spPr>
          <a:xfrm>
            <a:off x="6172200" y="1146349"/>
            <a:ext cx="2743200" cy="347472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a:extLst>
              <a:ext uri="{FF2B5EF4-FFF2-40B4-BE49-F238E27FC236}">
                <a16:creationId xmlns:a16="http://schemas.microsoft.com/office/drawing/2014/main" id="{4C5B7DAA-3674-025E-8177-F015140026FF}"/>
              </a:ext>
            </a:extLst>
          </p:cNvPr>
          <p:cNvCxnSpPr>
            <a:cxnSpLocks/>
          </p:cNvCxnSpPr>
          <p:nvPr userDrawn="1"/>
        </p:nvCxnSpPr>
        <p:spPr>
          <a:xfrm>
            <a:off x="6070175" y="1131939"/>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77619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F908002A-0873-9F53-FE1A-3D022E78CC6E}"/>
              </a:ext>
            </a:extLst>
          </p:cNvPr>
          <p:cNvPicPr>
            <a:picLocks noChangeAspect="1"/>
          </p:cNvPicPr>
          <p:nvPr userDrawn="1"/>
        </p:nvPicPr>
        <p:blipFill>
          <a:blip r:embed="rId2"/>
          <a:stretch>
            <a:fillRect/>
          </a:stretch>
        </p:blipFill>
        <p:spPr>
          <a:xfrm>
            <a:off x="-14114" y="-15757"/>
            <a:ext cx="9158114" cy="1365996"/>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6"/>
            <a:ext cx="8686800" cy="100584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D5105637-D276-FAB1-7F33-7F66B866BAD6}"/>
              </a:ext>
            </a:extLst>
          </p:cNvPr>
          <p:cNvSpPr>
            <a:spLocks noGrp="1"/>
          </p:cNvSpPr>
          <p:nvPr>
            <p:ph idx="10"/>
          </p:nvPr>
        </p:nvSpPr>
        <p:spPr>
          <a:xfrm>
            <a:off x="228600" y="1485038"/>
            <a:ext cx="8686800" cy="301752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06630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8686800" cy="3566160"/>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10631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91857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AC7612-ED3F-76C8-60AC-EF7850B4AF47}"/>
              </a:ext>
            </a:extLst>
          </p:cNvPr>
          <p:cNvCxnSpPr>
            <a:cxnSpLocks/>
          </p:cNvCxnSpPr>
          <p:nvPr userDrawn="1"/>
        </p:nvCxnSpPr>
        <p:spPr>
          <a:xfrm>
            <a:off x="4572000" y="95384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3259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378BF07D-202B-7F4B-62CE-E9EF528E2AD3}"/>
              </a:ext>
            </a:extLst>
          </p:cNvPr>
          <p:cNvCxnSpPr>
            <a:cxnSpLocks/>
          </p:cNvCxnSpPr>
          <p:nvPr userDrawn="1"/>
        </p:nvCxnSpPr>
        <p:spPr>
          <a:xfrm>
            <a:off x="3092073" y="974471"/>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D1C00255-2959-50A9-314F-4D93673CAC4B}"/>
              </a:ext>
            </a:extLst>
          </p:cNvPr>
          <p:cNvSpPr>
            <a:spLocks noGrp="1"/>
          </p:cNvSpPr>
          <p:nvPr>
            <p:ph idx="10"/>
          </p:nvPr>
        </p:nvSpPr>
        <p:spPr>
          <a:xfrm>
            <a:off x="32004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19F61454-D8D9-6530-7C0D-7F38E7F8F2ED}"/>
              </a:ext>
            </a:extLst>
          </p:cNvPr>
          <p:cNvSpPr>
            <a:spLocks noGrp="1"/>
          </p:cNvSpPr>
          <p:nvPr>
            <p:ph idx="11"/>
          </p:nvPr>
        </p:nvSpPr>
        <p:spPr>
          <a:xfrm>
            <a:off x="6172200" y="981346"/>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A8271620-8B15-CE5F-E9E1-40D2BE971A6D}"/>
              </a:ext>
            </a:extLst>
          </p:cNvPr>
          <p:cNvCxnSpPr>
            <a:cxnSpLocks/>
          </p:cNvCxnSpPr>
          <p:nvPr userDrawn="1"/>
        </p:nvCxnSpPr>
        <p:spPr>
          <a:xfrm>
            <a:off x="6070175" y="96693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5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FAC7C5E-F195-1786-56BA-F59FE7E189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8360642-79B7-260A-CE13-6D337F3862C5}"/>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4" name="TextBox 3">
            <a:extLst>
              <a:ext uri="{FF2B5EF4-FFF2-40B4-BE49-F238E27FC236}">
                <a16:creationId xmlns:a16="http://schemas.microsoft.com/office/drawing/2014/main" id="{9FAF2B8F-40F1-498A-00B5-9FF8CD0D5E2D}"/>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
        <p:nvSpPr>
          <p:cNvPr id="7" name="Title 1">
            <a:extLst>
              <a:ext uri="{FF2B5EF4-FFF2-40B4-BE49-F238E27FC236}">
                <a16:creationId xmlns:a16="http://schemas.microsoft.com/office/drawing/2014/main" id="{4F62169A-06DC-1810-A040-F50163359BE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pic>
        <p:nvPicPr>
          <p:cNvPr id="8" name="Picture 7" descr="Logo&#10;&#10;Description automatically generated">
            <a:extLst>
              <a:ext uri="{FF2B5EF4-FFF2-40B4-BE49-F238E27FC236}">
                <a16:creationId xmlns:a16="http://schemas.microsoft.com/office/drawing/2014/main" id="{BA15AD82-9B67-9091-91A9-AA78092993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Tree>
    <p:extLst>
      <p:ext uri="{BB962C8B-B14F-4D97-AF65-F5344CB8AC3E}">
        <p14:creationId xmlns:p14="http://schemas.microsoft.com/office/powerpoint/2010/main" val="2047212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F1025849-DDF9-8817-1B45-C06F40717C49}"/>
              </a:ext>
            </a:extLst>
          </p:cNvPr>
          <p:cNvCxnSpPr>
            <a:cxnSpLocks/>
          </p:cNvCxnSpPr>
          <p:nvPr userDrawn="1"/>
        </p:nvCxnSpPr>
        <p:spPr>
          <a:xfrm>
            <a:off x="182880" y="2823856"/>
            <a:ext cx="8778240" cy="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91CB5F1-6B06-A4E9-620E-2E86FC4FAEFD}"/>
              </a:ext>
            </a:extLst>
          </p:cNvPr>
          <p:cNvCxnSpPr>
            <a:cxnSpLocks/>
          </p:cNvCxnSpPr>
          <p:nvPr userDrawn="1"/>
        </p:nvCxnSpPr>
        <p:spPr>
          <a:xfrm>
            <a:off x="4572000" y="981797"/>
            <a:ext cx="0" cy="1737360"/>
          </a:xfrm>
          <a:prstGeom prst="line">
            <a:avLst/>
          </a:prstGeom>
          <a:ln w="12700" cap="sq">
            <a:solidFill>
              <a:srgbClr val="C0167A"/>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08EF746-BFC9-D98F-D0C7-A32C56CFF2A9}"/>
              </a:ext>
            </a:extLst>
          </p:cNvPr>
          <p:cNvCxnSpPr>
            <a:cxnSpLocks/>
          </p:cNvCxnSpPr>
          <p:nvPr userDrawn="1"/>
        </p:nvCxnSpPr>
        <p:spPr>
          <a:xfrm>
            <a:off x="4572000" y="2904042"/>
            <a:ext cx="0" cy="17373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2">
            <a:extLst>
              <a:ext uri="{FF2B5EF4-FFF2-40B4-BE49-F238E27FC236}">
                <a16:creationId xmlns:a16="http://schemas.microsoft.com/office/drawing/2014/main" id="{3C1F5AE4-8941-36DB-5EE3-19D8DF2ADAF8}"/>
              </a:ext>
            </a:extLst>
          </p:cNvPr>
          <p:cNvSpPr>
            <a:spLocks noGrp="1"/>
          </p:cNvSpPr>
          <p:nvPr>
            <p:ph idx="10"/>
          </p:nvPr>
        </p:nvSpPr>
        <p:spPr>
          <a:xfrm>
            <a:off x="228600" y="2911500"/>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0B7A21B9-2F89-D42C-E8CD-548F578BCE69}"/>
              </a:ext>
            </a:extLst>
          </p:cNvPr>
          <p:cNvSpPr>
            <a:spLocks noGrp="1"/>
          </p:cNvSpPr>
          <p:nvPr>
            <p:ph idx="11"/>
          </p:nvPr>
        </p:nvSpPr>
        <p:spPr>
          <a:xfrm>
            <a:off x="4714121" y="979566"/>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CD7E1FFA-536A-B412-507A-C7F2EC53DBAC}"/>
              </a:ext>
            </a:extLst>
          </p:cNvPr>
          <p:cNvSpPr>
            <a:spLocks noGrp="1"/>
          </p:cNvSpPr>
          <p:nvPr>
            <p:ph idx="12"/>
          </p:nvPr>
        </p:nvSpPr>
        <p:spPr>
          <a:xfrm>
            <a:off x="4709160" y="2901191"/>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6004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Tree>
    <p:extLst>
      <p:ext uri="{BB962C8B-B14F-4D97-AF65-F5344CB8AC3E}">
        <p14:creationId xmlns:p14="http://schemas.microsoft.com/office/powerpoint/2010/main" val="16396891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659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low angle view of tall buildings&#10;&#10;Description automatically generated with medium confidence">
            <a:extLst>
              <a:ext uri="{FF2B5EF4-FFF2-40B4-BE49-F238E27FC236}">
                <a16:creationId xmlns:a16="http://schemas.microsoft.com/office/drawing/2014/main" id="{36E87F25-9AC5-9376-0E8D-B56DCF9C11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9792504-A749-5382-56FD-F3821F46D90D}"/>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9" name="TextBox 8">
            <a:extLst>
              <a:ext uri="{FF2B5EF4-FFF2-40B4-BE49-F238E27FC236}">
                <a16:creationId xmlns:a16="http://schemas.microsoft.com/office/drawing/2014/main" id="{5C560DFD-0F0B-A5AC-4D27-A1BA00B67FBB}"/>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645CC192-1B9E-37E0-B933-151135F5DB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6" name="Title 1">
            <a:extLst>
              <a:ext uri="{FF2B5EF4-FFF2-40B4-BE49-F238E27FC236}">
                <a16:creationId xmlns:a16="http://schemas.microsoft.com/office/drawing/2014/main" id="{6CA8C382-2431-A6E6-C6B4-2F66F141085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779663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3" name="Picture 2" descr="A close-up of a building&#10;&#10;Description automatically generated with low confidence">
            <a:extLst>
              <a:ext uri="{FF2B5EF4-FFF2-40B4-BE49-F238E27FC236}">
                <a16:creationId xmlns:a16="http://schemas.microsoft.com/office/drawing/2014/main" id="{9AC09790-4A5F-006D-C566-6B0E6E3E12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7CAB4C0-9251-DAEE-4162-823CBB4841EB}"/>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9" name="TextBox 8">
            <a:extLst>
              <a:ext uri="{FF2B5EF4-FFF2-40B4-BE49-F238E27FC236}">
                <a16:creationId xmlns:a16="http://schemas.microsoft.com/office/drawing/2014/main" id="{5AAF3CFA-8279-0FFE-4935-A4E4F68C3C98}"/>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E9F66A1D-2B09-3B3E-18BB-B448F2120F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10" name="Title 1">
            <a:extLst>
              <a:ext uri="{FF2B5EF4-FFF2-40B4-BE49-F238E27FC236}">
                <a16:creationId xmlns:a16="http://schemas.microsoft.com/office/drawing/2014/main" id="{602F0CCA-D195-1F82-B866-E2C0174A8DE7}"/>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1801322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BAE14F9D-F9C9-5CB9-C1A5-DC15924265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4B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7563724-6F0A-8D84-F42B-CFE71FB4375A}"/>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8" name="TextBox 7">
            <a:extLst>
              <a:ext uri="{FF2B5EF4-FFF2-40B4-BE49-F238E27FC236}">
                <a16:creationId xmlns:a16="http://schemas.microsoft.com/office/drawing/2014/main" id="{215765DC-D504-574F-6D38-D783AE459A3B}"/>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pic>
        <p:nvPicPr>
          <p:cNvPr id="6" name="Picture 5" descr="Logo&#10;&#10;Description automatically generated">
            <a:extLst>
              <a:ext uri="{FF2B5EF4-FFF2-40B4-BE49-F238E27FC236}">
                <a16:creationId xmlns:a16="http://schemas.microsoft.com/office/drawing/2014/main" id="{CAE34830-150B-1D46-78CB-040E3C2304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9" name="Title 1">
            <a:extLst>
              <a:ext uri="{FF2B5EF4-FFF2-40B4-BE49-F238E27FC236}">
                <a16:creationId xmlns:a16="http://schemas.microsoft.com/office/drawing/2014/main" id="{62080D06-37B5-34B1-ABF4-EA9D4C8C091D}"/>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629635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11" name="Picture 10" descr="A picture containing text, clipart, businesscard&#10;&#10;Description automatically generated">
            <a:extLst>
              <a:ext uri="{FF2B5EF4-FFF2-40B4-BE49-F238E27FC236}">
                <a16:creationId xmlns:a16="http://schemas.microsoft.com/office/drawing/2014/main" id="{016AB41F-47BC-5389-8653-8DB5F5969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9B58BD9-45F7-DC74-FA26-91524C6F1517}"/>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8" name="TextBox 7">
            <a:extLst>
              <a:ext uri="{FF2B5EF4-FFF2-40B4-BE49-F238E27FC236}">
                <a16:creationId xmlns:a16="http://schemas.microsoft.com/office/drawing/2014/main" id="{8C49795A-39ED-2B87-1847-BD8C4C83C927}"/>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8762C8EB-F886-1709-6062-CA883BCDAA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0" name="Title 1">
            <a:extLst>
              <a:ext uri="{FF2B5EF4-FFF2-40B4-BE49-F238E27FC236}">
                <a16:creationId xmlns:a16="http://schemas.microsoft.com/office/drawing/2014/main" id="{7875FAAD-7124-35A7-EA97-D5C0394C7CB9}"/>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578577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3" name="Picture 2" descr="A picture containing text, clipart, businesscard&#10;&#10;Description automatically generated">
            <a:extLst>
              <a:ext uri="{FF2B5EF4-FFF2-40B4-BE49-F238E27FC236}">
                <a16:creationId xmlns:a16="http://schemas.microsoft.com/office/drawing/2014/main" id="{BDD20BF4-0C6B-BA77-DCC6-060BD6DA6C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BE3CD25-D9DC-53AE-26F3-357478AB1D23}"/>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9" name="TextBox 8">
            <a:extLst>
              <a:ext uri="{FF2B5EF4-FFF2-40B4-BE49-F238E27FC236}">
                <a16:creationId xmlns:a16="http://schemas.microsoft.com/office/drawing/2014/main" id="{EDA534FC-0EB7-3D98-8756-BACC470D4898}"/>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7DBE6233-1318-0E60-A262-95E91C4323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1" name="Title 1">
            <a:extLst>
              <a:ext uri="{FF2B5EF4-FFF2-40B4-BE49-F238E27FC236}">
                <a16:creationId xmlns:a16="http://schemas.microsoft.com/office/drawing/2014/main" id="{CFB95952-E79D-DEEE-FACA-A5260952B20C}"/>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145111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62420AB6-F784-7712-8100-F426349636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Title Placeholder 1">
            <a:extLst>
              <a:ext uri="{FF2B5EF4-FFF2-40B4-BE49-F238E27FC236}">
                <a16:creationId xmlns:a16="http://schemas.microsoft.com/office/drawing/2014/main" id="{7AC0D0B1-BFB6-09C7-1127-9FEEC428EA41}"/>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3B76358-E667-524A-FF6C-EE40D824A69D}"/>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AB532246-66BA-D5DD-07FA-28B977540B25}"/>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6" name="TextBox 5">
            <a:extLst>
              <a:ext uri="{FF2B5EF4-FFF2-40B4-BE49-F238E27FC236}">
                <a16:creationId xmlns:a16="http://schemas.microsoft.com/office/drawing/2014/main" id="{202981A0-7B48-CA93-7CC8-8E72775DB064}"/>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CB371E06-36C2-DF02-0F6F-205CACB6CE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4271605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74D571E3-5542-E64C-F340-4D34BC55B7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3BED6A49-4F13-15EC-34EE-ABBC3BD84C43}"/>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6" name="TextBox 5">
            <a:extLst>
              <a:ext uri="{FF2B5EF4-FFF2-40B4-BE49-F238E27FC236}">
                <a16:creationId xmlns:a16="http://schemas.microsoft.com/office/drawing/2014/main" id="{92AC9166-7D6F-C7F3-56E3-ADF207287496}"/>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10" name="TextBox 9">
            <a:extLst>
              <a:ext uri="{FF2B5EF4-FFF2-40B4-BE49-F238E27FC236}">
                <a16:creationId xmlns:a16="http://schemas.microsoft.com/office/drawing/2014/main" id="{695DA6C4-93DE-393C-A384-C808134871A3}"/>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EAD7282D-0DFA-BCB3-BBFD-11CB45C7E9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5" name="Text Placeholder 2">
            <a:extLst>
              <a:ext uri="{FF2B5EF4-FFF2-40B4-BE49-F238E27FC236}">
                <a16:creationId xmlns:a16="http://schemas.microsoft.com/office/drawing/2014/main" id="{0141BCD9-F854-C21C-A0A9-D1DDECAF30A9}"/>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507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E092FD17-9A1F-084A-5250-52DF7614D8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81081" cy="5164358"/>
          </a:xfrm>
          <a:prstGeom prst="rect">
            <a:avLst/>
          </a:prstGeom>
        </p:spPr>
      </p:pic>
      <p:sp>
        <p:nvSpPr>
          <p:cNvPr id="4" name="Title Placeholder 1">
            <a:extLst>
              <a:ext uri="{FF2B5EF4-FFF2-40B4-BE49-F238E27FC236}">
                <a16:creationId xmlns:a16="http://schemas.microsoft.com/office/drawing/2014/main" id="{C5F83F8C-016B-7234-059E-CF5A3D3FCD9E}"/>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7" name="TextBox 6">
            <a:extLst>
              <a:ext uri="{FF2B5EF4-FFF2-40B4-BE49-F238E27FC236}">
                <a16:creationId xmlns:a16="http://schemas.microsoft.com/office/drawing/2014/main" id="{4145A64B-EC8C-ED3B-611B-54CF7421F9DF}"/>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11" name="TextBox 10">
            <a:extLst>
              <a:ext uri="{FF2B5EF4-FFF2-40B4-BE49-F238E27FC236}">
                <a16:creationId xmlns:a16="http://schemas.microsoft.com/office/drawing/2014/main" id="{B03EEEA3-8467-7937-C2E7-8DE3A95761DF}"/>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31BAD9C6-74C2-0986-107F-960C8065F1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6" name="Text Placeholder 2">
            <a:extLst>
              <a:ext uri="{FF2B5EF4-FFF2-40B4-BE49-F238E27FC236}">
                <a16:creationId xmlns:a16="http://schemas.microsoft.com/office/drawing/2014/main" id="{0E29F536-81AB-A044-CF04-CBA43F358D27}"/>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056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with low confidence">
            <a:extLst>
              <a:ext uri="{FF2B5EF4-FFF2-40B4-BE49-F238E27FC236}">
                <a16:creationId xmlns:a16="http://schemas.microsoft.com/office/drawing/2014/main" id="{326750EA-75FE-7A42-0929-AE495AB684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E8E26556-3E95-23B7-77A9-A7BCE1001B5D}"/>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489A90FB-357F-0B70-4A2A-B92EA80A443B}"/>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A73DB47B-6E96-643B-E0C3-85E0E0DA263E}"/>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C1685A90-3EA4-42E0-566A-4DCF384CAF44}"/>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2916251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BE4FCD21-9B28-111B-A4EB-A57EA41CFB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C1F04C81-8D97-9B96-C4C6-92BFB9B98D12}"/>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2" name="TextBox 1">
            <a:extLst>
              <a:ext uri="{FF2B5EF4-FFF2-40B4-BE49-F238E27FC236}">
                <a16:creationId xmlns:a16="http://schemas.microsoft.com/office/drawing/2014/main" id="{CD6D624A-90F2-4E97-F7EA-5CC793235C10}"/>
              </a:ext>
            </a:extLst>
          </p:cNvPr>
          <p:cNvSpPr txBox="1"/>
          <p:nvPr userDrawn="1"/>
        </p:nvSpPr>
        <p:spPr>
          <a:xfrm>
            <a:off x="8568850" y="4613035"/>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sp>
        <p:nvSpPr>
          <p:cNvPr id="7" name="TextBox 6">
            <a:extLst>
              <a:ext uri="{FF2B5EF4-FFF2-40B4-BE49-F238E27FC236}">
                <a16:creationId xmlns:a16="http://schemas.microsoft.com/office/drawing/2014/main" id="{72D77515-BA51-467F-51A7-F5B2820B6DFB}"/>
              </a:ext>
            </a:extLst>
          </p:cNvPr>
          <p:cNvSpPr txBox="1"/>
          <p:nvPr userDrawn="1"/>
        </p:nvSpPr>
        <p:spPr>
          <a:xfrm>
            <a:off x="6598024" y="4579058"/>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pic>
        <p:nvPicPr>
          <p:cNvPr id="5" name="Picture 4">
            <a:extLst>
              <a:ext uri="{FF2B5EF4-FFF2-40B4-BE49-F238E27FC236}">
                <a16:creationId xmlns:a16="http://schemas.microsoft.com/office/drawing/2014/main" id="{2E7ED24F-8CE8-98CD-0A2D-4536AB1FF9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6" name="Text Placeholder 2">
            <a:extLst>
              <a:ext uri="{FF2B5EF4-FFF2-40B4-BE49-F238E27FC236}">
                <a16:creationId xmlns:a16="http://schemas.microsoft.com/office/drawing/2014/main" id="{FBEB3E5E-35C8-5144-D49B-3589EE6A6F03}"/>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4787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5" name="Picture 4" descr="A group of people standing in a room&#10;&#10;Description automatically generated with low confidence">
            <a:extLst>
              <a:ext uri="{FF2B5EF4-FFF2-40B4-BE49-F238E27FC236}">
                <a16:creationId xmlns:a16="http://schemas.microsoft.com/office/drawing/2014/main" id="{C02BCD1B-E94C-A4E0-FAE3-0B11109837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sp>
        <p:nvSpPr>
          <p:cNvPr id="7" name="Title Placeholder 1">
            <a:extLst>
              <a:ext uri="{FF2B5EF4-FFF2-40B4-BE49-F238E27FC236}">
                <a16:creationId xmlns:a16="http://schemas.microsoft.com/office/drawing/2014/main" id="{253249C3-4AB1-0497-147C-CC7F2F434650}"/>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0" name="TextBox 9">
            <a:extLst>
              <a:ext uri="{FF2B5EF4-FFF2-40B4-BE49-F238E27FC236}">
                <a16:creationId xmlns:a16="http://schemas.microsoft.com/office/drawing/2014/main" id="{EA93EBFB-0336-A141-0FF1-CD8AA8F816FC}"/>
              </a:ext>
            </a:extLst>
          </p:cNvPr>
          <p:cNvSpPr txBox="1"/>
          <p:nvPr userDrawn="1"/>
        </p:nvSpPr>
        <p:spPr>
          <a:xfrm>
            <a:off x="6598024" y="4579058"/>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3" name="Text Placeholder 2">
            <a:extLst>
              <a:ext uri="{FF2B5EF4-FFF2-40B4-BE49-F238E27FC236}">
                <a16:creationId xmlns:a16="http://schemas.microsoft.com/office/drawing/2014/main" id="{6F8AB3E9-BAB8-F792-D1B2-D8E25E6A6FD2}"/>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651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6" name="Picture 5" descr="A person sitting at a desk with a computer&#10;&#10;Description automatically generated with low confidence">
            <a:extLst>
              <a:ext uri="{FF2B5EF4-FFF2-40B4-BE49-F238E27FC236}">
                <a16:creationId xmlns:a16="http://schemas.microsoft.com/office/drawing/2014/main" id="{40ED0F04-55AE-F5AA-9B7D-6F8B93614C28}"/>
              </a:ext>
            </a:extLst>
          </p:cNvPr>
          <p:cNvPicPr>
            <a:picLocks noChangeAspect="1"/>
          </p:cNvPicPr>
          <p:nvPr userDrawn="1"/>
        </p:nvPicPr>
        <p:blipFill>
          <a:blip r:embed="rId2"/>
          <a:stretch>
            <a:fillRect/>
          </a:stretch>
        </p:blipFill>
        <p:spPr>
          <a:xfrm>
            <a:off x="1774" y="0"/>
            <a:ext cx="9140452" cy="5141504"/>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solidFill>
              <a:effectLst/>
              <a:uLnTx/>
              <a:uFillTx/>
              <a:latin typeface="Arial Regular"/>
              <a:ea typeface="+mn-ea"/>
              <a:cs typeface="Verdana"/>
            </a:endParaRPr>
          </a:p>
        </p:txBody>
      </p:sp>
      <p:sp>
        <p:nvSpPr>
          <p:cNvPr id="5" name="Title Placeholder 1">
            <a:extLst>
              <a:ext uri="{FF2B5EF4-FFF2-40B4-BE49-F238E27FC236}">
                <a16:creationId xmlns:a16="http://schemas.microsoft.com/office/drawing/2014/main" id="{E88F2771-7884-5CDB-B6EC-8A63EBE94103}"/>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0" name="TextBox 9">
            <a:extLst>
              <a:ext uri="{FF2B5EF4-FFF2-40B4-BE49-F238E27FC236}">
                <a16:creationId xmlns:a16="http://schemas.microsoft.com/office/drawing/2014/main" id="{1715AD6F-12CC-4843-9B05-D5E8DCACA488}"/>
              </a:ext>
            </a:extLst>
          </p:cNvPr>
          <p:cNvSpPr txBox="1"/>
          <p:nvPr userDrawn="1"/>
        </p:nvSpPr>
        <p:spPr>
          <a:xfrm>
            <a:off x="6598024" y="4579058"/>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3" name="Text Placeholder 2">
            <a:extLst>
              <a:ext uri="{FF2B5EF4-FFF2-40B4-BE49-F238E27FC236}">
                <a16:creationId xmlns:a16="http://schemas.microsoft.com/office/drawing/2014/main" id="{A320ADFC-5770-7B4B-FDF3-6EF0AB76C298}"/>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051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F47C2E94-F9F8-704B-83A7-44157EC952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4037"/>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pic>
        <p:nvPicPr>
          <p:cNvPr id="8" name="Picture 7">
            <a:extLst>
              <a:ext uri="{FF2B5EF4-FFF2-40B4-BE49-F238E27FC236}">
                <a16:creationId xmlns:a16="http://schemas.microsoft.com/office/drawing/2014/main" id="{ADE7B1CD-97AD-D5CA-4F33-426235C6C8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4" name="TextBox 3">
            <a:extLst>
              <a:ext uri="{FF2B5EF4-FFF2-40B4-BE49-F238E27FC236}">
                <a16:creationId xmlns:a16="http://schemas.microsoft.com/office/drawing/2014/main" id="{1EFFB50B-7A8F-4019-F6C9-659D0827B632}"/>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A427A335-B461-53F5-2D55-29533AE00592}"/>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
        <p:nvSpPr>
          <p:cNvPr id="9" name="Text Placeholder 2">
            <a:extLst>
              <a:ext uri="{FF2B5EF4-FFF2-40B4-BE49-F238E27FC236}">
                <a16:creationId xmlns:a16="http://schemas.microsoft.com/office/drawing/2014/main" id="{20C88D27-F14F-7609-2FDB-B5078C48BCE4}"/>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413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0218C988-357E-B8A1-1D6A-0027B3B125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0969"/>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pic>
        <p:nvPicPr>
          <p:cNvPr id="6" name="Picture 5">
            <a:extLst>
              <a:ext uri="{FF2B5EF4-FFF2-40B4-BE49-F238E27FC236}">
                <a16:creationId xmlns:a16="http://schemas.microsoft.com/office/drawing/2014/main" id="{3A2601F5-D891-F8F9-79A1-A8566844B9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6902D565-84EE-7DC4-3CD3-7978C31665A6}"/>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10" name="TextBox 9">
            <a:extLst>
              <a:ext uri="{FF2B5EF4-FFF2-40B4-BE49-F238E27FC236}">
                <a16:creationId xmlns:a16="http://schemas.microsoft.com/office/drawing/2014/main" id="{44FA77D4-A91E-B599-F4FB-94A50C361DD2}"/>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
        <p:nvSpPr>
          <p:cNvPr id="3" name="Text Placeholder 2">
            <a:extLst>
              <a:ext uri="{FF2B5EF4-FFF2-40B4-BE49-F238E27FC236}">
                <a16:creationId xmlns:a16="http://schemas.microsoft.com/office/drawing/2014/main" id="{34A9B67F-54F7-79E8-11B9-EF226519B303}"/>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572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D846B81-9461-08B8-C4B4-A9038BF476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0969"/>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sp>
        <p:nvSpPr>
          <p:cNvPr id="2" name="Text Placeholder 2">
            <a:extLst>
              <a:ext uri="{FF2B5EF4-FFF2-40B4-BE49-F238E27FC236}">
                <a16:creationId xmlns:a16="http://schemas.microsoft.com/office/drawing/2014/main" id="{4D064F39-9DA7-2246-E0FF-923B2E161F49}"/>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100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64642C8B-E7D8-06EE-48D1-09CCDC7AD36E}"/>
              </a:ext>
            </a:extLst>
          </p:cNvPr>
          <p:cNvSpPr>
            <a:spLocks noGrp="1"/>
          </p:cNvSpPr>
          <p:nvPr>
            <p:ph idx="1"/>
          </p:nvPr>
        </p:nvSpPr>
        <p:spPr>
          <a:xfrm>
            <a:off x="228600" y="1175565"/>
            <a:ext cx="868680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36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480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5B935FBB-DF9F-EBE5-20DE-430C06E683FD}"/>
              </a:ext>
            </a:extLst>
          </p:cNvPr>
          <p:cNvCxnSpPr>
            <a:cxnSpLocks/>
          </p:cNvCxnSpPr>
          <p:nvPr userDrawn="1"/>
        </p:nvCxnSpPr>
        <p:spPr>
          <a:xfrm>
            <a:off x="4572000" y="1139471"/>
            <a:ext cx="0" cy="347472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644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68AE70D7-A51A-F8B0-7EC8-6E841EA41A9E}"/>
              </a:ext>
            </a:extLst>
          </p:cNvPr>
          <p:cNvSpPr>
            <a:spLocks noGrp="1"/>
          </p:cNvSpPr>
          <p:nvPr>
            <p:ph idx="1"/>
          </p:nvPr>
        </p:nvSpPr>
        <p:spPr>
          <a:xfrm>
            <a:off x="228600" y="1151158"/>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8290E0D-3698-2B5C-12CC-0CB5B9B5877A}"/>
              </a:ext>
            </a:extLst>
          </p:cNvPr>
          <p:cNvCxnSpPr>
            <a:cxnSpLocks/>
          </p:cNvCxnSpPr>
          <p:nvPr userDrawn="1"/>
        </p:nvCxnSpPr>
        <p:spPr>
          <a:xfrm>
            <a:off x="3092073" y="1139474"/>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0187A5CB-13E0-3FB4-F7EB-578FC4D243E1}"/>
              </a:ext>
            </a:extLst>
          </p:cNvPr>
          <p:cNvSpPr>
            <a:spLocks noGrp="1"/>
          </p:cNvSpPr>
          <p:nvPr>
            <p:ph idx="10"/>
          </p:nvPr>
        </p:nvSpPr>
        <p:spPr>
          <a:xfrm>
            <a:off x="3200400" y="1151158"/>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DD900301-E954-7C80-2D8E-FF1BCF5892B4}"/>
              </a:ext>
            </a:extLst>
          </p:cNvPr>
          <p:cNvSpPr>
            <a:spLocks noGrp="1"/>
          </p:cNvSpPr>
          <p:nvPr>
            <p:ph idx="11"/>
          </p:nvPr>
        </p:nvSpPr>
        <p:spPr>
          <a:xfrm>
            <a:off x="6172200" y="1146349"/>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4C5B7DAA-3674-025E-8177-F015140026FF}"/>
              </a:ext>
            </a:extLst>
          </p:cNvPr>
          <p:cNvCxnSpPr>
            <a:cxnSpLocks/>
          </p:cNvCxnSpPr>
          <p:nvPr userDrawn="1"/>
        </p:nvCxnSpPr>
        <p:spPr>
          <a:xfrm>
            <a:off x="6070175" y="1131939"/>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59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2" name="Picture 1" descr="A group of people sitting around a table with laptops&#10;&#10;Description automatically generated">
            <a:extLst>
              <a:ext uri="{FF2B5EF4-FFF2-40B4-BE49-F238E27FC236}">
                <a16:creationId xmlns:a16="http://schemas.microsoft.com/office/drawing/2014/main" id="{38045765-F6DA-D58D-AF5C-2C7CDF7298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4" name="Title 1">
            <a:extLst>
              <a:ext uri="{FF2B5EF4-FFF2-40B4-BE49-F238E27FC236}">
                <a16:creationId xmlns:a16="http://schemas.microsoft.com/office/drawing/2014/main" id="{51886035-1BCF-19D3-B082-A1B906B9979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F40F9B88-EAFE-FE53-A9F2-3128A78F7099}"/>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BF892FD9-9363-B15D-61EF-50F4AEEEFFA4}"/>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71B632AD-D784-747C-B5A3-ABCAAE4EA595}"/>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1159046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F908002A-0873-9F53-FE1A-3D022E78CC6E}"/>
              </a:ext>
            </a:extLst>
          </p:cNvPr>
          <p:cNvPicPr>
            <a:picLocks noChangeAspect="1"/>
          </p:cNvPicPr>
          <p:nvPr userDrawn="1"/>
        </p:nvPicPr>
        <p:blipFill>
          <a:blip r:embed="rId2"/>
          <a:stretch>
            <a:fillRect/>
          </a:stretch>
        </p:blipFill>
        <p:spPr>
          <a:xfrm>
            <a:off x="-14114" y="-15757"/>
            <a:ext cx="9158114" cy="1365996"/>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6"/>
            <a:ext cx="8686800" cy="100584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D5105637-D276-FAB1-7F33-7F66B866BAD6}"/>
              </a:ext>
            </a:extLst>
          </p:cNvPr>
          <p:cNvSpPr>
            <a:spLocks noGrp="1"/>
          </p:cNvSpPr>
          <p:nvPr>
            <p:ph idx="10"/>
          </p:nvPr>
        </p:nvSpPr>
        <p:spPr>
          <a:xfrm>
            <a:off x="228600" y="1485038"/>
            <a:ext cx="8686800" cy="30175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351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86868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856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01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BAC7612-ED3F-76C8-60AC-EF7850B4AF47}"/>
              </a:ext>
            </a:extLst>
          </p:cNvPr>
          <p:cNvCxnSpPr>
            <a:cxnSpLocks/>
          </p:cNvCxnSpPr>
          <p:nvPr userDrawn="1"/>
        </p:nvCxnSpPr>
        <p:spPr>
          <a:xfrm>
            <a:off x="4572000" y="95384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292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378BF07D-202B-7F4B-62CE-E9EF528E2AD3}"/>
              </a:ext>
            </a:extLst>
          </p:cNvPr>
          <p:cNvCxnSpPr>
            <a:cxnSpLocks/>
          </p:cNvCxnSpPr>
          <p:nvPr userDrawn="1"/>
        </p:nvCxnSpPr>
        <p:spPr>
          <a:xfrm>
            <a:off x="3092073" y="974471"/>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D1C00255-2959-50A9-314F-4D93673CAC4B}"/>
              </a:ext>
            </a:extLst>
          </p:cNvPr>
          <p:cNvSpPr>
            <a:spLocks noGrp="1"/>
          </p:cNvSpPr>
          <p:nvPr>
            <p:ph idx="10"/>
          </p:nvPr>
        </p:nvSpPr>
        <p:spPr>
          <a:xfrm>
            <a:off x="32004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19F61454-D8D9-6530-7C0D-7F38E7F8F2ED}"/>
              </a:ext>
            </a:extLst>
          </p:cNvPr>
          <p:cNvSpPr>
            <a:spLocks noGrp="1"/>
          </p:cNvSpPr>
          <p:nvPr>
            <p:ph idx="11"/>
          </p:nvPr>
        </p:nvSpPr>
        <p:spPr>
          <a:xfrm>
            <a:off x="6172200" y="981346"/>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8271620-8B15-CE5F-E9E1-40D2BE971A6D}"/>
              </a:ext>
            </a:extLst>
          </p:cNvPr>
          <p:cNvCxnSpPr>
            <a:cxnSpLocks/>
          </p:cNvCxnSpPr>
          <p:nvPr userDrawn="1"/>
        </p:nvCxnSpPr>
        <p:spPr>
          <a:xfrm>
            <a:off x="6070175" y="96693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2752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025849-DDF9-8817-1B45-C06F40717C49}"/>
              </a:ext>
            </a:extLst>
          </p:cNvPr>
          <p:cNvCxnSpPr>
            <a:cxnSpLocks/>
          </p:cNvCxnSpPr>
          <p:nvPr userDrawn="1"/>
        </p:nvCxnSpPr>
        <p:spPr>
          <a:xfrm>
            <a:off x="182880" y="2823856"/>
            <a:ext cx="8778240" cy="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91CB5F1-6B06-A4E9-620E-2E86FC4FAEFD}"/>
              </a:ext>
            </a:extLst>
          </p:cNvPr>
          <p:cNvCxnSpPr>
            <a:cxnSpLocks/>
          </p:cNvCxnSpPr>
          <p:nvPr userDrawn="1"/>
        </p:nvCxnSpPr>
        <p:spPr>
          <a:xfrm>
            <a:off x="4572000" y="981797"/>
            <a:ext cx="0" cy="1737360"/>
          </a:xfrm>
          <a:prstGeom prst="line">
            <a:avLst/>
          </a:prstGeom>
          <a:ln w="12700" cap="sq">
            <a:solidFill>
              <a:srgbClr val="C0167A"/>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08EF746-BFC9-D98F-D0C7-A32C56CFF2A9}"/>
              </a:ext>
            </a:extLst>
          </p:cNvPr>
          <p:cNvCxnSpPr>
            <a:cxnSpLocks/>
          </p:cNvCxnSpPr>
          <p:nvPr userDrawn="1"/>
        </p:nvCxnSpPr>
        <p:spPr>
          <a:xfrm>
            <a:off x="4572000" y="2904042"/>
            <a:ext cx="0" cy="17373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2">
            <a:extLst>
              <a:ext uri="{FF2B5EF4-FFF2-40B4-BE49-F238E27FC236}">
                <a16:creationId xmlns:a16="http://schemas.microsoft.com/office/drawing/2014/main" id="{3C1F5AE4-8941-36DB-5EE3-19D8DF2ADAF8}"/>
              </a:ext>
            </a:extLst>
          </p:cNvPr>
          <p:cNvSpPr>
            <a:spLocks noGrp="1"/>
          </p:cNvSpPr>
          <p:nvPr>
            <p:ph idx="10"/>
          </p:nvPr>
        </p:nvSpPr>
        <p:spPr>
          <a:xfrm>
            <a:off x="228600" y="2911500"/>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B7A21B9-2F89-D42C-E8CD-548F578BCE69}"/>
              </a:ext>
            </a:extLst>
          </p:cNvPr>
          <p:cNvSpPr>
            <a:spLocks noGrp="1"/>
          </p:cNvSpPr>
          <p:nvPr>
            <p:ph idx="11"/>
          </p:nvPr>
        </p:nvSpPr>
        <p:spPr>
          <a:xfrm>
            <a:off x="4714121" y="979566"/>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CD7E1FFA-536A-B412-507A-C7F2EC53DBAC}"/>
              </a:ext>
            </a:extLst>
          </p:cNvPr>
          <p:cNvSpPr>
            <a:spLocks noGrp="1"/>
          </p:cNvSpPr>
          <p:nvPr>
            <p:ph idx="12"/>
          </p:nvPr>
        </p:nvSpPr>
        <p:spPr>
          <a:xfrm>
            <a:off x="4709160" y="2901191"/>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533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Tree>
    <p:extLst>
      <p:ext uri="{BB962C8B-B14F-4D97-AF65-F5344CB8AC3E}">
        <p14:creationId xmlns:p14="http://schemas.microsoft.com/office/powerpoint/2010/main" val="2187000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9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3" name="Picture 2" descr="A group of people sitting in a room with laptops&#10;&#10;Description automatically generated with low confidence">
            <a:extLst>
              <a:ext uri="{FF2B5EF4-FFF2-40B4-BE49-F238E27FC236}">
                <a16:creationId xmlns:a16="http://schemas.microsoft.com/office/drawing/2014/main" id="{D9A59930-0A09-3DF9-B554-58C3B8442E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3" name="Title 1"/>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a:extLst>
              <a:ext uri="{FF2B5EF4-FFF2-40B4-BE49-F238E27FC236}">
                <a16:creationId xmlns:a16="http://schemas.microsoft.com/office/drawing/2014/main" id="{2E83943D-C1EA-764C-8580-BB8FE758A8A2}"/>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CEA38D2-302D-CF4A-A534-E65475973947}"/>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541957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with low confidence">
            <a:extLst>
              <a:ext uri="{FF2B5EF4-FFF2-40B4-BE49-F238E27FC236}">
                <a16:creationId xmlns:a16="http://schemas.microsoft.com/office/drawing/2014/main" id="{326750EA-75FE-7A42-0929-AE495AB684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E8E26556-3E95-23B7-77A9-A7BCE1001B5D}"/>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489A90FB-357F-0B70-4A2A-B92EA80A443B}"/>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A73DB47B-6E96-643B-E0C3-85E0E0DA263E}"/>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1685A90-3EA4-42E0-566A-4DCF384CAF44}"/>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344371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Two people looking at a computer&#10;&#10;Description automatically generated with low confidence">
            <a:extLst>
              <a:ext uri="{FF2B5EF4-FFF2-40B4-BE49-F238E27FC236}">
                <a16:creationId xmlns:a16="http://schemas.microsoft.com/office/drawing/2014/main" id="{666444A4-E517-9F53-DBC6-24EF7E9C90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4FD53BDB-E958-8052-9ED8-71AA657CF04F}"/>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1D310FF6-97F1-C3E9-0BAA-8113A0B5B177}"/>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656C9EC6-0C68-5963-EF71-BC4023AC35EB}"/>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3A1FFF6C-B335-AE09-00B2-9777E51BD0F1}"/>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166491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2" name="Picture 1" descr="A group of people sitting around a table with laptops&#10;&#10;Description automatically generated">
            <a:extLst>
              <a:ext uri="{FF2B5EF4-FFF2-40B4-BE49-F238E27FC236}">
                <a16:creationId xmlns:a16="http://schemas.microsoft.com/office/drawing/2014/main" id="{38045765-F6DA-D58D-AF5C-2C7CDF7298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4" name="Title 1">
            <a:extLst>
              <a:ext uri="{FF2B5EF4-FFF2-40B4-BE49-F238E27FC236}">
                <a16:creationId xmlns:a16="http://schemas.microsoft.com/office/drawing/2014/main" id="{51886035-1BCF-19D3-B082-A1B906B9979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F40F9B88-EAFE-FE53-A9F2-3128A78F7099}"/>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BF892FD9-9363-B15D-61EF-50F4AEEEFFA4}"/>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1B632AD-D784-747C-B5A3-ABCAAE4EA595}"/>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2936311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Two people looking at a computer&#10;&#10;Description automatically generated with low confidence">
            <a:extLst>
              <a:ext uri="{FF2B5EF4-FFF2-40B4-BE49-F238E27FC236}">
                <a16:creationId xmlns:a16="http://schemas.microsoft.com/office/drawing/2014/main" id="{666444A4-E517-9F53-DBC6-24EF7E9C90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4FD53BDB-E958-8052-9ED8-71AA657CF04F}"/>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1D310FF6-97F1-C3E9-0BAA-8113A0B5B177}"/>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656C9EC6-0C68-5963-EF71-BC4023AC35EB}"/>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A1FFF6C-B335-AE09-00B2-9777E51BD0F1}"/>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241847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6" name="Picture 5" descr="A person sitting at a desk&#10;&#10;Description automatically generated with medium confidence">
            <a:extLst>
              <a:ext uri="{FF2B5EF4-FFF2-40B4-BE49-F238E27FC236}">
                <a16:creationId xmlns:a16="http://schemas.microsoft.com/office/drawing/2014/main" id="{4BB7EB71-5B89-E3AD-4E05-7F72FEB0BA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1ADB1E62-3FBE-5E40-6F17-83B8EB3F2F4A}"/>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BB0608B1-4554-81E3-AE26-1807FE0E9860}"/>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Box 4">
            <a:extLst>
              <a:ext uri="{FF2B5EF4-FFF2-40B4-BE49-F238E27FC236}">
                <a16:creationId xmlns:a16="http://schemas.microsoft.com/office/drawing/2014/main" id="{CC1AE466-666B-A27E-CC4A-88DFA38C0324}"/>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E636C6E-7F40-DA51-F611-E4058E7AA04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3323615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text, businesscard, clipart, vector graphics&#10;&#10;Description automatically generated">
            <a:extLst>
              <a:ext uri="{FF2B5EF4-FFF2-40B4-BE49-F238E27FC236}">
                <a16:creationId xmlns:a16="http://schemas.microsoft.com/office/drawing/2014/main" id="{D0B796D8-3203-36DC-FF9D-2E91B536A69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54F3CE27-FD57-D224-136B-C8E8A9D014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14887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pic>
        <p:nvPicPr>
          <p:cNvPr id="21" name="Picture 20" descr="A picture containing text, businesscard, clipart, vector graphics&#10;&#10;Description automatically generated">
            <a:extLst>
              <a:ext uri="{FF2B5EF4-FFF2-40B4-BE49-F238E27FC236}">
                <a16:creationId xmlns:a16="http://schemas.microsoft.com/office/drawing/2014/main" id="{99E08732-0027-A145-798F-955C18AF7B0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3" name="Picture 12" descr="Logo&#10;&#10;Description automatically generated">
            <a:extLst>
              <a:ext uri="{FF2B5EF4-FFF2-40B4-BE49-F238E27FC236}">
                <a16:creationId xmlns:a16="http://schemas.microsoft.com/office/drawing/2014/main" id="{6FA909A0-1142-2EF5-8487-BC580C5C1F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1470532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E6CACAA0-BA9D-BEDB-1075-71467BE52A2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Logo&#10;&#10;Description automatically generated">
            <a:extLst>
              <a:ext uri="{FF2B5EF4-FFF2-40B4-BE49-F238E27FC236}">
                <a16:creationId xmlns:a16="http://schemas.microsoft.com/office/drawing/2014/main" id="{19059E77-5821-1C44-F6D4-F4B88A86CE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3" name="Title 1"/>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extBox 1">
            <a:extLst>
              <a:ext uri="{FF2B5EF4-FFF2-40B4-BE49-F238E27FC236}">
                <a16:creationId xmlns:a16="http://schemas.microsoft.com/office/drawing/2014/main" id="{FB8665FE-54B5-3E73-ED6D-031DD31AF170}"/>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B94DDAA-9CE4-81D0-CD7B-23B55163CD7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2030824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3" name="Picture 2" descr="A picture containing text, purple&#10;&#10;Description automatically generated">
            <a:extLst>
              <a:ext uri="{FF2B5EF4-FFF2-40B4-BE49-F238E27FC236}">
                <a16:creationId xmlns:a16="http://schemas.microsoft.com/office/drawing/2014/main" id="{AAEEBA93-1E1D-4146-5285-639420E63D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AB16251-0A7A-4C05-9115-537A91355F70}"/>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890A71-FDBA-E8C7-B416-42A96C51C45D}"/>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7" name="Title 1">
            <a:extLst>
              <a:ext uri="{FF2B5EF4-FFF2-40B4-BE49-F238E27FC236}">
                <a16:creationId xmlns:a16="http://schemas.microsoft.com/office/drawing/2014/main" id="{6DAD2FE1-873C-DED9-F32A-820429FAC3F2}"/>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4BB0926B-C7B5-ADAC-529B-484A4FCCDA38}"/>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63969DBE-8705-49E7-A000-C9FDBF7C613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3077319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1BD7FAA-271E-C2CB-D39F-A70B8BA209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1A9FDBC5-27B8-7577-22D1-55A1F187ED5E}"/>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1E903D-B975-DDD5-981E-BB940503F3C3}"/>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7" name="Title 1">
            <a:extLst>
              <a:ext uri="{FF2B5EF4-FFF2-40B4-BE49-F238E27FC236}">
                <a16:creationId xmlns:a16="http://schemas.microsoft.com/office/drawing/2014/main" id="{08FB1452-20E9-7F85-567F-BF8C49FC8A25}"/>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87B1A1C6-5C14-21B2-589F-052324F122F1}"/>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30ABFB6D-83C5-5DF2-6BEE-5759798F06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571088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FAC7C5E-F195-1786-56BA-F59FE7E189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8360642-79B7-260A-CE13-6D337F3862C5}"/>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AF2B8F-40F1-498A-00B5-9FF8CD0D5E2D}"/>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7" name="Title 1">
            <a:extLst>
              <a:ext uri="{FF2B5EF4-FFF2-40B4-BE49-F238E27FC236}">
                <a16:creationId xmlns:a16="http://schemas.microsoft.com/office/drawing/2014/main" id="{4F62169A-06DC-1810-A040-F50163359BE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pic>
        <p:nvPicPr>
          <p:cNvPr id="8" name="Picture 7" descr="Logo&#10;&#10;Description automatically generated">
            <a:extLst>
              <a:ext uri="{FF2B5EF4-FFF2-40B4-BE49-F238E27FC236}">
                <a16:creationId xmlns:a16="http://schemas.microsoft.com/office/drawing/2014/main" id="{BA15AD82-9B67-9091-91A9-AA78092993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Tree>
    <p:extLst>
      <p:ext uri="{BB962C8B-B14F-4D97-AF65-F5344CB8AC3E}">
        <p14:creationId xmlns:p14="http://schemas.microsoft.com/office/powerpoint/2010/main" val="3294319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low angle view of tall buildings&#10;&#10;Description automatically generated with medium confidence">
            <a:extLst>
              <a:ext uri="{FF2B5EF4-FFF2-40B4-BE49-F238E27FC236}">
                <a16:creationId xmlns:a16="http://schemas.microsoft.com/office/drawing/2014/main" id="{36E87F25-9AC5-9376-0E8D-B56DCF9C11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9792504-A749-5382-56FD-F3821F46D90D}"/>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560DFD-0F0B-A5AC-4D27-A1BA00B67FB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645CC192-1B9E-37E0-B933-151135F5DB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6" name="Title 1">
            <a:extLst>
              <a:ext uri="{FF2B5EF4-FFF2-40B4-BE49-F238E27FC236}">
                <a16:creationId xmlns:a16="http://schemas.microsoft.com/office/drawing/2014/main" id="{6CA8C382-2431-A6E6-C6B4-2F66F141085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60508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6" name="Picture 5" descr="A person sitting at a desk&#10;&#10;Description automatically generated with medium confidence">
            <a:extLst>
              <a:ext uri="{FF2B5EF4-FFF2-40B4-BE49-F238E27FC236}">
                <a16:creationId xmlns:a16="http://schemas.microsoft.com/office/drawing/2014/main" id="{4BB7EB71-5B89-E3AD-4E05-7F72FEB0BA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1ADB1E62-3FBE-5E40-6F17-83B8EB3F2F4A}"/>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BB0608B1-4554-81E3-AE26-1807FE0E9860}"/>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Box 4">
            <a:extLst>
              <a:ext uri="{FF2B5EF4-FFF2-40B4-BE49-F238E27FC236}">
                <a16:creationId xmlns:a16="http://schemas.microsoft.com/office/drawing/2014/main" id="{CC1AE466-666B-A27E-CC4A-88DFA38C0324}"/>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CE636C6E-7F40-DA51-F611-E4058E7AA048}"/>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2709265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3" name="Picture 2" descr="A close-up of a building&#10;&#10;Description automatically generated with low confidence">
            <a:extLst>
              <a:ext uri="{FF2B5EF4-FFF2-40B4-BE49-F238E27FC236}">
                <a16:creationId xmlns:a16="http://schemas.microsoft.com/office/drawing/2014/main" id="{9AC09790-4A5F-006D-C566-6B0E6E3E12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7CAB4C0-9251-DAEE-4162-823CBB4841EB}"/>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AAF3CFA-8279-0FFE-4935-A4E4F68C3C9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E9F66A1D-2B09-3B3E-18BB-B448F2120F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10" name="Title 1">
            <a:extLst>
              <a:ext uri="{FF2B5EF4-FFF2-40B4-BE49-F238E27FC236}">
                <a16:creationId xmlns:a16="http://schemas.microsoft.com/office/drawing/2014/main" id="{602F0CCA-D195-1F82-B866-E2C0174A8DE7}"/>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085564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BAE14F9D-F9C9-5CB9-C1A5-DC15924265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4B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7563724-6F0A-8D84-F42B-CFE71FB4375A}"/>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15765DC-D504-574F-6D38-D783AE459A3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6" name="Picture 5" descr="Logo&#10;&#10;Description automatically generated">
            <a:extLst>
              <a:ext uri="{FF2B5EF4-FFF2-40B4-BE49-F238E27FC236}">
                <a16:creationId xmlns:a16="http://schemas.microsoft.com/office/drawing/2014/main" id="{CAE34830-150B-1D46-78CB-040E3C2304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9" name="Title 1">
            <a:extLst>
              <a:ext uri="{FF2B5EF4-FFF2-40B4-BE49-F238E27FC236}">
                <a16:creationId xmlns:a16="http://schemas.microsoft.com/office/drawing/2014/main" id="{62080D06-37B5-34B1-ABF4-EA9D4C8C091D}"/>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4330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11" name="Picture 10" descr="A picture containing text, clipart, businesscard&#10;&#10;Description automatically generated">
            <a:extLst>
              <a:ext uri="{FF2B5EF4-FFF2-40B4-BE49-F238E27FC236}">
                <a16:creationId xmlns:a16="http://schemas.microsoft.com/office/drawing/2014/main" id="{016AB41F-47BC-5389-8653-8DB5F5969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9B58BD9-45F7-DC74-FA26-91524C6F1517}"/>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C49795A-39ED-2B87-1847-BD8C4C83C927}"/>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8762C8EB-F886-1709-6062-CA883BCDAA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0" name="Title 1">
            <a:extLst>
              <a:ext uri="{FF2B5EF4-FFF2-40B4-BE49-F238E27FC236}">
                <a16:creationId xmlns:a16="http://schemas.microsoft.com/office/drawing/2014/main" id="{7875FAAD-7124-35A7-EA97-D5C0394C7CB9}"/>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446387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3" name="Picture 2" descr="A picture containing text, clipart, businesscard&#10;&#10;Description automatically generated">
            <a:extLst>
              <a:ext uri="{FF2B5EF4-FFF2-40B4-BE49-F238E27FC236}">
                <a16:creationId xmlns:a16="http://schemas.microsoft.com/office/drawing/2014/main" id="{BDD20BF4-0C6B-BA77-DCC6-060BD6DA6C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BE3CD25-D9DC-53AE-26F3-357478AB1D23}"/>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A534FC-0EB7-3D98-8756-BACC470D489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7DBE6233-1318-0E60-A262-95E91C4323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1" name="Title 1">
            <a:extLst>
              <a:ext uri="{FF2B5EF4-FFF2-40B4-BE49-F238E27FC236}">
                <a16:creationId xmlns:a16="http://schemas.microsoft.com/office/drawing/2014/main" id="{CFB95952-E79D-DEEE-FACA-A5260952B20C}"/>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966231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62420AB6-F784-7712-8100-F426349636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Title Placeholder 1">
            <a:extLst>
              <a:ext uri="{FF2B5EF4-FFF2-40B4-BE49-F238E27FC236}">
                <a16:creationId xmlns:a16="http://schemas.microsoft.com/office/drawing/2014/main" id="{7AC0D0B1-BFB6-09C7-1127-9FEEC428EA41}"/>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3B76358-E667-524A-FF6C-EE40D824A69D}"/>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AB532246-66BA-D5DD-07FA-28B977540B25}"/>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2981A0-7B48-CA93-7CC8-8E72775DB064}"/>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CB371E06-36C2-DF02-0F6F-205CACB6CE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613484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74D571E3-5542-E64C-F340-4D34BC55B7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3BED6A49-4F13-15EC-34EE-ABBC3BD84C43}"/>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6" name="TextBox 5">
            <a:extLst>
              <a:ext uri="{FF2B5EF4-FFF2-40B4-BE49-F238E27FC236}">
                <a16:creationId xmlns:a16="http://schemas.microsoft.com/office/drawing/2014/main" id="{92AC9166-7D6F-C7F3-56E3-ADF207287496}"/>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95DA6C4-93DE-393C-A384-C808134871A3}"/>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EAD7282D-0DFA-BCB3-BBFD-11CB45C7E9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5" name="Text Placeholder 2">
            <a:extLst>
              <a:ext uri="{FF2B5EF4-FFF2-40B4-BE49-F238E27FC236}">
                <a16:creationId xmlns:a16="http://schemas.microsoft.com/office/drawing/2014/main" id="{0141BCD9-F854-C21C-A0A9-D1DDECAF30A9}"/>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707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E092FD17-9A1F-084A-5250-52DF7614D8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81081" cy="5164358"/>
          </a:xfrm>
          <a:prstGeom prst="rect">
            <a:avLst/>
          </a:prstGeom>
        </p:spPr>
      </p:pic>
      <p:sp>
        <p:nvSpPr>
          <p:cNvPr id="4" name="Title Placeholder 1">
            <a:extLst>
              <a:ext uri="{FF2B5EF4-FFF2-40B4-BE49-F238E27FC236}">
                <a16:creationId xmlns:a16="http://schemas.microsoft.com/office/drawing/2014/main" id="{C5F83F8C-016B-7234-059E-CF5A3D3FCD9E}"/>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7" name="TextBox 6">
            <a:extLst>
              <a:ext uri="{FF2B5EF4-FFF2-40B4-BE49-F238E27FC236}">
                <a16:creationId xmlns:a16="http://schemas.microsoft.com/office/drawing/2014/main" id="{4145A64B-EC8C-ED3B-611B-54CF7421F9DF}"/>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03EEEA3-8467-7937-C2E7-8DE3A95761DF}"/>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31BAD9C6-74C2-0986-107F-960C8065F1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6" name="Text Placeholder 2">
            <a:extLst>
              <a:ext uri="{FF2B5EF4-FFF2-40B4-BE49-F238E27FC236}">
                <a16:creationId xmlns:a16="http://schemas.microsoft.com/office/drawing/2014/main" id="{0E29F536-81AB-A044-CF04-CBA43F358D27}"/>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1990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BE4FCD21-9B28-111B-A4EB-A57EA41CFB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C1F04C81-8D97-9B96-C4C6-92BFB9B98D12}"/>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2" name="TextBox 1">
            <a:extLst>
              <a:ext uri="{FF2B5EF4-FFF2-40B4-BE49-F238E27FC236}">
                <a16:creationId xmlns:a16="http://schemas.microsoft.com/office/drawing/2014/main" id="{CD6D624A-90F2-4E97-F7EA-5CC793235C10}"/>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sp>
        <p:nvSpPr>
          <p:cNvPr id="7" name="TextBox 6">
            <a:extLst>
              <a:ext uri="{FF2B5EF4-FFF2-40B4-BE49-F238E27FC236}">
                <a16:creationId xmlns:a16="http://schemas.microsoft.com/office/drawing/2014/main" id="{72D77515-BA51-467F-51A7-F5B2820B6DFB}"/>
              </a:ext>
            </a:extLst>
          </p:cNvPr>
          <p:cNvSpPr txBox="1"/>
          <p:nvPr userDrawn="1"/>
        </p:nvSpPr>
        <p:spPr>
          <a:xfrm>
            <a:off x="6598024" y="4579058"/>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ED24F-8CE8-98CD-0A2D-4536AB1FF9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6" name="Text Placeholder 2">
            <a:extLst>
              <a:ext uri="{FF2B5EF4-FFF2-40B4-BE49-F238E27FC236}">
                <a16:creationId xmlns:a16="http://schemas.microsoft.com/office/drawing/2014/main" id="{FBEB3E5E-35C8-5144-D49B-3589EE6A6F03}"/>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491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5" name="Picture 4" descr="A group of people standing in a room&#10;&#10;Description automatically generated with low confidence">
            <a:extLst>
              <a:ext uri="{FF2B5EF4-FFF2-40B4-BE49-F238E27FC236}">
                <a16:creationId xmlns:a16="http://schemas.microsoft.com/office/drawing/2014/main" id="{C02BCD1B-E94C-A4E0-FAE3-0B11109837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sp>
        <p:nvSpPr>
          <p:cNvPr id="7" name="Title Placeholder 1">
            <a:extLst>
              <a:ext uri="{FF2B5EF4-FFF2-40B4-BE49-F238E27FC236}">
                <a16:creationId xmlns:a16="http://schemas.microsoft.com/office/drawing/2014/main" id="{253249C3-4AB1-0497-147C-CC7F2F434650}"/>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0" name="TextBox 9">
            <a:extLst>
              <a:ext uri="{FF2B5EF4-FFF2-40B4-BE49-F238E27FC236}">
                <a16:creationId xmlns:a16="http://schemas.microsoft.com/office/drawing/2014/main" id="{EA93EBFB-0336-A141-0FF1-CD8AA8F816FC}"/>
              </a:ext>
            </a:extLst>
          </p:cNvPr>
          <p:cNvSpPr txBox="1"/>
          <p:nvPr userDrawn="1"/>
        </p:nvSpPr>
        <p:spPr>
          <a:xfrm>
            <a:off x="6598024" y="4579058"/>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F8AB3E9-BAB8-F792-D1B2-D8E25E6A6FD2}"/>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512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6" name="Picture 5" descr="A person sitting at a desk with a computer&#10;&#10;Description automatically generated with low confidence">
            <a:extLst>
              <a:ext uri="{FF2B5EF4-FFF2-40B4-BE49-F238E27FC236}">
                <a16:creationId xmlns:a16="http://schemas.microsoft.com/office/drawing/2014/main" id="{40ED0F04-55AE-F5AA-9B7D-6F8B93614C28}"/>
              </a:ext>
            </a:extLst>
          </p:cNvPr>
          <p:cNvPicPr>
            <a:picLocks noChangeAspect="1"/>
          </p:cNvPicPr>
          <p:nvPr userDrawn="1"/>
        </p:nvPicPr>
        <p:blipFill>
          <a:blip r:embed="rId2"/>
          <a:stretch>
            <a:fillRect/>
          </a:stretch>
        </p:blipFill>
        <p:spPr>
          <a:xfrm>
            <a:off x="1774" y="0"/>
            <a:ext cx="9140452" cy="5141504"/>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sp>
        <p:nvSpPr>
          <p:cNvPr id="5" name="Title Placeholder 1">
            <a:extLst>
              <a:ext uri="{FF2B5EF4-FFF2-40B4-BE49-F238E27FC236}">
                <a16:creationId xmlns:a16="http://schemas.microsoft.com/office/drawing/2014/main" id="{E88F2771-7884-5CDB-B6EC-8A63EBE94103}"/>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0" name="TextBox 9">
            <a:extLst>
              <a:ext uri="{FF2B5EF4-FFF2-40B4-BE49-F238E27FC236}">
                <a16:creationId xmlns:a16="http://schemas.microsoft.com/office/drawing/2014/main" id="{1715AD6F-12CC-4843-9B05-D5E8DCACA488}"/>
              </a:ext>
            </a:extLst>
          </p:cNvPr>
          <p:cNvSpPr txBox="1"/>
          <p:nvPr userDrawn="1"/>
        </p:nvSpPr>
        <p:spPr>
          <a:xfrm>
            <a:off x="6598024" y="4579058"/>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320ADFC-5770-7B4B-FDF3-6EF0AB76C298}"/>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18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text, businesscard, clipart, vector graphics&#10;&#10;Description automatically generated">
            <a:extLst>
              <a:ext uri="{FF2B5EF4-FFF2-40B4-BE49-F238E27FC236}">
                <a16:creationId xmlns:a16="http://schemas.microsoft.com/office/drawing/2014/main" id="{D0B796D8-3203-36DC-FF9D-2E91B536A69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54F3CE27-FD57-D224-136B-C8E8A9D014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3774587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F47C2E94-F9F8-704B-83A7-44157EC952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4037"/>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pic>
        <p:nvPicPr>
          <p:cNvPr id="8" name="Picture 7">
            <a:extLst>
              <a:ext uri="{FF2B5EF4-FFF2-40B4-BE49-F238E27FC236}">
                <a16:creationId xmlns:a16="http://schemas.microsoft.com/office/drawing/2014/main" id="{ADE7B1CD-97AD-D5CA-4F33-426235C6C8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4" name="TextBox 3">
            <a:extLst>
              <a:ext uri="{FF2B5EF4-FFF2-40B4-BE49-F238E27FC236}">
                <a16:creationId xmlns:a16="http://schemas.microsoft.com/office/drawing/2014/main" id="{1EFFB50B-7A8F-4019-F6C9-659D0827B632}"/>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427A335-B461-53F5-2D55-29533AE00592}"/>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9" name="Text Placeholder 2">
            <a:extLst>
              <a:ext uri="{FF2B5EF4-FFF2-40B4-BE49-F238E27FC236}">
                <a16:creationId xmlns:a16="http://schemas.microsoft.com/office/drawing/2014/main" id="{20C88D27-F14F-7609-2FDB-B5078C48BCE4}"/>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911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0218C988-357E-B8A1-1D6A-0027B3B125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0969"/>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pic>
        <p:nvPicPr>
          <p:cNvPr id="6" name="Picture 5">
            <a:extLst>
              <a:ext uri="{FF2B5EF4-FFF2-40B4-BE49-F238E27FC236}">
                <a16:creationId xmlns:a16="http://schemas.microsoft.com/office/drawing/2014/main" id="{3A2601F5-D891-F8F9-79A1-A8566844B9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6902D565-84EE-7DC4-3CD3-7978C31665A6}"/>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4FA77D4-A91E-B599-F4FB-94A50C361DD2}"/>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3" name="Text Placeholder 2">
            <a:extLst>
              <a:ext uri="{FF2B5EF4-FFF2-40B4-BE49-F238E27FC236}">
                <a16:creationId xmlns:a16="http://schemas.microsoft.com/office/drawing/2014/main" id="{34A9B67F-54F7-79E8-11B9-EF226519B303}"/>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463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D846B81-9461-08B8-C4B4-A9038BF476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0969"/>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sp>
        <p:nvSpPr>
          <p:cNvPr id="2" name="Text Placeholder 2">
            <a:extLst>
              <a:ext uri="{FF2B5EF4-FFF2-40B4-BE49-F238E27FC236}">
                <a16:creationId xmlns:a16="http://schemas.microsoft.com/office/drawing/2014/main" id="{4D064F39-9DA7-2246-E0FF-923B2E161F49}"/>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65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64642C8B-E7D8-06EE-48D1-09CCDC7AD36E}"/>
              </a:ext>
            </a:extLst>
          </p:cNvPr>
          <p:cNvSpPr>
            <a:spLocks noGrp="1"/>
          </p:cNvSpPr>
          <p:nvPr>
            <p:ph idx="1"/>
          </p:nvPr>
        </p:nvSpPr>
        <p:spPr>
          <a:xfrm>
            <a:off x="228600" y="1175565"/>
            <a:ext cx="868680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2071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963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5B935FBB-DF9F-EBE5-20DE-430C06E683FD}"/>
              </a:ext>
            </a:extLst>
          </p:cNvPr>
          <p:cNvCxnSpPr>
            <a:cxnSpLocks/>
          </p:cNvCxnSpPr>
          <p:nvPr userDrawn="1"/>
        </p:nvCxnSpPr>
        <p:spPr>
          <a:xfrm>
            <a:off x="4572000" y="1139471"/>
            <a:ext cx="0" cy="347472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628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68AE70D7-A51A-F8B0-7EC8-6E841EA41A9E}"/>
              </a:ext>
            </a:extLst>
          </p:cNvPr>
          <p:cNvSpPr>
            <a:spLocks noGrp="1"/>
          </p:cNvSpPr>
          <p:nvPr>
            <p:ph idx="1"/>
          </p:nvPr>
        </p:nvSpPr>
        <p:spPr>
          <a:xfrm>
            <a:off x="228600" y="1151158"/>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8290E0D-3698-2B5C-12CC-0CB5B9B5877A}"/>
              </a:ext>
            </a:extLst>
          </p:cNvPr>
          <p:cNvCxnSpPr>
            <a:cxnSpLocks/>
          </p:cNvCxnSpPr>
          <p:nvPr userDrawn="1"/>
        </p:nvCxnSpPr>
        <p:spPr>
          <a:xfrm>
            <a:off x="3092073" y="1139474"/>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0187A5CB-13E0-3FB4-F7EB-578FC4D243E1}"/>
              </a:ext>
            </a:extLst>
          </p:cNvPr>
          <p:cNvSpPr>
            <a:spLocks noGrp="1"/>
          </p:cNvSpPr>
          <p:nvPr>
            <p:ph idx="10"/>
          </p:nvPr>
        </p:nvSpPr>
        <p:spPr>
          <a:xfrm>
            <a:off x="3200400" y="1151158"/>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DD900301-E954-7C80-2D8E-FF1BCF5892B4}"/>
              </a:ext>
            </a:extLst>
          </p:cNvPr>
          <p:cNvSpPr>
            <a:spLocks noGrp="1"/>
          </p:cNvSpPr>
          <p:nvPr>
            <p:ph idx="11"/>
          </p:nvPr>
        </p:nvSpPr>
        <p:spPr>
          <a:xfrm>
            <a:off x="6172200" y="1146349"/>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4C5B7DAA-3674-025E-8177-F015140026FF}"/>
              </a:ext>
            </a:extLst>
          </p:cNvPr>
          <p:cNvCxnSpPr>
            <a:cxnSpLocks/>
          </p:cNvCxnSpPr>
          <p:nvPr userDrawn="1"/>
        </p:nvCxnSpPr>
        <p:spPr>
          <a:xfrm>
            <a:off x="6070175" y="1131939"/>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8834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F908002A-0873-9F53-FE1A-3D022E78CC6E}"/>
              </a:ext>
            </a:extLst>
          </p:cNvPr>
          <p:cNvPicPr>
            <a:picLocks noChangeAspect="1"/>
          </p:cNvPicPr>
          <p:nvPr userDrawn="1"/>
        </p:nvPicPr>
        <p:blipFill>
          <a:blip r:embed="rId2"/>
          <a:stretch>
            <a:fillRect/>
          </a:stretch>
        </p:blipFill>
        <p:spPr>
          <a:xfrm>
            <a:off x="-14114" y="-15757"/>
            <a:ext cx="9158114" cy="1365996"/>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6"/>
            <a:ext cx="8686800" cy="100584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D5105637-D276-FAB1-7F33-7F66B866BAD6}"/>
              </a:ext>
            </a:extLst>
          </p:cNvPr>
          <p:cNvSpPr>
            <a:spLocks noGrp="1"/>
          </p:cNvSpPr>
          <p:nvPr>
            <p:ph idx="10"/>
          </p:nvPr>
        </p:nvSpPr>
        <p:spPr>
          <a:xfrm>
            <a:off x="228600" y="1485038"/>
            <a:ext cx="8686800" cy="30175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198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86868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292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68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pic>
        <p:nvPicPr>
          <p:cNvPr id="21" name="Picture 20" descr="A picture containing text, businesscard, clipart, vector graphics&#10;&#10;Description automatically generated">
            <a:extLst>
              <a:ext uri="{FF2B5EF4-FFF2-40B4-BE49-F238E27FC236}">
                <a16:creationId xmlns:a16="http://schemas.microsoft.com/office/drawing/2014/main" id="{99E08732-0027-A145-798F-955C18AF7B0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pic>
        <p:nvPicPr>
          <p:cNvPr id="13" name="Picture 12" descr="Logo&#10;&#10;Description automatically generated">
            <a:extLst>
              <a:ext uri="{FF2B5EF4-FFF2-40B4-BE49-F238E27FC236}">
                <a16:creationId xmlns:a16="http://schemas.microsoft.com/office/drawing/2014/main" id="{6FA909A0-1142-2EF5-8487-BC580C5C1F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3241818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BAC7612-ED3F-76C8-60AC-EF7850B4AF47}"/>
              </a:ext>
            </a:extLst>
          </p:cNvPr>
          <p:cNvCxnSpPr>
            <a:cxnSpLocks/>
          </p:cNvCxnSpPr>
          <p:nvPr userDrawn="1"/>
        </p:nvCxnSpPr>
        <p:spPr>
          <a:xfrm>
            <a:off x="4572000" y="95384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51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378BF07D-202B-7F4B-62CE-E9EF528E2AD3}"/>
              </a:ext>
            </a:extLst>
          </p:cNvPr>
          <p:cNvCxnSpPr>
            <a:cxnSpLocks/>
          </p:cNvCxnSpPr>
          <p:nvPr userDrawn="1"/>
        </p:nvCxnSpPr>
        <p:spPr>
          <a:xfrm>
            <a:off x="3092073" y="974471"/>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D1C00255-2959-50A9-314F-4D93673CAC4B}"/>
              </a:ext>
            </a:extLst>
          </p:cNvPr>
          <p:cNvSpPr>
            <a:spLocks noGrp="1"/>
          </p:cNvSpPr>
          <p:nvPr>
            <p:ph idx="10"/>
          </p:nvPr>
        </p:nvSpPr>
        <p:spPr>
          <a:xfrm>
            <a:off x="32004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19F61454-D8D9-6530-7C0D-7F38E7F8F2ED}"/>
              </a:ext>
            </a:extLst>
          </p:cNvPr>
          <p:cNvSpPr>
            <a:spLocks noGrp="1"/>
          </p:cNvSpPr>
          <p:nvPr>
            <p:ph idx="11"/>
          </p:nvPr>
        </p:nvSpPr>
        <p:spPr>
          <a:xfrm>
            <a:off x="6172200" y="981346"/>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8271620-8B15-CE5F-E9E1-40D2BE971A6D}"/>
              </a:ext>
            </a:extLst>
          </p:cNvPr>
          <p:cNvCxnSpPr>
            <a:cxnSpLocks/>
          </p:cNvCxnSpPr>
          <p:nvPr userDrawn="1"/>
        </p:nvCxnSpPr>
        <p:spPr>
          <a:xfrm>
            <a:off x="6070175" y="96693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2946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025849-DDF9-8817-1B45-C06F40717C49}"/>
              </a:ext>
            </a:extLst>
          </p:cNvPr>
          <p:cNvCxnSpPr>
            <a:cxnSpLocks/>
          </p:cNvCxnSpPr>
          <p:nvPr userDrawn="1"/>
        </p:nvCxnSpPr>
        <p:spPr>
          <a:xfrm>
            <a:off x="182880" y="2823856"/>
            <a:ext cx="8778240" cy="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91CB5F1-6B06-A4E9-620E-2E86FC4FAEFD}"/>
              </a:ext>
            </a:extLst>
          </p:cNvPr>
          <p:cNvCxnSpPr>
            <a:cxnSpLocks/>
          </p:cNvCxnSpPr>
          <p:nvPr userDrawn="1"/>
        </p:nvCxnSpPr>
        <p:spPr>
          <a:xfrm>
            <a:off x="4572000" y="981797"/>
            <a:ext cx="0" cy="1737360"/>
          </a:xfrm>
          <a:prstGeom prst="line">
            <a:avLst/>
          </a:prstGeom>
          <a:ln w="12700" cap="sq">
            <a:solidFill>
              <a:srgbClr val="C0167A"/>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08EF746-BFC9-D98F-D0C7-A32C56CFF2A9}"/>
              </a:ext>
            </a:extLst>
          </p:cNvPr>
          <p:cNvCxnSpPr>
            <a:cxnSpLocks/>
          </p:cNvCxnSpPr>
          <p:nvPr userDrawn="1"/>
        </p:nvCxnSpPr>
        <p:spPr>
          <a:xfrm>
            <a:off x="4572000" y="2904042"/>
            <a:ext cx="0" cy="17373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2">
            <a:extLst>
              <a:ext uri="{FF2B5EF4-FFF2-40B4-BE49-F238E27FC236}">
                <a16:creationId xmlns:a16="http://schemas.microsoft.com/office/drawing/2014/main" id="{3C1F5AE4-8941-36DB-5EE3-19D8DF2ADAF8}"/>
              </a:ext>
            </a:extLst>
          </p:cNvPr>
          <p:cNvSpPr>
            <a:spLocks noGrp="1"/>
          </p:cNvSpPr>
          <p:nvPr>
            <p:ph idx="10"/>
          </p:nvPr>
        </p:nvSpPr>
        <p:spPr>
          <a:xfrm>
            <a:off x="228600" y="2911500"/>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B7A21B9-2F89-D42C-E8CD-548F578BCE69}"/>
              </a:ext>
            </a:extLst>
          </p:cNvPr>
          <p:cNvSpPr>
            <a:spLocks noGrp="1"/>
          </p:cNvSpPr>
          <p:nvPr>
            <p:ph idx="11"/>
          </p:nvPr>
        </p:nvSpPr>
        <p:spPr>
          <a:xfrm>
            <a:off x="4714121" y="979566"/>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CD7E1FFA-536A-B412-507A-C7F2EC53DBAC}"/>
              </a:ext>
            </a:extLst>
          </p:cNvPr>
          <p:cNvSpPr>
            <a:spLocks noGrp="1"/>
          </p:cNvSpPr>
          <p:nvPr>
            <p:ph idx="12"/>
          </p:nvPr>
        </p:nvSpPr>
        <p:spPr>
          <a:xfrm>
            <a:off x="4709160" y="2901191"/>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630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Tree>
    <p:extLst>
      <p:ext uri="{BB962C8B-B14F-4D97-AF65-F5344CB8AC3E}">
        <p14:creationId xmlns:p14="http://schemas.microsoft.com/office/powerpoint/2010/main" val="37424557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179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A group of people having a discussion&#10;&#10;Description automatically generated">
            <a:extLst>
              <a:ext uri="{FF2B5EF4-FFF2-40B4-BE49-F238E27FC236}">
                <a16:creationId xmlns:a16="http://schemas.microsoft.com/office/drawing/2014/main" id="{C4A6239F-A733-6F66-44A8-2E8C3FD883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3" name="Title 1"/>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5" name="Subtitle 2"/>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2E83943D-C1EA-764C-8580-BB8FE758A8A2}"/>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CEA38D2-302D-CF4A-A534-E65475973947}"/>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Tree>
    <p:extLst>
      <p:ext uri="{BB962C8B-B14F-4D97-AF65-F5344CB8AC3E}">
        <p14:creationId xmlns:p14="http://schemas.microsoft.com/office/powerpoint/2010/main" val="3770792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10" name="Picture 9" descr="A group of people sitting around a table&#10;&#10;Description automatically generated">
            <a:extLst>
              <a:ext uri="{FF2B5EF4-FFF2-40B4-BE49-F238E27FC236}">
                <a16:creationId xmlns:a16="http://schemas.microsoft.com/office/drawing/2014/main" id="{FA3057D7-126E-6253-F189-738F63C3FD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E8E26556-3E95-23B7-77A9-A7BCE1001B5D}"/>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489A90FB-357F-0B70-4A2A-B92EA80A443B}"/>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C1685A90-3EA4-42E0-566A-4DCF384CAF44}"/>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pic>
        <p:nvPicPr>
          <p:cNvPr id="11" name="Picture 10" descr="Logo&#10;&#10;Description automatically generated">
            <a:extLst>
              <a:ext uri="{FF2B5EF4-FFF2-40B4-BE49-F238E27FC236}">
                <a16:creationId xmlns:a16="http://schemas.microsoft.com/office/drawing/2014/main" id="{F55B2368-17A4-56D0-9B04-7195E6F7859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2" name="TextBox 1">
            <a:extLst>
              <a:ext uri="{FF2B5EF4-FFF2-40B4-BE49-F238E27FC236}">
                <a16:creationId xmlns:a16="http://schemas.microsoft.com/office/drawing/2014/main" id="{AE7584D6-BE89-422D-0CA2-A2B4F60641F3}"/>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892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8" name="Picture 7" descr="A person holding a pen and paper&#10;&#10;Description automatically generated">
            <a:extLst>
              <a:ext uri="{FF2B5EF4-FFF2-40B4-BE49-F238E27FC236}">
                <a16:creationId xmlns:a16="http://schemas.microsoft.com/office/drawing/2014/main" id="{9A56719A-4279-4804-BCF8-3F91C5A623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descr="Logo&#10;&#10;Description automatically generated">
            <a:extLst>
              <a:ext uri="{FF2B5EF4-FFF2-40B4-BE49-F238E27FC236}">
                <a16:creationId xmlns:a16="http://schemas.microsoft.com/office/drawing/2014/main" id="{9367FC3A-24AE-76A6-1C71-FA3B9ECF8F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4" name="Title 1">
            <a:extLst>
              <a:ext uri="{FF2B5EF4-FFF2-40B4-BE49-F238E27FC236}">
                <a16:creationId xmlns:a16="http://schemas.microsoft.com/office/drawing/2014/main" id="{51886035-1BCF-19D3-B082-A1B906B9979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40F9B88-EAFE-FE53-A9F2-3128A78F7099}"/>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71B632AD-D784-747C-B5A3-ABCAAE4EA595}"/>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2" name="TextBox 1">
            <a:extLst>
              <a:ext uri="{FF2B5EF4-FFF2-40B4-BE49-F238E27FC236}">
                <a16:creationId xmlns:a16="http://schemas.microsoft.com/office/drawing/2014/main" id="{5466D189-8C7A-7E9B-DDDA-706D3A81D16A}"/>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732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10" name="Picture 9" descr="A group of people sitting at a table with laptops&#10;&#10;Description automatically generated">
            <a:extLst>
              <a:ext uri="{FF2B5EF4-FFF2-40B4-BE49-F238E27FC236}">
                <a16:creationId xmlns:a16="http://schemas.microsoft.com/office/drawing/2014/main" id="{F9601B57-11CD-63D1-3752-70599EEBCE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4FD53BDB-E958-8052-9ED8-71AA657CF04F}"/>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1D310FF6-97F1-C3E9-0BAA-8113A0B5B177}"/>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3A1FFF6C-B335-AE09-00B2-9777E51BD0F1}"/>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4" name="TextBox 3">
            <a:extLst>
              <a:ext uri="{FF2B5EF4-FFF2-40B4-BE49-F238E27FC236}">
                <a16:creationId xmlns:a16="http://schemas.microsoft.com/office/drawing/2014/main" id="{B63DE565-51B1-F2EF-6838-964C852B2C66}"/>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9212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10" name="Picture 9" descr="A person and person looking at a computer screen&#10;&#10;Description automatically generated">
            <a:extLst>
              <a:ext uri="{FF2B5EF4-FFF2-40B4-BE49-F238E27FC236}">
                <a16:creationId xmlns:a16="http://schemas.microsoft.com/office/drawing/2014/main" id="{863CE31F-DEDA-66EC-3201-7AAF27D67A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1ADB1E62-3FBE-5E40-6F17-83B8EB3F2F4A}"/>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Subtitle 2">
            <a:extLst>
              <a:ext uri="{FF2B5EF4-FFF2-40B4-BE49-F238E27FC236}">
                <a16:creationId xmlns:a16="http://schemas.microsoft.com/office/drawing/2014/main" id="{BB0608B1-4554-81E3-AE26-1807FE0E9860}"/>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CE636C6E-7F40-DA51-F611-E4058E7AA04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5" name="TextBox 4">
            <a:extLst>
              <a:ext uri="{FF2B5EF4-FFF2-40B4-BE49-F238E27FC236}">
                <a16:creationId xmlns:a16="http://schemas.microsoft.com/office/drawing/2014/main" id="{45D87B67-C03C-65D6-1604-6C65A0882599}"/>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643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E6CACAA0-BA9D-BEDB-1075-71467BE52A2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Logo&#10;&#10;Description automatically generated">
            <a:extLst>
              <a:ext uri="{FF2B5EF4-FFF2-40B4-BE49-F238E27FC236}">
                <a16:creationId xmlns:a16="http://schemas.microsoft.com/office/drawing/2014/main" id="{19059E77-5821-1C44-F6D4-F4B88A86CE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3" name="Title 1"/>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extBox 1">
            <a:extLst>
              <a:ext uri="{FF2B5EF4-FFF2-40B4-BE49-F238E27FC236}">
                <a16:creationId xmlns:a16="http://schemas.microsoft.com/office/drawing/2014/main" id="{FB8665FE-54B5-3E73-ED6D-031DD31AF170}"/>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3" name="TextBox 2">
            <a:extLst>
              <a:ext uri="{FF2B5EF4-FFF2-40B4-BE49-F238E27FC236}">
                <a16:creationId xmlns:a16="http://schemas.microsoft.com/office/drawing/2014/main" id="{9B94DDAA-9CE4-81D0-CD7B-23B55163CD7B}"/>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19411550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text, businesscard, clipart, vector graphics&#10;&#10;Description automatically generated">
            <a:extLst>
              <a:ext uri="{FF2B5EF4-FFF2-40B4-BE49-F238E27FC236}">
                <a16:creationId xmlns:a16="http://schemas.microsoft.com/office/drawing/2014/main" id="{D0B796D8-3203-36DC-FF9D-2E91B536A6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54F3CE27-FD57-D224-136B-C8E8A9D014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6" name="TextBox 5">
            <a:extLst>
              <a:ext uri="{FF2B5EF4-FFF2-40B4-BE49-F238E27FC236}">
                <a16:creationId xmlns:a16="http://schemas.microsoft.com/office/drawing/2014/main" id="{D8BB90DD-F633-B85F-7A3F-91F0EDD27FCD}"/>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5821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pic>
        <p:nvPicPr>
          <p:cNvPr id="8" name="Picture 7" descr="A close-up of a graphic design&#10;&#10;Description automatically generated">
            <a:extLst>
              <a:ext uri="{FF2B5EF4-FFF2-40B4-BE49-F238E27FC236}">
                <a16:creationId xmlns:a16="http://schemas.microsoft.com/office/drawing/2014/main" id="{E73EE8B7-F2DB-F28D-0AAA-B2DFCFB971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pic>
        <p:nvPicPr>
          <p:cNvPr id="9" name="Picture 8" descr="Logo&#10;&#10;Description automatically generated">
            <a:extLst>
              <a:ext uri="{FF2B5EF4-FFF2-40B4-BE49-F238E27FC236}">
                <a16:creationId xmlns:a16="http://schemas.microsoft.com/office/drawing/2014/main" id="{4A1FD48E-844A-3B99-F8F6-F87B2264C5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2" name="TextBox 1">
            <a:extLst>
              <a:ext uri="{FF2B5EF4-FFF2-40B4-BE49-F238E27FC236}">
                <a16:creationId xmlns:a16="http://schemas.microsoft.com/office/drawing/2014/main" id="{7EF2C05E-F51C-9E0A-792A-07EE7A309174}"/>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796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21" name="Picture 20" descr="A picture containing text, businesscard, clipart, vector graphics&#10;&#10;Description automatically generated">
            <a:extLst>
              <a:ext uri="{FF2B5EF4-FFF2-40B4-BE49-F238E27FC236}">
                <a16:creationId xmlns:a16="http://schemas.microsoft.com/office/drawing/2014/main" id="{99E08732-0027-A145-798F-955C18AF7B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67389"/>
            <a:ext cx="5282281" cy="169277"/>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pic>
        <p:nvPicPr>
          <p:cNvPr id="13" name="Picture 12" descr="Logo&#10;&#10;Description automatically generated">
            <a:extLst>
              <a:ext uri="{FF2B5EF4-FFF2-40B4-BE49-F238E27FC236}">
                <a16:creationId xmlns:a16="http://schemas.microsoft.com/office/drawing/2014/main" id="{6FA909A0-1142-2EF5-8487-BC580C5C1F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21812538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9" name="Picture 8" descr="A group of people walking in a tunnel&#10;&#10;Description automatically generated">
            <a:extLst>
              <a:ext uri="{FF2B5EF4-FFF2-40B4-BE49-F238E27FC236}">
                <a16:creationId xmlns:a16="http://schemas.microsoft.com/office/drawing/2014/main" id="{D24380EA-C535-EEF9-8F38-9F2C022B6C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Logo&#10;&#10;Description automatically generated">
            <a:extLst>
              <a:ext uri="{FF2B5EF4-FFF2-40B4-BE49-F238E27FC236}">
                <a16:creationId xmlns:a16="http://schemas.microsoft.com/office/drawing/2014/main" id="{19059E77-5821-1C44-F6D4-F4B88A86CE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3" name="Title 1"/>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5" name="Subtitle 2"/>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3" name="TextBox 2">
            <a:extLst>
              <a:ext uri="{FF2B5EF4-FFF2-40B4-BE49-F238E27FC236}">
                <a16:creationId xmlns:a16="http://schemas.microsoft.com/office/drawing/2014/main" id="{9B94DDAA-9CE4-81D0-CD7B-23B55163CD7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sp>
        <p:nvSpPr>
          <p:cNvPr id="4" name="TextBox 3">
            <a:extLst>
              <a:ext uri="{FF2B5EF4-FFF2-40B4-BE49-F238E27FC236}">
                <a16:creationId xmlns:a16="http://schemas.microsoft.com/office/drawing/2014/main" id="{520CA228-45B6-22A8-D895-F9EAEFBF8AD2}"/>
              </a:ext>
            </a:extLst>
          </p:cNvPr>
          <p:cNvSpPr txBox="1"/>
          <p:nvPr userDrawn="1"/>
        </p:nvSpPr>
        <p:spPr>
          <a:xfrm>
            <a:off x="3327911" y="4867389"/>
            <a:ext cx="5282281" cy="169277"/>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4706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9" name="Picture 8" descr="A close-up of a purple background&#10;&#10;Description automatically generated">
            <a:extLst>
              <a:ext uri="{FF2B5EF4-FFF2-40B4-BE49-F238E27FC236}">
                <a16:creationId xmlns:a16="http://schemas.microsoft.com/office/drawing/2014/main" id="{3E721FB8-900B-460B-D90E-CF2ABF8BE8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28890A71-FDBA-E8C7-B416-42A96C51C45D}"/>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sp>
        <p:nvSpPr>
          <p:cNvPr id="7" name="Title 1">
            <a:extLst>
              <a:ext uri="{FF2B5EF4-FFF2-40B4-BE49-F238E27FC236}">
                <a16:creationId xmlns:a16="http://schemas.microsoft.com/office/drawing/2014/main" id="{6DAD2FE1-873C-DED9-F32A-820429FAC3F2}"/>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4BB0926B-C7B5-ADAC-529B-484A4FCCDA38}"/>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Logo&#10;&#10;Description automatically generated">
            <a:extLst>
              <a:ext uri="{FF2B5EF4-FFF2-40B4-BE49-F238E27FC236}">
                <a16:creationId xmlns:a16="http://schemas.microsoft.com/office/drawing/2014/main" id="{63969DBE-8705-49E7-A000-C9FDBF7C613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 name="TextBox 2">
            <a:extLst>
              <a:ext uri="{FF2B5EF4-FFF2-40B4-BE49-F238E27FC236}">
                <a16:creationId xmlns:a16="http://schemas.microsoft.com/office/drawing/2014/main" id="{7A05A90C-28BD-DBFA-88FF-8353451E00E2}"/>
              </a:ext>
            </a:extLst>
          </p:cNvPr>
          <p:cNvSpPr txBox="1"/>
          <p:nvPr userDrawn="1"/>
        </p:nvSpPr>
        <p:spPr>
          <a:xfrm>
            <a:off x="3327911" y="4867389"/>
            <a:ext cx="5282281" cy="169277"/>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2678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9" name="Picture 8" descr="A long shot of a hallway&#10;&#10;Description automatically generated">
            <a:extLst>
              <a:ext uri="{FF2B5EF4-FFF2-40B4-BE49-F238E27FC236}">
                <a16:creationId xmlns:a16="http://schemas.microsoft.com/office/drawing/2014/main" id="{D7C14DD9-D1E9-1A93-DA73-9CEA48FDD2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321E903D-B975-DDD5-981E-BB940503F3C3}"/>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sp>
        <p:nvSpPr>
          <p:cNvPr id="7" name="Title 1">
            <a:extLst>
              <a:ext uri="{FF2B5EF4-FFF2-40B4-BE49-F238E27FC236}">
                <a16:creationId xmlns:a16="http://schemas.microsoft.com/office/drawing/2014/main" id="{08FB1452-20E9-7F85-567F-BF8C49FC8A25}"/>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87B1A1C6-5C14-21B2-589F-052324F122F1}"/>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Logo&#10;&#10;Description automatically generated">
            <a:extLst>
              <a:ext uri="{FF2B5EF4-FFF2-40B4-BE49-F238E27FC236}">
                <a16:creationId xmlns:a16="http://schemas.microsoft.com/office/drawing/2014/main" id="{30ABFB6D-83C5-5DF2-6BEE-5759798F06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 name="TextBox 2">
            <a:extLst>
              <a:ext uri="{FF2B5EF4-FFF2-40B4-BE49-F238E27FC236}">
                <a16:creationId xmlns:a16="http://schemas.microsoft.com/office/drawing/2014/main" id="{5FCD5A91-038F-651B-7157-27D7FD88BD06}"/>
              </a:ext>
            </a:extLst>
          </p:cNvPr>
          <p:cNvSpPr txBox="1"/>
          <p:nvPr userDrawn="1"/>
        </p:nvSpPr>
        <p:spPr>
          <a:xfrm>
            <a:off x="3327911" y="4867389"/>
            <a:ext cx="5282281" cy="169277"/>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81134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6" name="Picture 5" descr="A long shot of a bridge&#10;&#10;Description automatically generated">
            <a:extLst>
              <a:ext uri="{FF2B5EF4-FFF2-40B4-BE49-F238E27FC236}">
                <a16:creationId xmlns:a16="http://schemas.microsoft.com/office/drawing/2014/main" id="{5AA12BCB-5FEE-936D-1AA6-A25C15D285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4B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8360642-79B7-260A-CE13-6D337F3862C5}"/>
              </a:ext>
            </a:extLst>
          </p:cNvPr>
          <p:cNvSpPr txBox="1"/>
          <p:nvPr userDrawn="1"/>
        </p:nvSpPr>
        <p:spPr>
          <a:xfrm>
            <a:off x="6598024" y="479747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baseline="0" dirty="0">
                <a:solidFill>
                  <a:srgbClr val="9C968E"/>
                </a:solidFill>
                <a:effectLst/>
                <a:latin typeface="Arial" panose="020B0604020202020204" pitchFamily="34" charset="0"/>
                <a:cs typeface="Arial" panose="020B0604020202020204" pitchFamily="34" charset="0"/>
              </a:rPr>
              <a:t>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AF2B8F-40F1-498A-00B5-9FF8CD0D5E2D}"/>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7" name="Title 1">
            <a:extLst>
              <a:ext uri="{FF2B5EF4-FFF2-40B4-BE49-F238E27FC236}">
                <a16:creationId xmlns:a16="http://schemas.microsoft.com/office/drawing/2014/main" id="{4F62169A-06DC-1810-A040-F50163359BE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pic>
        <p:nvPicPr>
          <p:cNvPr id="8" name="Picture 7" descr="Logo&#10;&#10;Description automatically generated">
            <a:extLst>
              <a:ext uri="{FF2B5EF4-FFF2-40B4-BE49-F238E27FC236}">
                <a16:creationId xmlns:a16="http://schemas.microsoft.com/office/drawing/2014/main" id="{BA15AD82-9B67-9091-91A9-AA78092993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Tree>
    <p:extLst>
      <p:ext uri="{BB962C8B-B14F-4D97-AF65-F5344CB8AC3E}">
        <p14:creationId xmlns:p14="http://schemas.microsoft.com/office/powerpoint/2010/main" val="1660960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descr="A purple light trails on a highway&#10;&#10;Description automatically generated">
            <a:extLst>
              <a:ext uri="{FF2B5EF4-FFF2-40B4-BE49-F238E27FC236}">
                <a16:creationId xmlns:a16="http://schemas.microsoft.com/office/drawing/2014/main" id="{4BB1848E-47E2-FC86-72C0-2801EC0C2C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560DFD-0F0B-A5AC-4D27-A1BA00B67FB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645CC192-1B9E-37E0-B933-151135F5DB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6" name="Title 1">
            <a:extLst>
              <a:ext uri="{FF2B5EF4-FFF2-40B4-BE49-F238E27FC236}">
                <a16:creationId xmlns:a16="http://schemas.microsoft.com/office/drawing/2014/main" id="{6CA8C382-2431-A6E6-C6B4-2F66F141085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0D525671-9B40-F579-0240-B05BF53B7014}"/>
              </a:ext>
            </a:extLst>
          </p:cNvPr>
          <p:cNvSpPr txBox="1"/>
          <p:nvPr userDrawn="1"/>
        </p:nvSpPr>
        <p:spPr>
          <a:xfrm>
            <a:off x="6598024" y="479747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baseline="0" dirty="0">
                <a:solidFill>
                  <a:srgbClr val="9C968E"/>
                </a:solidFill>
                <a:effectLst/>
                <a:latin typeface="Arial" panose="020B0604020202020204" pitchFamily="34" charset="0"/>
                <a:cs typeface="Arial" panose="020B0604020202020204" pitchFamily="34" charset="0"/>
              </a:rPr>
              <a:t>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1888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6" name="Picture 5" descr="A close-up of a purple screen&#10;&#10;Description automatically generated">
            <a:extLst>
              <a:ext uri="{FF2B5EF4-FFF2-40B4-BE49-F238E27FC236}">
                <a16:creationId xmlns:a16="http://schemas.microsoft.com/office/drawing/2014/main" id="{DFAD9366-DCA9-8420-FD94-9B72A14893D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AAF3CFA-8279-0FFE-4935-A4E4F68C3C9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E9F66A1D-2B09-3B3E-18BB-B448F2120F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10" name="Title 1">
            <a:extLst>
              <a:ext uri="{FF2B5EF4-FFF2-40B4-BE49-F238E27FC236}">
                <a16:creationId xmlns:a16="http://schemas.microsoft.com/office/drawing/2014/main" id="{602F0CCA-D195-1F82-B866-E2C0174A8DE7}"/>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Box 2">
            <a:extLst>
              <a:ext uri="{FF2B5EF4-FFF2-40B4-BE49-F238E27FC236}">
                <a16:creationId xmlns:a16="http://schemas.microsoft.com/office/drawing/2014/main" id="{C431828B-DDC9-4130-D8D4-B8216FBD832E}"/>
              </a:ext>
            </a:extLst>
          </p:cNvPr>
          <p:cNvSpPr txBox="1"/>
          <p:nvPr userDrawn="1"/>
        </p:nvSpPr>
        <p:spPr>
          <a:xfrm>
            <a:off x="6598024" y="479747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baseline="0" dirty="0">
                <a:solidFill>
                  <a:srgbClr val="9C968E"/>
                </a:solidFill>
                <a:effectLst/>
                <a:latin typeface="Arial" panose="020B0604020202020204" pitchFamily="34" charset="0"/>
                <a:cs typeface="Arial" panose="020B0604020202020204" pitchFamily="34" charset="0"/>
              </a:rPr>
              <a:t>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8381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BAE14F9D-F9C9-5CB9-C1A5-DC15924265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4B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7563724-6F0A-8D84-F42B-CFE71FB4375A}"/>
              </a:ext>
            </a:extLst>
          </p:cNvPr>
          <p:cNvSpPr txBox="1"/>
          <p:nvPr userDrawn="1"/>
        </p:nvSpPr>
        <p:spPr>
          <a:xfrm>
            <a:off x="6598024" y="4800646"/>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15765DC-D504-574F-6D38-D783AE459A3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pic>
        <p:nvPicPr>
          <p:cNvPr id="6" name="Picture 5" descr="Logo&#10;&#10;Description automatically generated">
            <a:extLst>
              <a:ext uri="{FF2B5EF4-FFF2-40B4-BE49-F238E27FC236}">
                <a16:creationId xmlns:a16="http://schemas.microsoft.com/office/drawing/2014/main" id="{CAE34830-150B-1D46-78CB-040E3C2304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9" name="Title 1">
            <a:extLst>
              <a:ext uri="{FF2B5EF4-FFF2-40B4-BE49-F238E27FC236}">
                <a16:creationId xmlns:a16="http://schemas.microsoft.com/office/drawing/2014/main" id="{62080D06-37B5-34B1-ABF4-EA9D4C8C091D}"/>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01168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3" name="Picture 2" descr="A picture containing text, purple&#10;&#10;Description automatically generated">
            <a:extLst>
              <a:ext uri="{FF2B5EF4-FFF2-40B4-BE49-F238E27FC236}">
                <a16:creationId xmlns:a16="http://schemas.microsoft.com/office/drawing/2014/main" id="{AAEEBA93-1E1D-4146-5285-639420E63D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AB16251-0A7A-4C05-9115-537A91355F70}"/>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6" name="TextBox 5">
            <a:extLst>
              <a:ext uri="{FF2B5EF4-FFF2-40B4-BE49-F238E27FC236}">
                <a16:creationId xmlns:a16="http://schemas.microsoft.com/office/drawing/2014/main" id="{28890A71-FDBA-E8C7-B416-42A96C51C45D}"/>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
        <p:nvSpPr>
          <p:cNvPr id="7" name="Title 1">
            <a:extLst>
              <a:ext uri="{FF2B5EF4-FFF2-40B4-BE49-F238E27FC236}">
                <a16:creationId xmlns:a16="http://schemas.microsoft.com/office/drawing/2014/main" id="{6DAD2FE1-873C-DED9-F32A-820429FAC3F2}"/>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4BB0926B-C7B5-ADAC-529B-484A4FCCDA38}"/>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63969DBE-8705-49E7-A000-C9FDBF7C613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40955385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11" name="Picture 10" descr="A picture containing text, clipart, businesscard&#10;&#10;Description automatically generated">
            <a:extLst>
              <a:ext uri="{FF2B5EF4-FFF2-40B4-BE49-F238E27FC236}">
                <a16:creationId xmlns:a16="http://schemas.microsoft.com/office/drawing/2014/main" id="{016AB41F-47BC-5389-8653-8DB5F5969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C49795A-39ED-2B87-1847-BD8C4C83C927}"/>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8762C8EB-F886-1709-6062-CA883BCDAA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0" name="Title 1">
            <a:extLst>
              <a:ext uri="{FF2B5EF4-FFF2-40B4-BE49-F238E27FC236}">
                <a16:creationId xmlns:a16="http://schemas.microsoft.com/office/drawing/2014/main" id="{7875FAAD-7124-35A7-EA97-D5C0394C7CB9}"/>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422A5C32-33BE-9579-67BF-9658279BF989}"/>
              </a:ext>
            </a:extLst>
          </p:cNvPr>
          <p:cNvSpPr txBox="1"/>
          <p:nvPr userDrawn="1"/>
        </p:nvSpPr>
        <p:spPr>
          <a:xfrm>
            <a:off x="6598024" y="4800646"/>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38385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3" name="Picture 2" descr="A picture containing text, clipart, businesscard&#10;&#10;Description automatically generated">
            <a:extLst>
              <a:ext uri="{FF2B5EF4-FFF2-40B4-BE49-F238E27FC236}">
                <a16:creationId xmlns:a16="http://schemas.microsoft.com/office/drawing/2014/main" id="{BDD20BF4-0C6B-BA77-DCC6-060BD6DA6C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A534FC-0EB7-3D98-8756-BACC470D489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7DBE6233-1318-0E60-A262-95E91C4323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1" name="Title 1">
            <a:extLst>
              <a:ext uri="{FF2B5EF4-FFF2-40B4-BE49-F238E27FC236}">
                <a16:creationId xmlns:a16="http://schemas.microsoft.com/office/drawing/2014/main" id="{CFB95952-E79D-DEEE-FACA-A5260952B20C}"/>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79C40EB3-9EFF-9637-8BD6-D69F6B0A42A8}"/>
              </a:ext>
            </a:extLst>
          </p:cNvPr>
          <p:cNvSpPr txBox="1"/>
          <p:nvPr userDrawn="1"/>
        </p:nvSpPr>
        <p:spPr>
          <a:xfrm>
            <a:off x="6598024" y="4800646"/>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806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18BE3E-66D7-BE62-3236-05CD963A56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Title Placeholder 1">
            <a:extLst>
              <a:ext uri="{FF2B5EF4-FFF2-40B4-BE49-F238E27FC236}">
                <a16:creationId xmlns:a16="http://schemas.microsoft.com/office/drawing/2014/main" id="{7AC0D0B1-BFB6-09C7-1127-9FEEC428EA41}"/>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D3B76358-E667-524A-FF6C-EE40D824A69D}"/>
              </a:ext>
            </a:extLst>
          </p:cNvPr>
          <p:cNvSpPr>
            <a:spLocks noGrp="1"/>
          </p:cNvSpPr>
          <p:nvPr>
            <p:ph idx="1"/>
          </p:nvPr>
        </p:nvSpPr>
        <p:spPr>
          <a:xfrm>
            <a:off x="242237" y="986155"/>
            <a:ext cx="5029200" cy="393192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202981A0-7B48-CA93-7CC8-8E72775DB064}"/>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CB371E06-36C2-DF02-0F6F-205CACB6CE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 name="TextBox 2">
            <a:extLst>
              <a:ext uri="{FF2B5EF4-FFF2-40B4-BE49-F238E27FC236}">
                <a16:creationId xmlns:a16="http://schemas.microsoft.com/office/drawing/2014/main" id="{57A43E96-48B1-29A7-AB3D-6D720A7ED4AB}"/>
              </a:ext>
            </a:extLst>
          </p:cNvPr>
          <p:cNvSpPr txBox="1"/>
          <p:nvPr userDrawn="1"/>
        </p:nvSpPr>
        <p:spPr>
          <a:xfrm>
            <a:off x="6598024" y="4800646"/>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673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CD3A1E-9EE2-7266-63FB-AF2DA00C7D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3BED6A49-4F13-15EC-34EE-ABBC3BD84C43}"/>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695DA6C4-93DE-393C-A384-C808134871A3}"/>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EAD7282D-0DFA-BCB3-BBFD-11CB45C7E9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5" name="Text Placeholder 2">
            <a:extLst>
              <a:ext uri="{FF2B5EF4-FFF2-40B4-BE49-F238E27FC236}">
                <a16:creationId xmlns:a16="http://schemas.microsoft.com/office/drawing/2014/main" id="{0141BCD9-F854-C21C-A0A9-D1DDECAF30A9}"/>
              </a:ext>
            </a:extLst>
          </p:cNvPr>
          <p:cNvSpPr>
            <a:spLocks noGrp="1"/>
          </p:cNvSpPr>
          <p:nvPr>
            <p:ph idx="1"/>
          </p:nvPr>
        </p:nvSpPr>
        <p:spPr>
          <a:xfrm>
            <a:off x="242237" y="986155"/>
            <a:ext cx="5029200" cy="393192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06DE643-144C-0725-F671-7855E61E51AA}"/>
              </a:ext>
            </a:extLst>
          </p:cNvPr>
          <p:cNvSpPr txBox="1"/>
          <p:nvPr userDrawn="1"/>
        </p:nvSpPr>
        <p:spPr>
          <a:xfrm>
            <a:off x="6598024" y="4800646"/>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7682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AAFB96-7E23-BFFB-7524-1B7DD87841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le Placeholder 1">
            <a:extLst>
              <a:ext uri="{FF2B5EF4-FFF2-40B4-BE49-F238E27FC236}">
                <a16:creationId xmlns:a16="http://schemas.microsoft.com/office/drawing/2014/main" id="{C5F83F8C-016B-7234-059E-CF5A3D3FCD9E}"/>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11" name="TextBox 10">
            <a:extLst>
              <a:ext uri="{FF2B5EF4-FFF2-40B4-BE49-F238E27FC236}">
                <a16:creationId xmlns:a16="http://schemas.microsoft.com/office/drawing/2014/main" id="{B03EEEA3-8467-7937-C2E7-8DE3A95761DF}"/>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31BAD9C6-74C2-0986-107F-960C8065F1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6" name="Text Placeholder 2">
            <a:extLst>
              <a:ext uri="{FF2B5EF4-FFF2-40B4-BE49-F238E27FC236}">
                <a16:creationId xmlns:a16="http://schemas.microsoft.com/office/drawing/2014/main" id="{0E29F536-81AB-A044-CF04-CBA43F358D27}"/>
              </a:ext>
            </a:extLst>
          </p:cNvPr>
          <p:cNvSpPr>
            <a:spLocks noGrp="1"/>
          </p:cNvSpPr>
          <p:nvPr>
            <p:ph idx="1"/>
          </p:nvPr>
        </p:nvSpPr>
        <p:spPr>
          <a:xfrm>
            <a:off x="242237" y="986155"/>
            <a:ext cx="5029200" cy="393192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1848A2D2-A31B-1477-CA5F-C8E521632EF5}"/>
              </a:ext>
            </a:extLst>
          </p:cNvPr>
          <p:cNvSpPr txBox="1"/>
          <p:nvPr userDrawn="1"/>
        </p:nvSpPr>
        <p:spPr>
          <a:xfrm>
            <a:off x="6598024" y="4800646"/>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320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11" name="Picture 10" descr="A person walking in a hallway&#10;&#10;Description automatically generated">
            <a:extLst>
              <a:ext uri="{FF2B5EF4-FFF2-40B4-BE49-F238E27FC236}">
                <a16:creationId xmlns:a16="http://schemas.microsoft.com/office/drawing/2014/main" id="{F7AA90E0-2347-2D40-9A34-EE974DA356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descr="A person and person standing in a hallway&#10;&#10;Description automatically generated">
            <a:extLst>
              <a:ext uri="{FF2B5EF4-FFF2-40B4-BE49-F238E27FC236}">
                <a16:creationId xmlns:a16="http://schemas.microsoft.com/office/drawing/2014/main" id="{8A249048-04A5-33D2-6E04-47D6FE5619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02419" y="219831"/>
            <a:ext cx="3412220" cy="4691803"/>
          </a:xfrm>
          <a:prstGeom prst="rect">
            <a:avLst/>
          </a:prstGeom>
        </p:spPr>
      </p:pic>
      <p:sp>
        <p:nvSpPr>
          <p:cNvPr id="3" name="Title Placeholder 1">
            <a:extLst>
              <a:ext uri="{FF2B5EF4-FFF2-40B4-BE49-F238E27FC236}">
                <a16:creationId xmlns:a16="http://schemas.microsoft.com/office/drawing/2014/main" id="{C1F04C81-8D97-9B96-C4C6-92BFB9B98D12}"/>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CD6D624A-90F2-4E97-F7EA-5CC793235C10}"/>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sp>
        <p:nvSpPr>
          <p:cNvPr id="7" name="TextBox 6">
            <a:extLst>
              <a:ext uri="{FF2B5EF4-FFF2-40B4-BE49-F238E27FC236}">
                <a16:creationId xmlns:a16="http://schemas.microsoft.com/office/drawing/2014/main" id="{72D77515-BA51-467F-51A7-F5B2820B6DFB}"/>
              </a:ext>
            </a:extLst>
          </p:cNvPr>
          <p:cNvSpPr txBox="1"/>
          <p:nvPr userDrawn="1"/>
        </p:nvSpPr>
        <p:spPr>
          <a:xfrm>
            <a:off x="6598024" y="4582233"/>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ED24F-8CE8-98CD-0A2D-4536AB1FF92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6" name="Text Placeholder 2">
            <a:extLst>
              <a:ext uri="{FF2B5EF4-FFF2-40B4-BE49-F238E27FC236}">
                <a16:creationId xmlns:a16="http://schemas.microsoft.com/office/drawing/2014/main" id="{FBEB3E5E-35C8-5144-D49B-3589EE6A6F03}"/>
              </a:ext>
            </a:extLst>
          </p:cNvPr>
          <p:cNvSpPr>
            <a:spLocks noGrp="1"/>
          </p:cNvSpPr>
          <p:nvPr>
            <p:ph idx="1"/>
          </p:nvPr>
        </p:nvSpPr>
        <p:spPr>
          <a:xfrm>
            <a:off x="242237" y="986155"/>
            <a:ext cx="5029200" cy="3592903"/>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76605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8" name="Picture 7" descr="A group of people standing in a room&#10;&#10;Description automatically generated">
            <a:extLst>
              <a:ext uri="{FF2B5EF4-FFF2-40B4-BE49-F238E27FC236}">
                <a16:creationId xmlns:a16="http://schemas.microsoft.com/office/drawing/2014/main" id="{D120106A-FB46-F614-43FB-B903ED4E70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sp>
        <p:nvSpPr>
          <p:cNvPr id="7" name="Title Placeholder 1">
            <a:extLst>
              <a:ext uri="{FF2B5EF4-FFF2-40B4-BE49-F238E27FC236}">
                <a16:creationId xmlns:a16="http://schemas.microsoft.com/office/drawing/2014/main" id="{253249C3-4AB1-0497-147C-CC7F2F434650}"/>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F8AB3E9-BAB8-F792-D1B2-D8E25E6A6FD2}"/>
              </a:ext>
            </a:extLst>
          </p:cNvPr>
          <p:cNvSpPr>
            <a:spLocks noGrp="1"/>
          </p:cNvSpPr>
          <p:nvPr>
            <p:ph idx="1"/>
          </p:nvPr>
        </p:nvSpPr>
        <p:spPr>
          <a:xfrm>
            <a:off x="242237" y="986155"/>
            <a:ext cx="5029200" cy="3592903"/>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1AB7D23B-496A-AC2B-067A-8179A62B0A3A}"/>
              </a:ext>
            </a:extLst>
          </p:cNvPr>
          <p:cNvSpPr txBox="1"/>
          <p:nvPr userDrawn="1"/>
        </p:nvSpPr>
        <p:spPr>
          <a:xfrm>
            <a:off x="6598024" y="4582233"/>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745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8" name="Picture 7" descr="A group of people sitting on a couch&#10;&#10;Description automatically generated">
            <a:extLst>
              <a:ext uri="{FF2B5EF4-FFF2-40B4-BE49-F238E27FC236}">
                <a16:creationId xmlns:a16="http://schemas.microsoft.com/office/drawing/2014/main" id="{DF640F17-B1D4-D04B-52E9-E4A466E69B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err="1">
              <a:solidFill>
                <a:schemeClr val="bg1"/>
              </a:solidFill>
              <a:latin typeface="Arial Regular"/>
              <a:cs typeface="Verdana"/>
            </a:endParaRPr>
          </a:p>
        </p:txBody>
      </p:sp>
      <p:sp>
        <p:nvSpPr>
          <p:cNvPr id="5" name="Title Placeholder 1">
            <a:extLst>
              <a:ext uri="{FF2B5EF4-FFF2-40B4-BE49-F238E27FC236}">
                <a16:creationId xmlns:a16="http://schemas.microsoft.com/office/drawing/2014/main" id="{E88F2771-7884-5CDB-B6EC-8A63EBE94103}"/>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20ADFC-5770-7B4B-FDF3-6EF0AB76C298}"/>
              </a:ext>
            </a:extLst>
          </p:cNvPr>
          <p:cNvSpPr>
            <a:spLocks noGrp="1"/>
          </p:cNvSpPr>
          <p:nvPr>
            <p:ph idx="1"/>
          </p:nvPr>
        </p:nvSpPr>
        <p:spPr>
          <a:xfrm>
            <a:off x="242237" y="986155"/>
            <a:ext cx="5029200" cy="3592903"/>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E3B85D24-4AA5-0EB9-5411-E00887DE86C9}"/>
              </a:ext>
            </a:extLst>
          </p:cNvPr>
          <p:cNvSpPr txBox="1"/>
          <p:nvPr userDrawn="1"/>
        </p:nvSpPr>
        <p:spPr>
          <a:xfrm>
            <a:off x="6598024" y="4582233"/>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baseline="0" dirty="0">
                <a:solidFill>
                  <a:schemeClr val="bg1"/>
                </a:solidFill>
                <a:effectLst/>
                <a:latin typeface="Arial" panose="020B0604020202020204" pitchFamily="34" charset="0"/>
                <a:cs typeface="Arial" panose="020B0604020202020204" pitchFamily="34" charset="0"/>
              </a:rPr>
              <a:t>or Distribute. </a:t>
            </a:r>
            <a:r>
              <a:rPr lang="en-US" sz="500" b="0" i="1" kern="1200" dirty="0">
                <a:solidFill>
                  <a:schemeClr val="bg1"/>
                </a:solidFill>
                <a:latin typeface="Arial" panose="020B0604020202020204" pitchFamily="34" charset="0"/>
                <a:ea typeface="+mn-ea"/>
                <a:cs typeface="Arial" panose="020B0604020202020204" pitchFamily="34" charset="0"/>
              </a:rPr>
              <a:t>© 2024 Insight</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2006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pic>
        <p:nvPicPr>
          <p:cNvPr id="6" name="Picture 5" descr="A close up of a pink light&#10;&#10;Description automatically generated">
            <a:extLst>
              <a:ext uri="{FF2B5EF4-FFF2-40B4-BE49-F238E27FC236}">
                <a16:creationId xmlns:a16="http://schemas.microsoft.com/office/drawing/2014/main" id="{ECE2717D-4E4C-5F3E-E663-F74D26DAAF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599" y="252041"/>
            <a:ext cx="8686799"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ADE7B1CD-97AD-D5CA-4F33-426235C6C8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4" name="TextBox 3">
            <a:extLst>
              <a:ext uri="{FF2B5EF4-FFF2-40B4-BE49-F238E27FC236}">
                <a16:creationId xmlns:a16="http://schemas.microsoft.com/office/drawing/2014/main" id="{1EFFB50B-7A8F-4019-F6C9-659D0827B632}"/>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427A335-B461-53F5-2D55-29533AE00592}"/>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9" name="Text Placeholder 2">
            <a:extLst>
              <a:ext uri="{FF2B5EF4-FFF2-40B4-BE49-F238E27FC236}">
                <a16:creationId xmlns:a16="http://schemas.microsoft.com/office/drawing/2014/main" id="{20C88D27-F14F-7609-2FDB-B5078C48BCE4}"/>
              </a:ext>
            </a:extLst>
          </p:cNvPr>
          <p:cNvSpPr>
            <a:spLocks noGrp="1"/>
          </p:cNvSpPr>
          <p:nvPr>
            <p:ph idx="10"/>
          </p:nvPr>
        </p:nvSpPr>
        <p:spPr>
          <a:xfrm>
            <a:off x="228600" y="2663244"/>
            <a:ext cx="8686800" cy="1923445"/>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30105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pic>
        <p:nvPicPr>
          <p:cNvPr id="7" name="Picture 6" descr="A close up of a black and pink pattern&#10;&#10;Description automatically generated">
            <a:extLst>
              <a:ext uri="{FF2B5EF4-FFF2-40B4-BE49-F238E27FC236}">
                <a16:creationId xmlns:a16="http://schemas.microsoft.com/office/drawing/2014/main" id="{8E41B5AC-CF1B-C7B3-3038-51A0650D75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599" y="248973"/>
            <a:ext cx="8686799"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2601F5-D891-F8F9-79A1-A8566844B9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10" name="TextBox 9">
            <a:extLst>
              <a:ext uri="{FF2B5EF4-FFF2-40B4-BE49-F238E27FC236}">
                <a16:creationId xmlns:a16="http://schemas.microsoft.com/office/drawing/2014/main" id="{44FA77D4-A91E-B599-F4FB-94A50C361DD2}"/>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3" name="Text Placeholder 2">
            <a:extLst>
              <a:ext uri="{FF2B5EF4-FFF2-40B4-BE49-F238E27FC236}">
                <a16:creationId xmlns:a16="http://schemas.microsoft.com/office/drawing/2014/main" id="{34A9B67F-54F7-79E8-11B9-EF226519B303}"/>
              </a:ext>
            </a:extLst>
          </p:cNvPr>
          <p:cNvSpPr>
            <a:spLocks noGrp="1"/>
          </p:cNvSpPr>
          <p:nvPr>
            <p:ph idx="10"/>
          </p:nvPr>
        </p:nvSpPr>
        <p:spPr>
          <a:xfrm>
            <a:off x="228600" y="2663244"/>
            <a:ext cx="8686800" cy="1923445"/>
          </a:xfrm>
          <a:prstGeom prst="rect">
            <a:avLst/>
          </a:prstGeom>
        </p:spPr>
        <p:txBody>
          <a:bodyPr vert="horz" lIns="91440" tIns="45720" rIns="91440" bIns="45720" rtlCol="0">
            <a:no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1301ED18-6D5B-9AD6-0139-A085AEFCEB8F}"/>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1793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image" Target="../media/image1.png"/><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theme" Target="../theme/theme3.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image" Target="../media/image1.png"/><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8" Type="http://schemas.openxmlformats.org/officeDocument/2006/relationships/slideLayout" Target="../slideLayouts/slideLayout82.xml"/><Relationship Id="rId3"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228600" y="228144"/>
            <a:ext cx="8686800" cy="682400"/>
          </a:xfrm>
          <a:prstGeom prst="rect">
            <a:avLst/>
          </a:prstGeom>
        </p:spPr>
        <p:txBody>
          <a:bodyPr vert="horz" lIns="91440" tIns="45720" rIns="91440" bIns="45720" rtlCol="0" anchor="ctr">
            <a:noAutofit/>
          </a:bodyPr>
          <a:lstStyle/>
          <a:p>
            <a:r>
              <a:rPr lang="en-US"/>
              <a:t>Click to edit Master title style</a:t>
            </a:r>
          </a:p>
        </p:txBody>
      </p:sp>
      <p:sp>
        <p:nvSpPr>
          <p:cNvPr id="17" name="Text Placeholder 2"/>
          <p:cNvSpPr>
            <a:spLocks noGrp="1"/>
          </p:cNvSpPr>
          <p:nvPr>
            <p:ph type="body" idx="1"/>
          </p:nvPr>
        </p:nvSpPr>
        <p:spPr>
          <a:xfrm>
            <a:off x="228600" y="994468"/>
            <a:ext cx="8686800"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DB43739-5DE0-5289-5EA5-10F7597797B2}"/>
              </a:ext>
            </a:extLst>
          </p:cNvPr>
          <p:cNvSpPr>
            <a:spLocks noChangeAspect="1"/>
          </p:cNvSpPr>
          <p:nvPr userDrawn="1"/>
        </p:nvSpPr>
        <p:spPr>
          <a:xfrm>
            <a:off x="197431" y="-281868"/>
            <a:ext cx="195375" cy="195555"/>
          </a:xfrm>
          <a:prstGeom prst="rect">
            <a:avLst/>
          </a:prstGeom>
          <a:solidFill>
            <a:srgbClr val="D30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05CB51EB-94FA-46DF-A7D2-DBD0E42244CA}"/>
              </a:ext>
            </a:extLst>
          </p:cNvPr>
          <p:cNvSpPr>
            <a:spLocks noChangeAspect="1"/>
          </p:cNvSpPr>
          <p:nvPr userDrawn="1"/>
        </p:nvSpPr>
        <p:spPr>
          <a:xfrm>
            <a:off x="550291" y="-281868"/>
            <a:ext cx="195375" cy="195555"/>
          </a:xfrm>
          <a:prstGeom prst="rect">
            <a:avLst/>
          </a:prstGeom>
          <a:solidFill>
            <a:srgbClr val="D40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2897104-4A28-7B67-3DCA-DEE644F9935A}"/>
              </a:ext>
            </a:extLst>
          </p:cNvPr>
          <p:cNvSpPr>
            <a:spLocks noChangeAspect="1"/>
          </p:cNvSpPr>
          <p:nvPr userDrawn="1"/>
        </p:nvSpPr>
        <p:spPr>
          <a:xfrm>
            <a:off x="903151" y="-281868"/>
            <a:ext cx="195375" cy="195555"/>
          </a:xfrm>
          <a:prstGeom prst="rect">
            <a:avLst/>
          </a:prstGeom>
          <a:solidFill>
            <a:srgbClr val="B01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5BBE3076-7B37-A5EB-1A92-37BC1D4DCB5E}"/>
              </a:ext>
            </a:extLst>
          </p:cNvPr>
          <p:cNvSpPr>
            <a:spLocks noChangeAspect="1"/>
          </p:cNvSpPr>
          <p:nvPr userDrawn="1"/>
        </p:nvSpPr>
        <p:spPr>
          <a:xfrm>
            <a:off x="1256011" y="-281868"/>
            <a:ext cx="195375" cy="195555"/>
          </a:xfrm>
          <a:prstGeom prst="rect">
            <a:avLst/>
          </a:prstGeom>
          <a:solidFill>
            <a:srgbClr val="582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CD82EF14-1C79-11D8-A77B-288726C2331E}"/>
              </a:ext>
            </a:extLst>
          </p:cNvPr>
          <p:cNvSpPr>
            <a:spLocks noChangeAspect="1"/>
          </p:cNvSpPr>
          <p:nvPr userDrawn="1"/>
        </p:nvSpPr>
        <p:spPr>
          <a:xfrm>
            <a:off x="1608871" y="-281868"/>
            <a:ext cx="195375" cy="195555"/>
          </a:xfrm>
          <a:prstGeom prst="rect">
            <a:avLst/>
          </a:prstGeom>
          <a:solidFill>
            <a:srgbClr val="35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480D9290-96F4-BB39-1FF3-2189948D1E85}"/>
              </a:ext>
            </a:extLst>
          </p:cNvPr>
          <p:cNvSpPr>
            <a:spLocks noChangeAspect="1"/>
          </p:cNvSpPr>
          <p:nvPr userDrawn="1"/>
        </p:nvSpPr>
        <p:spPr>
          <a:xfrm>
            <a:off x="2667448" y="-281868"/>
            <a:ext cx="195375" cy="195555"/>
          </a:xfrm>
          <a:prstGeom prst="rect">
            <a:avLst/>
          </a:prstGeom>
          <a:solidFill>
            <a:srgbClr val="D4D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30541A04-CADA-E588-DD56-D50BC50DF260}"/>
              </a:ext>
            </a:extLst>
          </p:cNvPr>
          <p:cNvSpPr>
            <a:spLocks noChangeAspect="1"/>
          </p:cNvSpPr>
          <p:nvPr userDrawn="1"/>
        </p:nvSpPr>
        <p:spPr>
          <a:xfrm>
            <a:off x="2314591" y="-281868"/>
            <a:ext cx="195375" cy="195555"/>
          </a:xfrm>
          <a:prstGeom prst="rect">
            <a:avLst/>
          </a:prstGeom>
          <a:solidFill>
            <a:srgbClr val="A39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71D4946E-279D-3099-1774-A65843682B16}"/>
              </a:ext>
            </a:extLst>
          </p:cNvPr>
          <p:cNvSpPr>
            <a:spLocks noChangeAspect="1"/>
          </p:cNvSpPr>
          <p:nvPr userDrawn="1"/>
        </p:nvSpPr>
        <p:spPr>
          <a:xfrm>
            <a:off x="1961731" y="-281868"/>
            <a:ext cx="195375" cy="195555"/>
          </a:xfrm>
          <a:prstGeom prst="rect">
            <a:avLst/>
          </a:prstGeom>
          <a:solidFill>
            <a:srgbClr val="7D7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6EB62460-8628-9436-D316-0D7E35D7295B}"/>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14" name="TextBox 13">
            <a:extLst>
              <a:ext uri="{FF2B5EF4-FFF2-40B4-BE49-F238E27FC236}">
                <a16:creationId xmlns:a16="http://schemas.microsoft.com/office/drawing/2014/main" id="{71243B82-2146-4E02-931B-1F9B3E297A05}"/>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9C968E"/>
              </a:solidFill>
              <a:effectLst/>
              <a:uLnTx/>
              <a:uFillTx/>
              <a:latin typeface="Arial Regular"/>
              <a:ea typeface="+mn-ea"/>
              <a:cs typeface="Verdana"/>
            </a:endParaRPr>
          </a:p>
        </p:txBody>
      </p:sp>
      <p:sp>
        <p:nvSpPr>
          <p:cNvPr id="15" name="TextBox 14">
            <a:extLst>
              <a:ext uri="{FF2B5EF4-FFF2-40B4-BE49-F238E27FC236}">
                <a16:creationId xmlns:a16="http://schemas.microsoft.com/office/drawing/2014/main" id="{931BE367-E4E4-AA6E-B9DD-24861BBF53F1}"/>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Tree>
    <p:extLst>
      <p:ext uri="{BB962C8B-B14F-4D97-AF65-F5344CB8AC3E}">
        <p14:creationId xmlns:p14="http://schemas.microsoft.com/office/powerpoint/2010/main" val="7568700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Lst>
  <p:txStyles>
    <p:title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0" i="0" kern="1200">
          <a:solidFill>
            <a:srgbClr val="352D28"/>
          </a:solidFill>
          <a:latin typeface="Arial Regular"/>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rgbClr val="352D28"/>
          </a:solidFill>
          <a:latin typeface="Arial Regular"/>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352D28"/>
          </a:solidFill>
          <a:latin typeface="Arial Regular"/>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228600" y="228144"/>
            <a:ext cx="8686800" cy="682400"/>
          </a:xfrm>
          <a:prstGeom prst="rect">
            <a:avLst/>
          </a:prstGeom>
        </p:spPr>
        <p:txBody>
          <a:bodyPr vert="horz" lIns="91440" tIns="45720" rIns="91440" bIns="45720" rtlCol="0" anchor="ctr">
            <a:noAutofit/>
          </a:bodyPr>
          <a:lstStyle/>
          <a:p>
            <a:r>
              <a:rPr lang="en-US"/>
              <a:t>Click to edit Master title style</a:t>
            </a:r>
          </a:p>
        </p:txBody>
      </p:sp>
      <p:sp>
        <p:nvSpPr>
          <p:cNvPr id="17" name="Text Placeholder 2"/>
          <p:cNvSpPr>
            <a:spLocks noGrp="1"/>
          </p:cNvSpPr>
          <p:nvPr>
            <p:ph type="body" idx="1"/>
          </p:nvPr>
        </p:nvSpPr>
        <p:spPr>
          <a:xfrm>
            <a:off x="228600" y="994468"/>
            <a:ext cx="8686800"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DB43739-5DE0-5289-5EA5-10F7597797B2}"/>
              </a:ext>
            </a:extLst>
          </p:cNvPr>
          <p:cNvSpPr>
            <a:spLocks noChangeAspect="1"/>
          </p:cNvSpPr>
          <p:nvPr userDrawn="1"/>
        </p:nvSpPr>
        <p:spPr>
          <a:xfrm>
            <a:off x="197431" y="-281868"/>
            <a:ext cx="195375" cy="195555"/>
          </a:xfrm>
          <a:prstGeom prst="rect">
            <a:avLst/>
          </a:prstGeom>
          <a:solidFill>
            <a:srgbClr val="D30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3" name="Rectangle 2">
            <a:extLst>
              <a:ext uri="{FF2B5EF4-FFF2-40B4-BE49-F238E27FC236}">
                <a16:creationId xmlns:a16="http://schemas.microsoft.com/office/drawing/2014/main" id="{05CB51EB-94FA-46DF-A7D2-DBD0E42244CA}"/>
              </a:ext>
            </a:extLst>
          </p:cNvPr>
          <p:cNvSpPr>
            <a:spLocks noChangeAspect="1"/>
          </p:cNvSpPr>
          <p:nvPr userDrawn="1"/>
        </p:nvSpPr>
        <p:spPr>
          <a:xfrm>
            <a:off x="550291" y="-281868"/>
            <a:ext cx="195375" cy="195555"/>
          </a:xfrm>
          <a:prstGeom prst="rect">
            <a:avLst/>
          </a:prstGeom>
          <a:solidFill>
            <a:srgbClr val="D40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4" name="Rectangle 3">
            <a:extLst>
              <a:ext uri="{FF2B5EF4-FFF2-40B4-BE49-F238E27FC236}">
                <a16:creationId xmlns:a16="http://schemas.microsoft.com/office/drawing/2014/main" id="{12897104-4A28-7B67-3DCA-DEE644F9935A}"/>
              </a:ext>
            </a:extLst>
          </p:cNvPr>
          <p:cNvSpPr>
            <a:spLocks noChangeAspect="1"/>
          </p:cNvSpPr>
          <p:nvPr userDrawn="1"/>
        </p:nvSpPr>
        <p:spPr>
          <a:xfrm>
            <a:off x="903151" y="-281868"/>
            <a:ext cx="195375" cy="195555"/>
          </a:xfrm>
          <a:prstGeom prst="rect">
            <a:avLst/>
          </a:prstGeom>
          <a:solidFill>
            <a:srgbClr val="B01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6" name="Rectangle 5">
            <a:extLst>
              <a:ext uri="{FF2B5EF4-FFF2-40B4-BE49-F238E27FC236}">
                <a16:creationId xmlns:a16="http://schemas.microsoft.com/office/drawing/2014/main" id="{5BBE3076-7B37-A5EB-1A92-37BC1D4DCB5E}"/>
              </a:ext>
            </a:extLst>
          </p:cNvPr>
          <p:cNvSpPr>
            <a:spLocks noChangeAspect="1"/>
          </p:cNvSpPr>
          <p:nvPr userDrawn="1"/>
        </p:nvSpPr>
        <p:spPr>
          <a:xfrm>
            <a:off x="1256011" y="-281868"/>
            <a:ext cx="195375" cy="195555"/>
          </a:xfrm>
          <a:prstGeom prst="rect">
            <a:avLst/>
          </a:prstGeom>
          <a:solidFill>
            <a:srgbClr val="582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8" name="Rectangle 7">
            <a:extLst>
              <a:ext uri="{FF2B5EF4-FFF2-40B4-BE49-F238E27FC236}">
                <a16:creationId xmlns:a16="http://schemas.microsoft.com/office/drawing/2014/main" id="{CD82EF14-1C79-11D8-A77B-288726C2331E}"/>
              </a:ext>
            </a:extLst>
          </p:cNvPr>
          <p:cNvSpPr>
            <a:spLocks noChangeAspect="1"/>
          </p:cNvSpPr>
          <p:nvPr userDrawn="1"/>
        </p:nvSpPr>
        <p:spPr>
          <a:xfrm>
            <a:off x="1608871" y="-281868"/>
            <a:ext cx="195375" cy="195555"/>
          </a:xfrm>
          <a:prstGeom prst="rect">
            <a:avLst/>
          </a:prstGeom>
          <a:solidFill>
            <a:srgbClr val="35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10" name="Rectangle 9">
            <a:extLst>
              <a:ext uri="{FF2B5EF4-FFF2-40B4-BE49-F238E27FC236}">
                <a16:creationId xmlns:a16="http://schemas.microsoft.com/office/drawing/2014/main" id="{480D9290-96F4-BB39-1FF3-2189948D1E85}"/>
              </a:ext>
            </a:extLst>
          </p:cNvPr>
          <p:cNvSpPr>
            <a:spLocks noChangeAspect="1"/>
          </p:cNvSpPr>
          <p:nvPr userDrawn="1"/>
        </p:nvSpPr>
        <p:spPr>
          <a:xfrm>
            <a:off x="2667448" y="-281868"/>
            <a:ext cx="195375" cy="195555"/>
          </a:xfrm>
          <a:prstGeom prst="rect">
            <a:avLst/>
          </a:prstGeom>
          <a:solidFill>
            <a:srgbClr val="D4D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20" name="Rectangle 19">
            <a:extLst>
              <a:ext uri="{FF2B5EF4-FFF2-40B4-BE49-F238E27FC236}">
                <a16:creationId xmlns:a16="http://schemas.microsoft.com/office/drawing/2014/main" id="{30541A04-CADA-E588-DD56-D50BC50DF260}"/>
              </a:ext>
            </a:extLst>
          </p:cNvPr>
          <p:cNvSpPr>
            <a:spLocks noChangeAspect="1"/>
          </p:cNvSpPr>
          <p:nvPr userDrawn="1"/>
        </p:nvSpPr>
        <p:spPr>
          <a:xfrm>
            <a:off x="2314591" y="-281868"/>
            <a:ext cx="195375" cy="195555"/>
          </a:xfrm>
          <a:prstGeom prst="rect">
            <a:avLst/>
          </a:prstGeom>
          <a:solidFill>
            <a:srgbClr val="A39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21" name="Rectangle 20">
            <a:extLst>
              <a:ext uri="{FF2B5EF4-FFF2-40B4-BE49-F238E27FC236}">
                <a16:creationId xmlns:a16="http://schemas.microsoft.com/office/drawing/2014/main" id="{71D4946E-279D-3099-1774-A65843682B16}"/>
              </a:ext>
            </a:extLst>
          </p:cNvPr>
          <p:cNvSpPr>
            <a:spLocks noChangeAspect="1"/>
          </p:cNvSpPr>
          <p:nvPr userDrawn="1"/>
        </p:nvSpPr>
        <p:spPr>
          <a:xfrm>
            <a:off x="1961731" y="-281868"/>
            <a:ext cx="195375" cy="195555"/>
          </a:xfrm>
          <a:prstGeom prst="rect">
            <a:avLst/>
          </a:prstGeom>
          <a:solidFill>
            <a:srgbClr val="7D7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pic>
        <p:nvPicPr>
          <p:cNvPr id="12" name="Picture 11">
            <a:extLst>
              <a:ext uri="{FF2B5EF4-FFF2-40B4-BE49-F238E27FC236}">
                <a16:creationId xmlns:a16="http://schemas.microsoft.com/office/drawing/2014/main" id="{6EB62460-8628-9436-D316-0D7E35D7295B}"/>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14" name="TextBox 13">
            <a:extLst>
              <a:ext uri="{FF2B5EF4-FFF2-40B4-BE49-F238E27FC236}">
                <a16:creationId xmlns:a16="http://schemas.microsoft.com/office/drawing/2014/main" id="{71243B82-2146-4E02-931B-1F9B3E297A05}"/>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5" name="TextBox 14">
            <a:extLst>
              <a:ext uri="{FF2B5EF4-FFF2-40B4-BE49-F238E27FC236}">
                <a16:creationId xmlns:a16="http://schemas.microsoft.com/office/drawing/2014/main" id="{931BE367-E4E4-AA6E-B9DD-24861BBF53F1}"/>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77718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 id="2147483942" r:id="rId34"/>
    <p:sldLayoutId id="2147483943" r:id="rId35"/>
    <p:sldLayoutId id="2147483944" r:id="rId36"/>
    <p:sldLayoutId id="2147483945" r:id="rId37"/>
  </p:sldLayoutIdLst>
  <p:txStyles>
    <p:title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0" i="0" kern="1200">
          <a:solidFill>
            <a:srgbClr val="352D28"/>
          </a:solidFill>
          <a:latin typeface="Arial Regular"/>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rgbClr val="352D28"/>
          </a:solidFill>
          <a:latin typeface="Arial Regular"/>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352D28"/>
          </a:solidFill>
          <a:latin typeface="Arial Regular"/>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228600" y="228144"/>
            <a:ext cx="8686800" cy="6824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7" name="Text Placeholder 2"/>
          <p:cNvSpPr>
            <a:spLocks noGrp="1"/>
          </p:cNvSpPr>
          <p:nvPr>
            <p:ph type="body" idx="1"/>
          </p:nvPr>
        </p:nvSpPr>
        <p:spPr>
          <a:xfrm>
            <a:off x="228600" y="994468"/>
            <a:ext cx="8686800" cy="356616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3DB43739-5DE0-5289-5EA5-10F7597797B2}"/>
              </a:ext>
            </a:extLst>
          </p:cNvPr>
          <p:cNvSpPr>
            <a:spLocks noChangeAspect="1"/>
          </p:cNvSpPr>
          <p:nvPr userDrawn="1"/>
        </p:nvSpPr>
        <p:spPr>
          <a:xfrm>
            <a:off x="197431" y="-281868"/>
            <a:ext cx="195375" cy="195555"/>
          </a:xfrm>
          <a:prstGeom prst="rect">
            <a:avLst/>
          </a:prstGeom>
          <a:solidFill>
            <a:srgbClr val="D30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3" name="Rectangle 2">
            <a:extLst>
              <a:ext uri="{FF2B5EF4-FFF2-40B4-BE49-F238E27FC236}">
                <a16:creationId xmlns:a16="http://schemas.microsoft.com/office/drawing/2014/main" id="{05CB51EB-94FA-46DF-A7D2-DBD0E42244CA}"/>
              </a:ext>
            </a:extLst>
          </p:cNvPr>
          <p:cNvSpPr>
            <a:spLocks noChangeAspect="1"/>
          </p:cNvSpPr>
          <p:nvPr userDrawn="1"/>
        </p:nvSpPr>
        <p:spPr>
          <a:xfrm>
            <a:off x="550291" y="-281868"/>
            <a:ext cx="195375" cy="195555"/>
          </a:xfrm>
          <a:prstGeom prst="rect">
            <a:avLst/>
          </a:prstGeom>
          <a:solidFill>
            <a:srgbClr val="D40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4" name="Rectangle 3">
            <a:extLst>
              <a:ext uri="{FF2B5EF4-FFF2-40B4-BE49-F238E27FC236}">
                <a16:creationId xmlns:a16="http://schemas.microsoft.com/office/drawing/2014/main" id="{12897104-4A28-7B67-3DCA-DEE644F9935A}"/>
              </a:ext>
            </a:extLst>
          </p:cNvPr>
          <p:cNvSpPr>
            <a:spLocks noChangeAspect="1"/>
          </p:cNvSpPr>
          <p:nvPr userDrawn="1"/>
        </p:nvSpPr>
        <p:spPr>
          <a:xfrm>
            <a:off x="903151" y="-281868"/>
            <a:ext cx="195375" cy="195555"/>
          </a:xfrm>
          <a:prstGeom prst="rect">
            <a:avLst/>
          </a:prstGeom>
          <a:solidFill>
            <a:srgbClr val="B01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6" name="Rectangle 5">
            <a:extLst>
              <a:ext uri="{FF2B5EF4-FFF2-40B4-BE49-F238E27FC236}">
                <a16:creationId xmlns:a16="http://schemas.microsoft.com/office/drawing/2014/main" id="{5BBE3076-7B37-A5EB-1A92-37BC1D4DCB5E}"/>
              </a:ext>
            </a:extLst>
          </p:cNvPr>
          <p:cNvSpPr>
            <a:spLocks noChangeAspect="1"/>
          </p:cNvSpPr>
          <p:nvPr userDrawn="1"/>
        </p:nvSpPr>
        <p:spPr>
          <a:xfrm>
            <a:off x="1256011" y="-281868"/>
            <a:ext cx="195375" cy="195555"/>
          </a:xfrm>
          <a:prstGeom prst="rect">
            <a:avLst/>
          </a:prstGeom>
          <a:solidFill>
            <a:srgbClr val="582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8" name="Rectangle 7">
            <a:extLst>
              <a:ext uri="{FF2B5EF4-FFF2-40B4-BE49-F238E27FC236}">
                <a16:creationId xmlns:a16="http://schemas.microsoft.com/office/drawing/2014/main" id="{CD82EF14-1C79-11D8-A77B-288726C2331E}"/>
              </a:ext>
            </a:extLst>
          </p:cNvPr>
          <p:cNvSpPr>
            <a:spLocks noChangeAspect="1"/>
          </p:cNvSpPr>
          <p:nvPr userDrawn="1"/>
        </p:nvSpPr>
        <p:spPr>
          <a:xfrm>
            <a:off x="1608871" y="-281868"/>
            <a:ext cx="195375" cy="195555"/>
          </a:xfrm>
          <a:prstGeom prst="rect">
            <a:avLst/>
          </a:prstGeom>
          <a:solidFill>
            <a:srgbClr val="35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10" name="Rectangle 9">
            <a:extLst>
              <a:ext uri="{FF2B5EF4-FFF2-40B4-BE49-F238E27FC236}">
                <a16:creationId xmlns:a16="http://schemas.microsoft.com/office/drawing/2014/main" id="{480D9290-96F4-BB39-1FF3-2189948D1E85}"/>
              </a:ext>
            </a:extLst>
          </p:cNvPr>
          <p:cNvSpPr>
            <a:spLocks noChangeAspect="1"/>
          </p:cNvSpPr>
          <p:nvPr userDrawn="1"/>
        </p:nvSpPr>
        <p:spPr>
          <a:xfrm>
            <a:off x="2667448" y="-281868"/>
            <a:ext cx="195375" cy="195555"/>
          </a:xfrm>
          <a:prstGeom prst="rect">
            <a:avLst/>
          </a:prstGeom>
          <a:solidFill>
            <a:srgbClr val="D4D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20" name="Rectangle 19">
            <a:extLst>
              <a:ext uri="{FF2B5EF4-FFF2-40B4-BE49-F238E27FC236}">
                <a16:creationId xmlns:a16="http://schemas.microsoft.com/office/drawing/2014/main" id="{30541A04-CADA-E588-DD56-D50BC50DF260}"/>
              </a:ext>
            </a:extLst>
          </p:cNvPr>
          <p:cNvSpPr>
            <a:spLocks noChangeAspect="1"/>
          </p:cNvSpPr>
          <p:nvPr userDrawn="1"/>
        </p:nvSpPr>
        <p:spPr>
          <a:xfrm>
            <a:off x="2314591" y="-281868"/>
            <a:ext cx="195375" cy="195555"/>
          </a:xfrm>
          <a:prstGeom prst="rect">
            <a:avLst/>
          </a:prstGeom>
          <a:solidFill>
            <a:srgbClr val="A39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21" name="Rectangle 20">
            <a:extLst>
              <a:ext uri="{FF2B5EF4-FFF2-40B4-BE49-F238E27FC236}">
                <a16:creationId xmlns:a16="http://schemas.microsoft.com/office/drawing/2014/main" id="{71D4946E-279D-3099-1774-A65843682B16}"/>
              </a:ext>
            </a:extLst>
          </p:cNvPr>
          <p:cNvSpPr>
            <a:spLocks noChangeAspect="1"/>
          </p:cNvSpPr>
          <p:nvPr userDrawn="1"/>
        </p:nvSpPr>
        <p:spPr>
          <a:xfrm>
            <a:off x="1961731" y="-281868"/>
            <a:ext cx="195375" cy="195555"/>
          </a:xfrm>
          <a:prstGeom prst="rect">
            <a:avLst/>
          </a:prstGeom>
          <a:solidFill>
            <a:srgbClr val="7D7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pic>
        <p:nvPicPr>
          <p:cNvPr id="12" name="Picture 11">
            <a:extLst>
              <a:ext uri="{FF2B5EF4-FFF2-40B4-BE49-F238E27FC236}">
                <a16:creationId xmlns:a16="http://schemas.microsoft.com/office/drawing/2014/main" id="{6EB62460-8628-9436-D316-0D7E35D7295B}"/>
              </a:ext>
            </a:extLst>
          </p:cNvPr>
          <p:cNvPicPr>
            <a:picLocks noChangeAspect="1"/>
          </p:cNvPicPr>
          <p:nvPr userDrawn="1"/>
        </p:nvPicPr>
        <p:blipFill>
          <a:blip r:embed="rId40"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14" name="TextBox 13">
            <a:extLst>
              <a:ext uri="{FF2B5EF4-FFF2-40B4-BE49-F238E27FC236}">
                <a16:creationId xmlns:a16="http://schemas.microsoft.com/office/drawing/2014/main" id="{71243B82-2146-4E02-931B-1F9B3E297A05}"/>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err="1">
              <a:solidFill>
                <a:srgbClr val="9C968E"/>
              </a:solidFill>
              <a:latin typeface="Arial Regular"/>
              <a:cs typeface="Verdana"/>
            </a:endParaRPr>
          </a:p>
        </p:txBody>
      </p:sp>
      <p:sp>
        <p:nvSpPr>
          <p:cNvPr id="15" name="TextBox 14">
            <a:extLst>
              <a:ext uri="{FF2B5EF4-FFF2-40B4-BE49-F238E27FC236}">
                <a16:creationId xmlns:a16="http://schemas.microsoft.com/office/drawing/2014/main" id="{931BE367-E4E4-AA6E-B9DD-24861BBF53F1}"/>
              </a:ext>
            </a:extLst>
          </p:cNvPr>
          <p:cNvSpPr txBox="1"/>
          <p:nvPr userDrawn="1"/>
        </p:nvSpPr>
        <p:spPr>
          <a:xfrm>
            <a:off x="3327911" y="487056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2024 Insight</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776633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 id="2147484005" r:id="rId22"/>
    <p:sldLayoutId id="2147484006" r:id="rId23"/>
    <p:sldLayoutId id="2147484007" r:id="rId24"/>
    <p:sldLayoutId id="2147484008" r:id="rId25"/>
    <p:sldLayoutId id="2147484009" r:id="rId26"/>
    <p:sldLayoutId id="2147484010" r:id="rId27"/>
    <p:sldLayoutId id="2147484011" r:id="rId28"/>
    <p:sldLayoutId id="2147484012" r:id="rId29"/>
    <p:sldLayoutId id="2147484013" r:id="rId30"/>
    <p:sldLayoutId id="2147484014" r:id="rId31"/>
    <p:sldLayoutId id="2147484015" r:id="rId32"/>
    <p:sldLayoutId id="2147484016" r:id="rId33"/>
    <p:sldLayoutId id="2147484017" r:id="rId34"/>
    <p:sldLayoutId id="2147484018" r:id="rId35"/>
    <p:sldLayoutId id="2147484019" r:id="rId36"/>
    <p:sldLayoutId id="2147484020" r:id="rId37"/>
    <p:sldLayoutId id="2147484021" r:id="rId38"/>
  </p:sldLayoutIdLst>
  <p:txStyles>
    <p:title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0" i="0" kern="1200">
          <a:solidFill>
            <a:srgbClr val="352D28"/>
          </a:solidFill>
          <a:latin typeface="Arial Regular"/>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rgbClr val="352D28"/>
          </a:solidFill>
          <a:latin typeface="Arial Regular"/>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352D28"/>
          </a:solidFill>
          <a:latin typeface="Arial Regular"/>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hyperlink" Target="https://pixabay.com/en/post-it-sticky-note-note-memo-150262/"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AA46505-BB17-7253-80C3-501603759866}"/>
              </a:ext>
            </a:extLst>
          </p:cNvPr>
          <p:cNvSpPr>
            <a:spLocks noGrp="1"/>
          </p:cNvSpPr>
          <p:nvPr>
            <p:ph type="subTitle" idx="1"/>
          </p:nvPr>
        </p:nvSpPr>
        <p:spPr/>
        <p:txBody>
          <a:bodyPr/>
          <a:lstStyle/>
          <a:p>
            <a:r>
              <a:rPr lang="en-US" dirty="0"/>
              <a:t>Learning Workshop</a:t>
            </a:r>
          </a:p>
        </p:txBody>
      </p:sp>
      <p:sp>
        <p:nvSpPr>
          <p:cNvPr id="4" name="Title 1">
            <a:extLst>
              <a:ext uri="{FF2B5EF4-FFF2-40B4-BE49-F238E27FC236}">
                <a16:creationId xmlns:a16="http://schemas.microsoft.com/office/drawing/2014/main" id="{8BB9466F-E5FC-1B35-1262-647DEE942EE8}"/>
              </a:ext>
            </a:extLst>
          </p:cNvPr>
          <p:cNvSpPr>
            <a:spLocks noGrp="1"/>
          </p:cNvSpPr>
          <p:nvPr>
            <p:ph type="ctrTitle"/>
          </p:nvPr>
        </p:nvSpPr>
        <p:spPr>
          <a:xfrm>
            <a:off x="228267" y="3847337"/>
            <a:ext cx="8687465" cy="701450"/>
          </a:xfrm>
        </p:spPr>
        <p:txBody>
          <a:bodyPr/>
          <a:lstStyle/>
          <a:p>
            <a:r>
              <a:rPr lang="en-GB" noProof="0" dirty="0"/>
              <a:t>Social Care Integration Fellowship Programme</a:t>
            </a:r>
          </a:p>
        </p:txBody>
      </p:sp>
    </p:spTree>
    <p:extLst>
      <p:ext uri="{BB962C8B-B14F-4D97-AF65-F5344CB8AC3E}">
        <p14:creationId xmlns:p14="http://schemas.microsoft.com/office/powerpoint/2010/main" val="3088184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3AE3E-CDB5-8E6B-7DF3-4788CF5A4BCF}"/>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CCDE95B8-56D2-97F7-740E-49AD2C427558}"/>
              </a:ext>
            </a:extLst>
          </p:cNvPr>
          <p:cNvSpPr>
            <a:spLocks noGrp="1"/>
          </p:cNvSpPr>
          <p:nvPr>
            <p:ph idx="1"/>
          </p:nvPr>
        </p:nvSpPr>
        <p:spPr>
          <a:xfrm>
            <a:off x="242237" y="1004371"/>
            <a:ext cx="5429098" cy="3931920"/>
          </a:xfrm>
        </p:spPr>
        <p:txBody>
          <a:bodyPr>
            <a:normAutofit/>
          </a:bodyPr>
          <a:lstStyle/>
          <a:p>
            <a:pPr marL="285750" indent="-285750">
              <a:buFont typeface="Arial" panose="020B0604020202020204" pitchFamily="34" charset="0"/>
              <a:buChar char="•"/>
            </a:pPr>
            <a:r>
              <a:rPr lang="en-GB" dirty="0">
                <a:solidFill>
                  <a:schemeClr val="tx1"/>
                </a:solidFill>
              </a:rPr>
              <a:t>The Role of a Fellow</a:t>
            </a:r>
          </a:p>
          <a:p>
            <a:pPr marL="285750" indent="-285750">
              <a:buFont typeface="Arial" panose="020B0604020202020204" pitchFamily="34" charset="0"/>
              <a:buChar char="•"/>
            </a:pPr>
            <a:r>
              <a:rPr lang="en-GB" dirty="0">
                <a:solidFill>
                  <a:schemeClr val="tx1"/>
                </a:solidFill>
              </a:rPr>
              <a:t>The Discovery Workbook</a:t>
            </a:r>
          </a:p>
          <a:p>
            <a:pPr marL="285750" indent="-285750">
              <a:buFont typeface="Arial" panose="020B0604020202020204" pitchFamily="34" charset="0"/>
              <a:buChar char="•"/>
            </a:pPr>
            <a:r>
              <a:rPr lang="en-GB" dirty="0">
                <a:solidFill>
                  <a:schemeClr val="accent3"/>
                </a:solidFill>
              </a:rPr>
              <a:t>The Problem-Solving Approach–Design Thinking</a:t>
            </a:r>
          </a:p>
          <a:p>
            <a:pPr marL="808038" indent="-180975">
              <a:buFont typeface="Arial" panose="020B0604020202020204" pitchFamily="34" charset="0"/>
              <a:buChar char="•"/>
            </a:pPr>
            <a:r>
              <a:rPr lang="en-GB" dirty="0">
                <a:solidFill>
                  <a:schemeClr val="tx1"/>
                </a:solidFill>
              </a:rPr>
              <a:t>Empathise</a:t>
            </a:r>
          </a:p>
          <a:p>
            <a:pPr marL="808038" indent="-180975">
              <a:buFont typeface="Arial" panose="020B0604020202020204" pitchFamily="34" charset="0"/>
              <a:buChar char="•"/>
            </a:pPr>
            <a:r>
              <a:rPr lang="en-GB" dirty="0"/>
              <a:t>Define</a:t>
            </a:r>
          </a:p>
          <a:p>
            <a:pPr marL="808038" indent="-180975">
              <a:buFont typeface="Arial" panose="020B0604020202020204" pitchFamily="34" charset="0"/>
              <a:buChar char="•"/>
            </a:pPr>
            <a:r>
              <a:rPr lang="en-GB" dirty="0"/>
              <a:t>Ideate</a:t>
            </a:r>
          </a:p>
          <a:p>
            <a:pPr marL="808038" indent="-180975">
              <a:buFont typeface="Arial" panose="020B0604020202020204" pitchFamily="34" charset="0"/>
              <a:buChar char="•"/>
            </a:pPr>
            <a:r>
              <a:rPr lang="en-GB" dirty="0"/>
              <a:t>Test</a:t>
            </a:r>
          </a:p>
          <a:p>
            <a:pPr marL="808038" indent="-180975">
              <a:buFont typeface="Arial" panose="020B0604020202020204" pitchFamily="34" charset="0"/>
              <a:buChar char="•"/>
            </a:pPr>
            <a:r>
              <a:rPr lang="en-GB" dirty="0"/>
              <a:t>Prototype</a:t>
            </a:r>
          </a:p>
          <a:p>
            <a:endParaRPr lang="en-GB" sz="1800" dirty="0"/>
          </a:p>
        </p:txBody>
      </p:sp>
      <p:sp>
        <p:nvSpPr>
          <p:cNvPr id="5" name="Title 1">
            <a:extLst>
              <a:ext uri="{FF2B5EF4-FFF2-40B4-BE49-F238E27FC236}">
                <a16:creationId xmlns:a16="http://schemas.microsoft.com/office/drawing/2014/main" id="{1880ADB3-07CC-3829-701D-7C547AD674A3}"/>
              </a:ext>
            </a:extLst>
          </p:cNvPr>
          <p:cNvSpPr txBox="1">
            <a:spLocks/>
          </p:cNvSpPr>
          <p:nvPr/>
        </p:nvSpPr>
        <p:spPr>
          <a:xfrm>
            <a:off x="242237" y="219831"/>
            <a:ext cx="5029200" cy="682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352D28"/>
                </a:solidFill>
                <a:effectLst/>
                <a:uLnTx/>
                <a:uFillTx/>
                <a:latin typeface="Arial Regular"/>
                <a:ea typeface="Verdana" panose="020B0604030504040204" pitchFamily="34" charset="0"/>
              </a:rPr>
              <a:t>Agenda</a:t>
            </a:r>
            <a:endParaRPr kumimoji="0" lang="en-US" sz="2600" b="0" i="0" u="none" strike="noStrike" kern="1200" cap="none" spc="0" normalizeH="0" baseline="0" noProof="0" dirty="0">
              <a:ln>
                <a:noFill/>
              </a:ln>
              <a:solidFill>
                <a:srgbClr val="352D28"/>
              </a:solidFill>
              <a:effectLst/>
              <a:uLnTx/>
              <a:uFillTx/>
              <a:latin typeface="Arial Regular"/>
              <a:ea typeface="Verdana" panose="020B0604030504040204" pitchFamily="34" charset="0"/>
            </a:endParaRPr>
          </a:p>
        </p:txBody>
      </p:sp>
    </p:spTree>
    <p:extLst>
      <p:ext uri="{BB962C8B-B14F-4D97-AF65-F5344CB8AC3E}">
        <p14:creationId xmlns:p14="http://schemas.microsoft.com/office/powerpoint/2010/main" val="603757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B27CE4-326B-370C-E197-1C79B861B900}"/>
              </a:ext>
            </a:extLst>
          </p:cNvPr>
          <p:cNvSpPr>
            <a:spLocks noGrp="1"/>
          </p:cNvSpPr>
          <p:nvPr>
            <p:ph type="title"/>
          </p:nvPr>
        </p:nvSpPr>
        <p:spPr>
          <a:xfrm>
            <a:off x="228600" y="170087"/>
            <a:ext cx="8686800" cy="682400"/>
          </a:xfrm>
        </p:spPr>
        <p:txBody>
          <a:bodyPr anchor="ctr">
            <a:normAutofit/>
          </a:bodyPr>
          <a:lstStyle/>
          <a:p>
            <a:r>
              <a:rPr lang="en-GB" dirty="0"/>
              <a:t>Why the Design Thinking Approach?</a:t>
            </a:r>
          </a:p>
        </p:txBody>
      </p:sp>
      <p:sp>
        <p:nvSpPr>
          <p:cNvPr id="5" name="Content Placeholder 2">
            <a:extLst>
              <a:ext uri="{FF2B5EF4-FFF2-40B4-BE49-F238E27FC236}">
                <a16:creationId xmlns:a16="http://schemas.microsoft.com/office/drawing/2014/main" id="{79E9BB2E-0945-3318-E18C-E172914115DF}"/>
              </a:ext>
            </a:extLst>
          </p:cNvPr>
          <p:cNvSpPr>
            <a:spLocks noGrp="1"/>
          </p:cNvSpPr>
          <p:nvPr>
            <p:ph idx="10"/>
          </p:nvPr>
        </p:nvSpPr>
        <p:spPr>
          <a:xfrm>
            <a:off x="4140485" y="1529980"/>
            <a:ext cx="4853512" cy="2631054"/>
          </a:xfrm>
        </p:spPr>
        <p:txBody>
          <a:bodyPr>
            <a:normAutofit/>
          </a:bodyPr>
          <a:lstStyle/>
          <a:p>
            <a:r>
              <a:rPr lang="en-GB" dirty="0"/>
              <a:t>A clear structured method and approach.</a:t>
            </a:r>
          </a:p>
          <a:p>
            <a:r>
              <a:rPr lang="en-GB" dirty="0"/>
              <a:t>Driven by lived experiences of fellows and their colleagues</a:t>
            </a:r>
          </a:p>
          <a:p>
            <a:r>
              <a:rPr lang="en-GB" dirty="0"/>
              <a:t>Strong focus on reducing process variation and non-value-added activity</a:t>
            </a:r>
          </a:p>
          <a:p>
            <a:r>
              <a:rPr lang="en-GB" dirty="0"/>
              <a:t>Encourages team-based approach with strong cross functional links</a:t>
            </a:r>
          </a:p>
          <a:p>
            <a:r>
              <a:rPr lang="en-GB" dirty="0"/>
              <a:t>Rigorous measures of improvement for clear success identification</a:t>
            </a:r>
          </a:p>
        </p:txBody>
      </p:sp>
      <p:grpSp>
        <p:nvGrpSpPr>
          <p:cNvPr id="3" name="Group 2">
            <a:extLst>
              <a:ext uri="{FF2B5EF4-FFF2-40B4-BE49-F238E27FC236}">
                <a16:creationId xmlns:a16="http://schemas.microsoft.com/office/drawing/2014/main" id="{1CEB4339-88F4-C7B7-6367-B30661FC29CC}"/>
              </a:ext>
            </a:extLst>
          </p:cNvPr>
          <p:cNvGrpSpPr/>
          <p:nvPr/>
        </p:nvGrpSpPr>
        <p:grpSpPr>
          <a:xfrm>
            <a:off x="334937" y="1784557"/>
            <a:ext cx="3723354" cy="2121900"/>
            <a:chOff x="10426700" y="4887913"/>
            <a:chExt cx="12973050" cy="6470650"/>
          </a:xfrm>
        </p:grpSpPr>
        <p:sp>
          <p:nvSpPr>
            <p:cNvPr id="6" name="Freeform 7">
              <a:extLst>
                <a:ext uri="{FF2B5EF4-FFF2-40B4-BE49-F238E27FC236}">
                  <a16:creationId xmlns:a16="http://schemas.microsoft.com/office/drawing/2014/main" id="{D4E1F662-B997-22EB-6B49-464F1C5EE5B2}"/>
                </a:ext>
              </a:extLst>
            </p:cNvPr>
            <p:cNvSpPr>
              <a:spLocks/>
            </p:cNvSpPr>
            <p:nvPr/>
          </p:nvSpPr>
          <p:spPr bwMode="auto">
            <a:xfrm>
              <a:off x="10426700" y="5149850"/>
              <a:ext cx="12973050" cy="5648325"/>
            </a:xfrm>
            <a:custGeom>
              <a:avLst/>
              <a:gdLst>
                <a:gd name="T0" fmla="*/ 706 w 17046"/>
                <a:gd name="T1" fmla="*/ 7423 h 7423"/>
                <a:gd name="T2" fmla="*/ 15875 w 17046"/>
                <a:gd name="T3" fmla="*/ 7423 h 7423"/>
                <a:gd name="T4" fmla="*/ 13962 w 17046"/>
                <a:gd name="T5" fmla="*/ 2786 h 7423"/>
                <a:gd name="T6" fmla="*/ 10806 w 17046"/>
                <a:gd name="T7" fmla="*/ 0 h 7423"/>
                <a:gd name="T8" fmla="*/ 5081 w 17046"/>
                <a:gd name="T9" fmla="*/ 2786 h 7423"/>
                <a:gd name="T10" fmla="*/ 706 w 17046"/>
                <a:gd name="T11" fmla="*/ 7423 h 7423"/>
              </a:gdLst>
              <a:ahLst/>
              <a:cxnLst>
                <a:cxn ang="0">
                  <a:pos x="T0" y="T1"/>
                </a:cxn>
                <a:cxn ang="0">
                  <a:pos x="T2" y="T3"/>
                </a:cxn>
                <a:cxn ang="0">
                  <a:pos x="T4" y="T5"/>
                </a:cxn>
                <a:cxn ang="0">
                  <a:pos x="T6" y="T7"/>
                </a:cxn>
                <a:cxn ang="0">
                  <a:pos x="T8" y="T9"/>
                </a:cxn>
                <a:cxn ang="0">
                  <a:pos x="T10" y="T11"/>
                </a:cxn>
              </a:cxnLst>
              <a:rect l="0" t="0" r="r" b="b"/>
              <a:pathLst>
                <a:path w="17046" h="7423">
                  <a:moveTo>
                    <a:pt x="706" y="7423"/>
                  </a:moveTo>
                  <a:lnTo>
                    <a:pt x="15875" y="7423"/>
                  </a:lnTo>
                  <a:cubicBezTo>
                    <a:pt x="15875" y="7423"/>
                    <a:pt x="17046" y="4112"/>
                    <a:pt x="13962" y="2786"/>
                  </a:cubicBezTo>
                  <a:cubicBezTo>
                    <a:pt x="10878" y="1459"/>
                    <a:pt x="15384" y="0"/>
                    <a:pt x="10806" y="0"/>
                  </a:cubicBezTo>
                  <a:cubicBezTo>
                    <a:pt x="7651" y="0"/>
                    <a:pt x="6163" y="2313"/>
                    <a:pt x="5081" y="2786"/>
                  </a:cubicBezTo>
                  <a:cubicBezTo>
                    <a:pt x="3658" y="3407"/>
                    <a:pt x="0" y="2845"/>
                    <a:pt x="706" y="7423"/>
                  </a:cubicBezTo>
                  <a:close/>
                </a:path>
              </a:pathLst>
            </a:custGeom>
            <a:gradFill>
              <a:gsLst>
                <a:gs pos="19000">
                  <a:srgbClr val="D2E6FF"/>
                </a:gs>
                <a:gs pos="81000">
                  <a:srgbClr val="E5F1FF"/>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 name="Freeform 8">
              <a:extLst>
                <a:ext uri="{FF2B5EF4-FFF2-40B4-BE49-F238E27FC236}">
                  <a16:creationId xmlns:a16="http://schemas.microsoft.com/office/drawing/2014/main" id="{D3C622DD-CA0A-5DB2-D905-A531B440B37F}"/>
                </a:ext>
              </a:extLst>
            </p:cNvPr>
            <p:cNvSpPr>
              <a:spLocks/>
            </p:cNvSpPr>
            <p:nvPr/>
          </p:nvSpPr>
          <p:spPr bwMode="auto">
            <a:xfrm>
              <a:off x="10658475" y="10791825"/>
              <a:ext cx="12188825" cy="15875"/>
            </a:xfrm>
            <a:custGeom>
              <a:avLst/>
              <a:gdLst>
                <a:gd name="T0" fmla="*/ 16004 w 16015"/>
                <a:gd name="T1" fmla="*/ 21 h 21"/>
                <a:gd name="T2" fmla="*/ 11 w 16015"/>
                <a:gd name="T3" fmla="*/ 21 h 21"/>
                <a:gd name="T4" fmla="*/ 0 w 16015"/>
                <a:gd name="T5" fmla="*/ 11 h 21"/>
                <a:gd name="T6" fmla="*/ 11 w 16015"/>
                <a:gd name="T7" fmla="*/ 0 h 21"/>
                <a:gd name="T8" fmla="*/ 16004 w 16015"/>
                <a:gd name="T9" fmla="*/ 0 h 21"/>
                <a:gd name="T10" fmla="*/ 16015 w 16015"/>
                <a:gd name="T11" fmla="*/ 11 h 21"/>
                <a:gd name="T12" fmla="*/ 16004 w 16015"/>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15" h="21">
                  <a:moveTo>
                    <a:pt x="16004" y="21"/>
                  </a:moveTo>
                  <a:lnTo>
                    <a:pt x="11" y="21"/>
                  </a:lnTo>
                  <a:cubicBezTo>
                    <a:pt x="5" y="21"/>
                    <a:pt x="0" y="17"/>
                    <a:pt x="0" y="11"/>
                  </a:cubicBezTo>
                  <a:cubicBezTo>
                    <a:pt x="0" y="5"/>
                    <a:pt x="5" y="0"/>
                    <a:pt x="11" y="0"/>
                  </a:cubicBezTo>
                  <a:lnTo>
                    <a:pt x="16004" y="0"/>
                  </a:lnTo>
                  <a:cubicBezTo>
                    <a:pt x="16010" y="0"/>
                    <a:pt x="16015" y="5"/>
                    <a:pt x="16015" y="11"/>
                  </a:cubicBezTo>
                  <a:cubicBezTo>
                    <a:pt x="16015" y="17"/>
                    <a:pt x="16010" y="21"/>
                    <a:pt x="16004" y="21"/>
                  </a:cubicBez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 name="Rectangle 9">
              <a:extLst>
                <a:ext uri="{FF2B5EF4-FFF2-40B4-BE49-F238E27FC236}">
                  <a16:creationId xmlns:a16="http://schemas.microsoft.com/office/drawing/2014/main" id="{2CD4CAB3-5DC1-1252-8F9E-4441626C201C}"/>
                </a:ext>
              </a:extLst>
            </p:cNvPr>
            <p:cNvSpPr>
              <a:spLocks noChangeArrowheads="1"/>
            </p:cNvSpPr>
            <p:nvPr/>
          </p:nvSpPr>
          <p:spPr bwMode="auto">
            <a:xfrm>
              <a:off x="11872913" y="9272588"/>
              <a:ext cx="2014538" cy="1535113"/>
            </a:xfrm>
            <a:prstGeom prst="rect">
              <a:avLst/>
            </a:prstGeom>
            <a:solidFill>
              <a:srgbClr val="8DC5FE">
                <a:alpha val="3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 name="Rectangle 10">
              <a:extLst>
                <a:ext uri="{FF2B5EF4-FFF2-40B4-BE49-F238E27FC236}">
                  <a16:creationId xmlns:a16="http://schemas.microsoft.com/office/drawing/2014/main" id="{265B5133-AB12-4C8B-A709-DB9EB5AD30E0}"/>
                </a:ext>
              </a:extLst>
            </p:cNvPr>
            <p:cNvSpPr>
              <a:spLocks noChangeArrowheads="1"/>
            </p:cNvSpPr>
            <p:nvPr/>
          </p:nvSpPr>
          <p:spPr bwMode="auto">
            <a:xfrm>
              <a:off x="20064413" y="8550275"/>
              <a:ext cx="1954213" cy="1384300"/>
            </a:xfrm>
            <a:prstGeom prst="rect">
              <a:avLst/>
            </a:prstGeom>
            <a:solidFill>
              <a:srgbClr val="8DC5FE">
                <a:alpha val="3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0" name="Freeform 11">
              <a:extLst>
                <a:ext uri="{FF2B5EF4-FFF2-40B4-BE49-F238E27FC236}">
                  <a16:creationId xmlns:a16="http://schemas.microsoft.com/office/drawing/2014/main" id="{D287853A-80D2-D3A2-82DC-730ECEF9C32C}"/>
                </a:ext>
              </a:extLst>
            </p:cNvPr>
            <p:cNvSpPr>
              <a:spLocks/>
            </p:cNvSpPr>
            <p:nvPr/>
          </p:nvSpPr>
          <p:spPr bwMode="auto">
            <a:xfrm>
              <a:off x="19873913" y="7329488"/>
              <a:ext cx="1042988" cy="962025"/>
            </a:xfrm>
            <a:custGeom>
              <a:avLst/>
              <a:gdLst>
                <a:gd name="T0" fmla="*/ 1311 w 1370"/>
                <a:gd name="T1" fmla="*/ 0 h 1264"/>
                <a:gd name="T2" fmla="*/ 61 w 1370"/>
                <a:gd name="T3" fmla="*/ 0 h 1264"/>
                <a:gd name="T4" fmla="*/ 0 w 1370"/>
                <a:gd name="T5" fmla="*/ 61 h 1264"/>
                <a:gd name="T6" fmla="*/ 0 w 1370"/>
                <a:gd name="T7" fmla="*/ 985 h 1264"/>
                <a:gd name="T8" fmla="*/ 61 w 1370"/>
                <a:gd name="T9" fmla="*/ 1045 h 1264"/>
                <a:gd name="T10" fmla="*/ 154 w 1370"/>
                <a:gd name="T11" fmla="*/ 1045 h 1264"/>
                <a:gd name="T12" fmla="*/ 154 w 1370"/>
                <a:gd name="T13" fmla="*/ 1264 h 1264"/>
                <a:gd name="T14" fmla="*/ 440 w 1370"/>
                <a:gd name="T15" fmla="*/ 1045 h 1264"/>
                <a:gd name="T16" fmla="*/ 1311 w 1370"/>
                <a:gd name="T17" fmla="*/ 1045 h 1264"/>
                <a:gd name="T18" fmla="*/ 1370 w 1370"/>
                <a:gd name="T19" fmla="*/ 986 h 1264"/>
                <a:gd name="T20" fmla="*/ 1370 w 1370"/>
                <a:gd name="T21" fmla="*/ 60 h 1264"/>
                <a:gd name="T22" fmla="*/ 1311 w 1370"/>
                <a:gd name="T23"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0" h="1264">
                  <a:moveTo>
                    <a:pt x="1311" y="0"/>
                  </a:moveTo>
                  <a:lnTo>
                    <a:pt x="61" y="0"/>
                  </a:lnTo>
                  <a:cubicBezTo>
                    <a:pt x="27" y="0"/>
                    <a:pt x="0" y="27"/>
                    <a:pt x="0" y="61"/>
                  </a:cubicBezTo>
                  <a:lnTo>
                    <a:pt x="0" y="985"/>
                  </a:lnTo>
                  <a:cubicBezTo>
                    <a:pt x="0" y="1018"/>
                    <a:pt x="27" y="1045"/>
                    <a:pt x="61" y="1045"/>
                  </a:cubicBezTo>
                  <a:lnTo>
                    <a:pt x="154" y="1045"/>
                  </a:lnTo>
                  <a:lnTo>
                    <a:pt x="154" y="1264"/>
                  </a:lnTo>
                  <a:lnTo>
                    <a:pt x="440" y="1045"/>
                  </a:lnTo>
                  <a:lnTo>
                    <a:pt x="1311" y="1045"/>
                  </a:lnTo>
                  <a:cubicBezTo>
                    <a:pt x="1344" y="1045"/>
                    <a:pt x="1370" y="1019"/>
                    <a:pt x="1370" y="986"/>
                  </a:cubicBezTo>
                  <a:lnTo>
                    <a:pt x="1370" y="60"/>
                  </a:lnTo>
                  <a:cubicBezTo>
                    <a:pt x="1370" y="27"/>
                    <a:pt x="1344" y="0"/>
                    <a:pt x="1311" y="0"/>
                  </a:cubicBezTo>
                  <a:close/>
                </a:path>
              </a:pathLst>
            </a:custGeom>
            <a:solidFill>
              <a:srgbClr val="8DC5FE">
                <a:alpha val="3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1" name="Rectangle 12">
              <a:extLst>
                <a:ext uri="{FF2B5EF4-FFF2-40B4-BE49-F238E27FC236}">
                  <a16:creationId xmlns:a16="http://schemas.microsoft.com/office/drawing/2014/main" id="{150A3099-5043-59A3-71B5-82B5B5A7517A}"/>
                </a:ext>
              </a:extLst>
            </p:cNvPr>
            <p:cNvSpPr>
              <a:spLocks noChangeArrowheads="1"/>
            </p:cNvSpPr>
            <p:nvPr/>
          </p:nvSpPr>
          <p:spPr bwMode="auto">
            <a:xfrm>
              <a:off x="20183475" y="8472488"/>
              <a:ext cx="2119313" cy="1352550"/>
            </a:xfrm>
            <a:prstGeom prst="rect">
              <a:avLst/>
            </a:prstGeom>
            <a:solidFill>
              <a:srgbClr val="4B6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2" name="Freeform 13">
              <a:extLst>
                <a:ext uri="{FF2B5EF4-FFF2-40B4-BE49-F238E27FC236}">
                  <a16:creationId xmlns:a16="http://schemas.microsoft.com/office/drawing/2014/main" id="{81C1F2A4-A7B2-D859-99F9-8ECA3DD0B483}"/>
                </a:ext>
              </a:extLst>
            </p:cNvPr>
            <p:cNvSpPr>
              <a:spLocks/>
            </p:cNvSpPr>
            <p:nvPr/>
          </p:nvSpPr>
          <p:spPr bwMode="auto">
            <a:xfrm>
              <a:off x="19983450" y="7345363"/>
              <a:ext cx="866775" cy="731838"/>
            </a:xfrm>
            <a:custGeom>
              <a:avLst/>
              <a:gdLst>
                <a:gd name="T0" fmla="*/ 30 w 1137"/>
                <a:gd name="T1" fmla="*/ 0 h 962"/>
                <a:gd name="T2" fmla="*/ 1108 w 1137"/>
                <a:gd name="T3" fmla="*/ 0 h 962"/>
                <a:gd name="T4" fmla="*/ 1137 w 1137"/>
                <a:gd name="T5" fmla="*/ 26 h 962"/>
                <a:gd name="T6" fmla="*/ 1137 w 1137"/>
                <a:gd name="T7" fmla="*/ 809 h 962"/>
                <a:gd name="T8" fmla="*/ 1108 w 1137"/>
                <a:gd name="T9" fmla="*/ 836 h 962"/>
                <a:gd name="T10" fmla="*/ 233 w 1137"/>
                <a:gd name="T11" fmla="*/ 836 h 962"/>
                <a:gd name="T12" fmla="*/ 210 w 1137"/>
                <a:gd name="T13" fmla="*/ 846 h 962"/>
                <a:gd name="T14" fmla="*/ 110 w 1137"/>
                <a:gd name="T15" fmla="*/ 962 h 962"/>
                <a:gd name="T16" fmla="*/ 110 w 1137"/>
                <a:gd name="T17" fmla="*/ 862 h 962"/>
                <a:gd name="T18" fmla="*/ 80 w 1137"/>
                <a:gd name="T19" fmla="*/ 836 h 962"/>
                <a:gd name="T20" fmla="*/ 30 w 1137"/>
                <a:gd name="T21" fmla="*/ 836 h 962"/>
                <a:gd name="T22" fmla="*/ 0 w 1137"/>
                <a:gd name="T23" fmla="*/ 809 h 962"/>
                <a:gd name="T24" fmla="*/ 0 w 1137"/>
                <a:gd name="T25" fmla="*/ 26 h 962"/>
                <a:gd name="T26" fmla="*/ 30 w 1137"/>
                <a:gd name="T27"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7" h="962">
                  <a:moveTo>
                    <a:pt x="30" y="0"/>
                  </a:moveTo>
                  <a:lnTo>
                    <a:pt x="1108" y="0"/>
                  </a:lnTo>
                  <a:cubicBezTo>
                    <a:pt x="1124" y="0"/>
                    <a:pt x="1137" y="11"/>
                    <a:pt x="1137" y="26"/>
                  </a:cubicBezTo>
                  <a:lnTo>
                    <a:pt x="1137" y="809"/>
                  </a:lnTo>
                  <a:cubicBezTo>
                    <a:pt x="1137" y="824"/>
                    <a:pt x="1124" y="836"/>
                    <a:pt x="1108" y="836"/>
                  </a:cubicBezTo>
                  <a:lnTo>
                    <a:pt x="233" y="836"/>
                  </a:lnTo>
                  <a:cubicBezTo>
                    <a:pt x="224" y="836"/>
                    <a:pt x="216" y="840"/>
                    <a:pt x="210" y="846"/>
                  </a:cubicBezTo>
                  <a:lnTo>
                    <a:pt x="110" y="962"/>
                  </a:lnTo>
                  <a:lnTo>
                    <a:pt x="110" y="862"/>
                  </a:lnTo>
                  <a:cubicBezTo>
                    <a:pt x="110" y="848"/>
                    <a:pt x="96" y="836"/>
                    <a:pt x="80" y="836"/>
                  </a:cubicBezTo>
                  <a:lnTo>
                    <a:pt x="30" y="836"/>
                  </a:lnTo>
                  <a:cubicBezTo>
                    <a:pt x="13" y="836"/>
                    <a:pt x="0" y="824"/>
                    <a:pt x="0" y="809"/>
                  </a:cubicBezTo>
                  <a:lnTo>
                    <a:pt x="0" y="26"/>
                  </a:lnTo>
                  <a:cubicBezTo>
                    <a:pt x="0" y="11"/>
                    <a:pt x="13" y="0"/>
                    <a:pt x="30" y="0"/>
                  </a:cubicBezTo>
                  <a:close/>
                </a:path>
              </a:pathLst>
            </a:custGeom>
            <a:solidFill>
              <a:srgbClr val="1800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3" name="Freeform 14">
              <a:extLst>
                <a:ext uri="{FF2B5EF4-FFF2-40B4-BE49-F238E27FC236}">
                  <a16:creationId xmlns:a16="http://schemas.microsoft.com/office/drawing/2014/main" id="{2DDD1A33-8BD2-789B-B7A2-70186C07FCC7}"/>
                </a:ext>
              </a:extLst>
            </p:cNvPr>
            <p:cNvSpPr>
              <a:spLocks/>
            </p:cNvSpPr>
            <p:nvPr/>
          </p:nvSpPr>
          <p:spPr bwMode="auto">
            <a:xfrm>
              <a:off x="12217400" y="5753100"/>
              <a:ext cx="1900238" cy="725488"/>
            </a:xfrm>
            <a:custGeom>
              <a:avLst/>
              <a:gdLst>
                <a:gd name="T0" fmla="*/ 1946 w 2497"/>
                <a:gd name="T1" fmla="*/ 667 h 953"/>
                <a:gd name="T2" fmla="*/ 1932 w 2497"/>
                <a:gd name="T3" fmla="*/ 662 h 953"/>
                <a:gd name="T4" fmla="*/ 331 w 2497"/>
                <a:gd name="T5" fmla="*/ 662 h 953"/>
                <a:gd name="T6" fmla="*/ 0 w 2497"/>
                <a:gd name="T7" fmla="*/ 331 h 953"/>
                <a:gd name="T8" fmla="*/ 331 w 2497"/>
                <a:gd name="T9" fmla="*/ 0 h 953"/>
                <a:gd name="T10" fmla="*/ 2166 w 2497"/>
                <a:gd name="T11" fmla="*/ 0 h 953"/>
                <a:gd name="T12" fmla="*/ 2497 w 2497"/>
                <a:gd name="T13" fmla="*/ 331 h 953"/>
                <a:gd name="T14" fmla="*/ 2299 w 2497"/>
                <a:gd name="T15" fmla="*/ 634 h 953"/>
                <a:gd name="T16" fmla="*/ 2286 w 2497"/>
                <a:gd name="T17" fmla="*/ 654 h 953"/>
                <a:gd name="T18" fmla="*/ 2286 w 2497"/>
                <a:gd name="T19" fmla="*/ 953 h 953"/>
                <a:gd name="T20" fmla="*/ 1946 w 2497"/>
                <a:gd name="T21" fmla="*/ 667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7" h="953">
                  <a:moveTo>
                    <a:pt x="1946" y="667"/>
                  </a:moveTo>
                  <a:cubicBezTo>
                    <a:pt x="1942" y="663"/>
                    <a:pt x="1937" y="662"/>
                    <a:pt x="1932" y="662"/>
                  </a:cubicBezTo>
                  <a:lnTo>
                    <a:pt x="331" y="662"/>
                  </a:lnTo>
                  <a:cubicBezTo>
                    <a:pt x="149" y="662"/>
                    <a:pt x="0" y="513"/>
                    <a:pt x="0" y="331"/>
                  </a:cubicBezTo>
                  <a:cubicBezTo>
                    <a:pt x="0" y="148"/>
                    <a:pt x="149" y="0"/>
                    <a:pt x="331" y="0"/>
                  </a:cubicBezTo>
                  <a:lnTo>
                    <a:pt x="2166" y="0"/>
                  </a:lnTo>
                  <a:cubicBezTo>
                    <a:pt x="2349" y="0"/>
                    <a:pt x="2497" y="148"/>
                    <a:pt x="2497" y="331"/>
                  </a:cubicBezTo>
                  <a:cubicBezTo>
                    <a:pt x="2497" y="462"/>
                    <a:pt x="2419" y="581"/>
                    <a:pt x="2299" y="634"/>
                  </a:cubicBezTo>
                  <a:cubicBezTo>
                    <a:pt x="2291" y="637"/>
                    <a:pt x="2286" y="645"/>
                    <a:pt x="2286" y="654"/>
                  </a:cubicBezTo>
                  <a:lnTo>
                    <a:pt x="2286" y="953"/>
                  </a:lnTo>
                  <a:lnTo>
                    <a:pt x="1946" y="667"/>
                  </a:lnTo>
                  <a:close/>
                </a:path>
              </a:pathLst>
            </a:custGeom>
            <a:solidFill>
              <a:srgbClr val="210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4" name="Freeform 15">
              <a:extLst>
                <a:ext uri="{FF2B5EF4-FFF2-40B4-BE49-F238E27FC236}">
                  <a16:creationId xmlns:a16="http://schemas.microsoft.com/office/drawing/2014/main" id="{DC793562-5F12-19B3-CC85-ABE04B5AA12A}"/>
                </a:ext>
              </a:extLst>
            </p:cNvPr>
            <p:cNvSpPr>
              <a:spLocks noEditPoints="1"/>
            </p:cNvSpPr>
            <p:nvPr/>
          </p:nvSpPr>
          <p:spPr bwMode="auto">
            <a:xfrm>
              <a:off x="12201525" y="5737225"/>
              <a:ext cx="1933575" cy="776288"/>
            </a:xfrm>
            <a:custGeom>
              <a:avLst/>
              <a:gdLst>
                <a:gd name="T0" fmla="*/ 2187 w 2540"/>
                <a:gd name="T1" fmla="*/ 0 h 1022"/>
                <a:gd name="T2" fmla="*/ 352 w 2540"/>
                <a:gd name="T3" fmla="*/ 0 h 1022"/>
                <a:gd name="T4" fmla="*/ 0 w 2540"/>
                <a:gd name="T5" fmla="*/ 353 h 1022"/>
                <a:gd name="T6" fmla="*/ 352 w 2540"/>
                <a:gd name="T7" fmla="*/ 705 h 1022"/>
                <a:gd name="T8" fmla="*/ 1953 w 2540"/>
                <a:gd name="T9" fmla="*/ 705 h 1022"/>
                <a:gd name="T10" fmla="*/ 2329 w 2540"/>
                <a:gd name="T11" fmla="*/ 1022 h 1022"/>
                <a:gd name="T12" fmla="*/ 2329 w 2540"/>
                <a:gd name="T13" fmla="*/ 676 h 1022"/>
                <a:gd name="T14" fmla="*/ 2540 w 2540"/>
                <a:gd name="T15" fmla="*/ 353 h 1022"/>
                <a:gd name="T16" fmla="*/ 2187 w 2540"/>
                <a:gd name="T17" fmla="*/ 0 h 1022"/>
                <a:gd name="T18" fmla="*/ 2187 w 2540"/>
                <a:gd name="T19" fmla="*/ 43 h 1022"/>
                <a:gd name="T20" fmla="*/ 2497 w 2540"/>
                <a:gd name="T21" fmla="*/ 353 h 1022"/>
                <a:gd name="T22" fmla="*/ 2311 w 2540"/>
                <a:gd name="T23" fmla="*/ 636 h 1022"/>
                <a:gd name="T24" fmla="*/ 2285 w 2540"/>
                <a:gd name="T25" fmla="*/ 676 h 1022"/>
                <a:gd name="T26" fmla="*/ 2285 w 2540"/>
                <a:gd name="T27" fmla="*/ 929 h 1022"/>
                <a:gd name="T28" fmla="*/ 1981 w 2540"/>
                <a:gd name="T29" fmla="*/ 672 h 1022"/>
                <a:gd name="T30" fmla="*/ 1953 w 2540"/>
                <a:gd name="T31" fmla="*/ 662 h 1022"/>
                <a:gd name="T32" fmla="*/ 352 w 2540"/>
                <a:gd name="T33" fmla="*/ 662 h 1022"/>
                <a:gd name="T34" fmla="*/ 43 w 2540"/>
                <a:gd name="T35" fmla="*/ 353 h 1022"/>
                <a:gd name="T36" fmla="*/ 352 w 2540"/>
                <a:gd name="T37" fmla="*/ 43 h 1022"/>
                <a:gd name="T38" fmla="*/ 2187 w 2540"/>
                <a:gd name="T39" fmla="*/ 43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0" h="1022">
                  <a:moveTo>
                    <a:pt x="2187" y="0"/>
                  </a:moveTo>
                  <a:lnTo>
                    <a:pt x="352" y="0"/>
                  </a:lnTo>
                  <a:cubicBezTo>
                    <a:pt x="158" y="0"/>
                    <a:pt x="0" y="158"/>
                    <a:pt x="0" y="353"/>
                  </a:cubicBezTo>
                  <a:cubicBezTo>
                    <a:pt x="0" y="547"/>
                    <a:pt x="158" y="705"/>
                    <a:pt x="352" y="705"/>
                  </a:cubicBezTo>
                  <a:lnTo>
                    <a:pt x="1953" y="705"/>
                  </a:lnTo>
                  <a:lnTo>
                    <a:pt x="2329" y="1022"/>
                  </a:lnTo>
                  <a:lnTo>
                    <a:pt x="2329" y="676"/>
                  </a:lnTo>
                  <a:cubicBezTo>
                    <a:pt x="2453" y="621"/>
                    <a:pt x="2540" y="497"/>
                    <a:pt x="2540" y="353"/>
                  </a:cubicBezTo>
                  <a:cubicBezTo>
                    <a:pt x="2540" y="158"/>
                    <a:pt x="2382" y="0"/>
                    <a:pt x="2187" y="0"/>
                  </a:cubicBezTo>
                  <a:close/>
                  <a:moveTo>
                    <a:pt x="2187" y="43"/>
                  </a:moveTo>
                  <a:cubicBezTo>
                    <a:pt x="2358" y="43"/>
                    <a:pt x="2497" y="182"/>
                    <a:pt x="2497" y="353"/>
                  </a:cubicBezTo>
                  <a:cubicBezTo>
                    <a:pt x="2497" y="475"/>
                    <a:pt x="2424" y="587"/>
                    <a:pt x="2311" y="636"/>
                  </a:cubicBezTo>
                  <a:cubicBezTo>
                    <a:pt x="2296" y="643"/>
                    <a:pt x="2285" y="659"/>
                    <a:pt x="2285" y="676"/>
                  </a:cubicBezTo>
                  <a:lnTo>
                    <a:pt x="2285" y="929"/>
                  </a:lnTo>
                  <a:lnTo>
                    <a:pt x="1981" y="672"/>
                  </a:lnTo>
                  <a:cubicBezTo>
                    <a:pt x="1973" y="666"/>
                    <a:pt x="1963" y="662"/>
                    <a:pt x="1953" y="662"/>
                  </a:cubicBezTo>
                  <a:lnTo>
                    <a:pt x="352" y="662"/>
                  </a:lnTo>
                  <a:cubicBezTo>
                    <a:pt x="182" y="662"/>
                    <a:pt x="43" y="523"/>
                    <a:pt x="43" y="353"/>
                  </a:cubicBezTo>
                  <a:cubicBezTo>
                    <a:pt x="43" y="182"/>
                    <a:pt x="182" y="43"/>
                    <a:pt x="352" y="43"/>
                  </a:cubicBezTo>
                  <a:lnTo>
                    <a:pt x="2187" y="43"/>
                  </a:ln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5" name="Rectangle 16">
              <a:extLst>
                <a:ext uri="{FF2B5EF4-FFF2-40B4-BE49-F238E27FC236}">
                  <a16:creationId xmlns:a16="http://schemas.microsoft.com/office/drawing/2014/main" id="{FC52F238-2F90-BD13-3178-CA4FF61245D9}"/>
                </a:ext>
              </a:extLst>
            </p:cNvPr>
            <p:cNvSpPr>
              <a:spLocks noChangeArrowheads="1"/>
            </p:cNvSpPr>
            <p:nvPr/>
          </p:nvSpPr>
          <p:spPr bwMode="auto">
            <a:xfrm>
              <a:off x="15681325" y="4975225"/>
              <a:ext cx="893763" cy="552450"/>
            </a:xfrm>
            <a:prstGeom prst="rect">
              <a:avLst/>
            </a:prstGeom>
            <a:solidFill>
              <a:srgbClr val="D2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6" name="Freeform 17">
              <a:extLst>
                <a:ext uri="{FF2B5EF4-FFF2-40B4-BE49-F238E27FC236}">
                  <a16:creationId xmlns:a16="http://schemas.microsoft.com/office/drawing/2014/main" id="{9E8DD0C3-7E86-D23B-2FBA-DBE96EB7395D}"/>
                </a:ext>
              </a:extLst>
            </p:cNvPr>
            <p:cNvSpPr>
              <a:spLocks/>
            </p:cNvSpPr>
            <p:nvPr/>
          </p:nvSpPr>
          <p:spPr bwMode="auto">
            <a:xfrm>
              <a:off x="15671800" y="4965700"/>
              <a:ext cx="912813" cy="339725"/>
            </a:xfrm>
            <a:custGeom>
              <a:avLst/>
              <a:gdLst>
                <a:gd name="T0" fmla="*/ 600 w 1199"/>
                <a:gd name="T1" fmla="*/ 446 h 446"/>
                <a:gd name="T2" fmla="*/ 593 w 1199"/>
                <a:gd name="T3" fmla="*/ 444 h 446"/>
                <a:gd name="T4" fmla="*/ 6 w 1199"/>
                <a:gd name="T5" fmla="*/ 21 h 446"/>
                <a:gd name="T6" fmla="*/ 4 w 1199"/>
                <a:gd name="T7" fmla="*/ 6 h 446"/>
                <a:gd name="T8" fmla="*/ 19 w 1199"/>
                <a:gd name="T9" fmla="*/ 4 h 446"/>
                <a:gd name="T10" fmla="*/ 600 w 1199"/>
                <a:gd name="T11" fmla="*/ 422 h 446"/>
                <a:gd name="T12" fmla="*/ 1181 w 1199"/>
                <a:gd name="T13" fmla="*/ 4 h 446"/>
                <a:gd name="T14" fmla="*/ 1196 w 1199"/>
                <a:gd name="T15" fmla="*/ 6 h 446"/>
                <a:gd name="T16" fmla="*/ 1193 w 1199"/>
                <a:gd name="T17" fmla="*/ 21 h 446"/>
                <a:gd name="T18" fmla="*/ 606 w 1199"/>
                <a:gd name="T19" fmla="*/ 444 h 446"/>
                <a:gd name="T20" fmla="*/ 600 w 1199"/>
                <a:gd name="T21"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9" h="446">
                  <a:moveTo>
                    <a:pt x="600" y="446"/>
                  </a:moveTo>
                  <a:cubicBezTo>
                    <a:pt x="598" y="446"/>
                    <a:pt x="595" y="445"/>
                    <a:pt x="593" y="444"/>
                  </a:cubicBezTo>
                  <a:lnTo>
                    <a:pt x="6" y="21"/>
                  </a:lnTo>
                  <a:cubicBezTo>
                    <a:pt x="1" y="18"/>
                    <a:pt x="0" y="11"/>
                    <a:pt x="4" y="6"/>
                  </a:cubicBezTo>
                  <a:cubicBezTo>
                    <a:pt x="7" y="1"/>
                    <a:pt x="14" y="0"/>
                    <a:pt x="19" y="4"/>
                  </a:cubicBezTo>
                  <a:lnTo>
                    <a:pt x="600" y="422"/>
                  </a:lnTo>
                  <a:lnTo>
                    <a:pt x="1181" y="4"/>
                  </a:lnTo>
                  <a:cubicBezTo>
                    <a:pt x="1185" y="0"/>
                    <a:pt x="1192" y="1"/>
                    <a:pt x="1196" y="6"/>
                  </a:cubicBezTo>
                  <a:cubicBezTo>
                    <a:pt x="1199" y="11"/>
                    <a:pt x="1198" y="18"/>
                    <a:pt x="1193" y="21"/>
                  </a:cubicBezTo>
                  <a:lnTo>
                    <a:pt x="606" y="444"/>
                  </a:lnTo>
                  <a:cubicBezTo>
                    <a:pt x="604" y="445"/>
                    <a:pt x="602" y="446"/>
                    <a:pt x="600" y="446"/>
                  </a:cubicBez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7" name="Oval 18">
              <a:extLst>
                <a:ext uri="{FF2B5EF4-FFF2-40B4-BE49-F238E27FC236}">
                  <a16:creationId xmlns:a16="http://schemas.microsoft.com/office/drawing/2014/main" id="{327EB90B-A410-AE5A-47BC-009C66979506}"/>
                </a:ext>
              </a:extLst>
            </p:cNvPr>
            <p:cNvSpPr>
              <a:spLocks noChangeArrowheads="1"/>
            </p:cNvSpPr>
            <p:nvPr/>
          </p:nvSpPr>
          <p:spPr bwMode="auto">
            <a:xfrm>
              <a:off x="16459200" y="4887913"/>
              <a:ext cx="177800" cy="176213"/>
            </a:xfrm>
            <a:prstGeom prst="ellipse">
              <a:avLst/>
            </a:prstGeom>
            <a:solidFill>
              <a:srgbClr val="FF3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8" name="Freeform 19">
              <a:extLst>
                <a:ext uri="{FF2B5EF4-FFF2-40B4-BE49-F238E27FC236}">
                  <a16:creationId xmlns:a16="http://schemas.microsoft.com/office/drawing/2014/main" id="{5E2D5125-9E79-DB07-3306-FB54B47C8117}"/>
                </a:ext>
              </a:extLst>
            </p:cNvPr>
            <p:cNvSpPr>
              <a:spLocks/>
            </p:cNvSpPr>
            <p:nvPr/>
          </p:nvSpPr>
          <p:spPr bwMode="auto">
            <a:xfrm>
              <a:off x="19015075" y="5481638"/>
              <a:ext cx="1843088" cy="719138"/>
            </a:xfrm>
            <a:custGeom>
              <a:avLst/>
              <a:gdLst>
                <a:gd name="T0" fmla="*/ 176 w 2422"/>
                <a:gd name="T1" fmla="*/ 601 h 945"/>
                <a:gd name="T2" fmla="*/ 165 w 2422"/>
                <a:gd name="T3" fmla="*/ 582 h 945"/>
                <a:gd name="T4" fmla="*/ 0 w 2422"/>
                <a:gd name="T5" fmla="*/ 309 h 945"/>
                <a:gd name="T6" fmla="*/ 309 w 2422"/>
                <a:gd name="T7" fmla="*/ 0 h 945"/>
                <a:gd name="T8" fmla="*/ 2114 w 2422"/>
                <a:gd name="T9" fmla="*/ 0 h 945"/>
                <a:gd name="T10" fmla="*/ 2422 w 2422"/>
                <a:gd name="T11" fmla="*/ 309 h 945"/>
                <a:gd name="T12" fmla="*/ 2114 w 2422"/>
                <a:gd name="T13" fmla="*/ 618 h 945"/>
                <a:gd name="T14" fmla="*/ 509 w 2422"/>
                <a:gd name="T15" fmla="*/ 618 h 945"/>
                <a:gd name="T16" fmla="*/ 494 w 2422"/>
                <a:gd name="T17" fmla="*/ 624 h 945"/>
                <a:gd name="T18" fmla="*/ 176 w 2422"/>
                <a:gd name="T19" fmla="*/ 945 h 945"/>
                <a:gd name="T20" fmla="*/ 176 w 2422"/>
                <a:gd name="T21" fmla="*/ 601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2" h="945">
                  <a:moveTo>
                    <a:pt x="176" y="601"/>
                  </a:moveTo>
                  <a:cubicBezTo>
                    <a:pt x="176" y="593"/>
                    <a:pt x="172" y="586"/>
                    <a:pt x="165" y="582"/>
                  </a:cubicBezTo>
                  <a:cubicBezTo>
                    <a:pt x="63" y="528"/>
                    <a:pt x="0" y="424"/>
                    <a:pt x="0" y="309"/>
                  </a:cubicBezTo>
                  <a:cubicBezTo>
                    <a:pt x="0" y="139"/>
                    <a:pt x="139" y="0"/>
                    <a:pt x="309" y="0"/>
                  </a:cubicBezTo>
                  <a:lnTo>
                    <a:pt x="2114" y="0"/>
                  </a:lnTo>
                  <a:cubicBezTo>
                    <a:pt x="2284" y="0"/>
                    <a:pt x="2422" y="139"/>
                    <a:pt x="2422" y="309"/>
                  </a:cubicBezTo>
                  <a:cubicBezTo>
                    <a:pt x="2422" y="479"/>
                    <a:pt x="2284" y="618"/>
                    <a:pt x="2114" y="618"/>
                  </a:cubicBezTo>
                  <a:lnTo>
                    <a:pt x="509" y="618"/>
                  </a:lnTo>
                  <a:cubicBezTo>
                    <a:pt x="504" y="618"/>
                    <a:pt x="498" y="620"/>
                    <a:pt x="494" y="624"/>
                  </a:cubicBezTo>
                  <a:lnTo>
                    <a:pt x="176" y="945"/>
                  </a:lnTo>
                  <a:lnTo>
                    <a:pt x="176" y="601"/>
                  </a:lnTo>
                  <a:close/>
                </a:path>
              </a:pathLst>
            </a:custGeom>
            <a:solidFill>
              <a:srgbClr val="210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9" name="Freeform 20">
              <a:extLst>
                <a:ext uri="{FF2B5EF4-FFF2-40B4-BE49-F238E27FC236}">
                  <a16:creationId xmlns:a16="http://schemas.microsoft.com/office/drawing/2014/main" id="{63A2A51C-E3E8-9BFE-F63A-8A7DC613F3E4}"/>
                </a:ext>
              </a:extLst>
            </p:cNvPr>
            <p:cNvSpPr>
              <a:spLocks noEditPoints="1"/>
            </p:cNvSpPr>
            <p:nvPr/>
          </p:nvSpPr>
          <p:spPr bwMode="auto">
            <a:xfrm>
              <a:off x="18999200" y="5465763"/>
              <a:ext cx="1876425" cy="776288"/>
            </a:xfrm>
            <a:custGeom>
              <a:avLst/>
              <a:gdLst>
                <a:gd name="T0" fmla="*/ 2135 w 2465"/>
                <a:gd name="T1" fmla="*/ 0 h 1019"/>
                <a:gd name="T2" fmla="*/ 330 w 2465"/>
                <a:gd name="T3" fmla="*/ 0 h 1019"/>
                <a:gd name="T4" fmla="*/ 0 w 2465"/>
                <a:gd name="T5" fmla="*/ 330 h 1019"/>
                <a:gd name="T6" fmla="*/ 176 w 2465"/>
                <a:gd name="T7" fmla="*/ 622 h 1019"/>
                <a:gd name="T8" fmla="*/ 176 w 2465"/>
                <a:gd name="T9" fmla="*/ 1019 h 1019"/>
                <a:gd name="T10" fmla="*/ 530 w 2465"/>
                <a:gd name="T11" fmla="*/ 660 h 1019"/>
                <a:gd name="T12" fmla="*/ 2135 w 2465"/>
                <a:gd name="T13" fmla="*/ 660 h 1019"/>
                <a:gd name="T14" fmla="*/ 2465 w 2465"/>
                <a:gd name="T15" fmla="*/ 330 h 1019"/>
                <a:gd name="T16" fmla="*/ 2135 w 2465"/>
                <a:gd name="T17" fmla="*/ 0 h 1019"/>
                <a:gd name="T18" fmla="*/ 2135 w 2465"/>
                <a:gd name="T19" fmla="*/ 43 h 1019"/>
                <a:gd name="T20" fmla="*/ 2422 w 2465"/>
                <a:gd name="T21" fmla="*/ 330 h 1019"/>
                <a:gd name="T22" fmla="*/ 2135 w 2465"/>
                <a:gd name="T23" fmla="*/ 617 h 1019"/>
                <a:gd name="T24" fmla="*/ 530 w 2465"/>
                <a:gd name="T25" fmla="*/ 617 h 1019"/>
                <a:gd name="T26" fmla="*/ 500 w 2465"/>
                <a:gd name="T27" fmla="*/ 630 h 1019"/>
                <a:gd name="T28" fmla="*/ 219 w 2465"/>
                <a:gd name="T29" fmla="*/ 914 h 1019"/>
                <a:gd name="T30" fmla="*/ 219 w 2465"/>
                <a:gd name="T31" fmla="*/ 622 h 1019"/>
                <a:gd name="T32" fmla="*/ 196 w 2465"/>
                <a:gd name="T33" fmla="*/ 584 h 1019"/>
                <a:gd name="T34" fmla="*/ 43 w 2465"/>
                <a:gd name="T35" fmla="*/ 330 h 1019"/>
                <a:gd name="T36" fmla="*/ 330 w 2465"/>
                <a:gd name="T37" fmla="*/ 43 h 1019"/>
                <a:gd name="T38" fmla="*/ 2135 w 2465"/>
                <a:gd name="T39" fmla="*/ 43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5" h="1019">
                  <a:moveTo>
                    <a:pt x="2135" y="0"/>
                  </a:moveTo>
                  <a:lnTo>
                    <a:pt x="330" y="0"/>
                  </a:lnTo>
                  <a:cubicBezTo>
                    <a:pt x="147" y="0"/>
                    <a:pt x="0" y="148"/>
                    <a:pt x="0" y="330"/>
                  </a:cubicBezTo>
                  <a:cubicBezTo>
                    <a:pt x="0" y="457"/>
                    <a:pt x="71" y="567"/>
                    <a:pt x="176" y="622"/>
                  </a:cubicBezTo>
                  <a:lnTo>
                    <a:pt x="176" y="1019"/>
                  </a:lnTo>
                  <a:lnTo>
                    <a:pt x="530" y="660"/>
                  </a:lnTo>
                  <a:lnTo>
                    <a:pt x="2135" y="660"/>
                  </a:lnTo>
                  <a:cubicBezTo>
                    <a:pt x="2317" y="660"/>
                    <a:pt x="2465" y="512"/>
                    <a:pt x="2465" y="330"/>
                  </a:cubicBezTo>
                  <a:cubicBezTo>
                    <a:pt x="2465" y="148"/>
                    <a:pt x="2317" y="0"/>
                    <a:pt x="2135" y="0"/>
                  </a:cubicBezTo>
                  <a:close/>
                  <a:moveTo>
                    <a:pt x="2135" y="43"/>
                  </a:moveTo>
                  <a:cubicBezTo>
                    <a:pt x="2293" y="43"/>
                    <a:pt x="2422" y="172"/>
                    <a:pt x="2422" y="330"/>
                  </a:cubicBezTo>
                  <a:cubicBezTo>
                    <a:pt x="2422" y="488"/>
                    <a:pt x="2293" y="617"/>
                    <a:pt x="2135" y="617"/>
                  </a:cubicBezTo>
                  <a:lnTo>
                    <a:pt x="530" y="617"/>
                  </a:lnTo>
                  <a:cubicBezTo>
                    <a:pt x="519" y="617"/>
                    <a:pt x="508" y="622"/>
                    <a:pt x="500" y="630"/>
                  </a:cubicBezTo>
                  <a:lnTo>
                    <a:pt x="219" y="914"/>
                  </a:lnTo>
                  <a:lnTo>
                    <a:pt x="219" y="622"/>
                  </a:lnTo>
                  <a:cubicBezTo>
                    <a:pt x="219" y="606"/>
                    <a:pt x="210" y="591"/>
                    <a:pt x="196" y="584"/>
                  </a:cubicBezTo>
                  <a:cubicBezTo>
                    <a:pt x="101" y="534"/>
                    <a:pt x="43" y="437"/>
                    <a:pt x="43" y="330"/>
                  </a:cubicBezTo>
                  <a:cubicBezTo>
                    <a:pt x="43" y="172"/>
                    <a:pt x="171" y="43"/>
                    <a:pt x="330" y="43"/>
                  </a:cubicBezTo>
                  <a:lnTo>
                    <a:pt x="2135" y="43"/>
                  </a:ln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0" name="Freeform 21">
              <a:extLst>
                <a:ext uri="{FF2B5EF4-FFF2-40B4-BE49-F238E27FC236}">
                  <a16:creationId xmlns:a16="http://schemas.microsoft.com/office/drawing/2014/main" id="{08982724-2C1E-0302-22A4-35CDD2258636}"/>
                </a:ext>
              </a:extLst>
            </p:cNvPr>
            <p:cNvSpPr>
              <a:spLocks/>
            </p:cNvSpPr>
            <p:nvPr/>
          </p:nvSpPr>
          <p:spPr bwMode="auto">
            <a:xfrm>
              <a:off x="20231100" y="7250113"/>
              <a:ext cx="909638" cy="733425"/>
            </a:xfrm>
            <a:custGeom>
              <a:avLst/>
              <a:gdLst>
                <a:gd name="T0" fmla="*/ 1174 w 1195"/>
                <a:gd name="T1" fmla="*/ 0 h 962"/>
                <a:gd name="T2" fmla="*/ 22 w 1195"/>
                <a:gd name="T3" fmla="*/ 0 h 962"/>
                <a:gd name="T4" fmla="*/ 0 w 1195"/>
                <a:gd name="T5" fmla="*/ 20 h 962"/>
                <a:gd name="T6" fmla="*/ 0 w 1195"/>
                <a:gd name="T7" fmla="*/ 817 h 962"/>
                <a:gd name="T8" fmla="*/ 22 w 1195"/>
                <a:gd name="T9" fmla="*/ 837 h 962"/>
                <a:gd name="T10" fmla="*/ 910 w 1195"/>
                <a:gd name="T11" fmla="*/ 837 h 962"/>
                <a:gd name="T12" fmla="*/ 924 w 1195"/>
                <a:gd name="T13" fmla="*/ 841 h 962"/>
                <a:gd name="T14" fmla="*/ 1086 w 1195"/>
                <a:gd name="T15" fmla="*/ 962 h 962"/>
                <a:gd name="T16" fmla="*/ 1086 w 1195"/>
                <a:gd name="T17" fmla="*/ 856 h 962"/>
                <a:gd name="T18" fmla="*/ 1108 w 1195"/>
                <a:gd name="T19" fmla="*/ 837 h 962"/>
                <a:gd name="T20" fmla="*/ 1174 w 1195"/>
                <a:gd name="T21" fmla="*/ 837 h 962"/>
                <a:gd name="T22" fmla="*/ 1195 w 1195"/>
                <a:gd name="T23" fmla="*/ 817 h 962"/>
                <a:gd name="T24" fmla="*/ 1195 w 1195"/>
                <a:gd name="T25" fmla="*/ 20 h 962"/>
                <a:gd name="T26" fmla="*/ 1174 w 1195"/>
                <a:gd name="T27"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5" h="962">
                  <a:moveTo>
                    <a:pt x="1174" y="0"/>
                  </a:moveTo>
                  <a:lnTo>
                    <a:pt x="22" y="0"/>
                  </a:lnTo>
                  <a:cubicBezTo>
                    <a:pt x="10" y="0"/>
                    <a:pt x="0" y="9"/>
                    <a:pt x="0" y="20"/>
                  </a:cubicBezTo>
                  <a:lnTo>
                    <a:pt x="0" y="817"/>
                  </a:lnTo>
                  <a:cubicBezTo>
                    <a:pt x="0" y="828"/>
                    <a:pt x="10" y="837"/>
                    <a:pt x="22" y="837"/>
                  </a:cubicBezTo>
                  <a:lnTo>
                    <a:pt x="910" y="837"/>
                  </a:lnTo>
                  <a:cubicBezTo>
                    <a:pt x="916" y="837"/>
                    <a:pt x="920" y="838"/>
                    <a:pt x="924" y="841"/>
                  </a:cubicBezTo>
                  <a:lnTo>
                    <a:pt x="1086" y="962"/>
                  </a:lnTo>
                  <a:lnTo>
                    <a:pt x="1086" y="856"/>
                  </a:lnTo>
                  <a:cubicBezTo>
                    <a:pt x="1086" y="845"/>
                    <a:pt x="1096" y="837"/>
                    <a:pt x="1108" y="837"/>
                  </a:cubicBezTo>
                  <a:lnTo>
                    <a:pt x="1174" y="837"/>
                  </a:lnTo>
                  <a:cubicBezTo>
                    <a:pt x="1186" y="837"/>
                    <a:pt x="1195" y="828"/>
                    <a:pt x="1195" y="817"/>
                  </a:cubicBezTo>
                  <a:lnTo>
                    <a:pt x="1195" y="20"/>
                  </a:lnTo>
                  <a:cubicBezTo>
                    <a:pt x="1195" y="9"/>
                    <a:pt x="1186" y="0"/>
                    <a:pt x="1174" y="0"/>
                  </a:cubicBez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1" name="Rectangle 22">
              <a:extLst>
                <a:ext uri="{FF2B5EF4-FFF2-40B4-BE49-F238E27FC236}">
                  <a16:creationId xmlns:a16="http://schemas.microsoft.com/office/drawing/2014/main" id="{5B102337-5785-C9D0-FECA-1383E799EC31}"/>
                </a:ext>
              </a:extLst>
            </p:cNvPr>
            <p:cNvSpPr>
              <a:spLocks noChangeArrowheads="1"/>
            </p:cNvSpPr>
            <p:nvPr/>
          </p:nvSpPr>
          <p:spPr bwMode="auto">
            <a:xfrm>
              <a:off x="20400963" y="8634413"/>
              <a:ext cx="692150" cy="420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2" name="Freeform 23">
              <a:extLst>
                <a:ext uri="{FF2B5EF4-FFF2-40B4-BE49-F238E27FC236}">
                  <a16:creationId xmlns:a16="http://schemas.microsoft.com/office/drawing/2014/main" id="{D4FB077C-5654-D036-409A-79C36BE2A86B}"/>
                </a:ext>
              </a:extLst>
            </p:cNvPr>
            <p:cNvSpPr>
              <a:spLocks/>
            </p:cNvSpPr>
            <p:nvPr/>
          </p:nvSpPr>
          <p:spPr bwMode="auto">
            <a:xfrm>
              <a:off x="20393025" y="8624888"/>
              <a:ext cx="711200" cy="252413"/>
            </a:xfrm>
            <a:custGeom>
              <a:avLst/>
              <a:gdLst>
                <a:gd name="T0" fmla="*/ 479 w 935"/>
                <a:gd name="T1" fmla="*/ 331 h 331"/>
                <a:gd name="T2" fmla="*/ 473 w 935"/>
                <a:gd name="T3" fmla="*/ 330 h 331"/>
                <a:gd name="T4" fmla="*/ 6 w 935"/>
                <a:gd name="T5" fmla="*/ 21 h 331"/>
                <a:gd name="T6" fmla="*/ 3 w 935"/>
                <a:gd name="T7" fmla="*/ 6 h 331"/>
                <a:gd name="T8" fmla="*/ 18 w 935"/>
                <a:gd name="T9" fmla="*/ 3 h 331"/>
                <a:gd name="T10" fmla="*/ 478 w 935"/>
                <a:gd name="T11" fmla="*/ 308 h 331"/>
                <a:gd name="T12" fmla="*/ 916 w 935"/>
                <a:gd name="T13" fmla="*/ 3 h 331"/>
                <a:gd name="T14" fmla="*/ 931 w 935"/>
                <a:gd name="T15" fmla="*/ 6 h 331"/>
                <a:gd name="T16" fmla="*/ 928 w 935"/>
                <a:gd name="T17" fmla="*/ 21 h 331"/>
                <a:gd name="T18" fmla="*/ 485 w 935"/>
                <a:gd name="T19" fmla="*/ 329 h 331"/>
                <a:gd name="T20" fmla="*/ 479 w 935"/>
                <a:gd name="T21"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5" h="331">
                  <a:moveTo>
                    <a:pt x="479" y="331"/>
                  </a:moveTo>
                  <a:cubicBezTo>
                    <a:pt x="476" y="331"/>
                    <a:pt x="474" y="331"/>
                    <a:pt x="473" y="330"/>
                  </a:cubicBezTo>
                  <a:lnTo>
                    <a:pt x="6" y="21"/>
                  </a:lnTo>
                  <a:cubicBezTo>
                    <a:pt x="1" y="18"/>
                    <a:pt x="0" y="11"/>
                    <a:pt x="3" y="6"/>
                  </a:cubicBezTo>
                  <a:cubicBezTo>
                    <a:pt x="7" y="1"/>
                    <a:pt x="13" y="0"/>
                    <a:pt x="18" y="3"/>
                  </a:cubicBezTo>
                  <a:lnTo>
                    <a:pt x="478" y="308"/>
                  </a:lnTo>
                  <a:lnTo>
                    <a:pt x="916" y="3"/>
                  </a:lnTo>
                  <a:cubicBezTo>
                    <a:pt x="921" y="0"/>
                    <a:pt x="928" y="1"/>
                    <a:pt x="931" y="6"/>
                  </a:cubicBezTo>
                  <a:cubicBezTo>
                    <a:pt x="935" y="11"/>
                    <a:pt x="933" y="18"/>
                    <a:pt x="928" y="21"/>
                  </a:cubicBezTo>
                  <a:lnTo>
                    <a:pt x="485" y="329"/>
                  </a:lnTo>
                  <a:cubicBezTo>
                    <a:pt x="483" y="331"/>
                    <a:pt x="481" y="331"/>
                    <a:pt x="479" y="331"/>
                  </a:cubicBezTo>
                  <a:close/>
                </a:path>
              </a:pathLst>
            </a:custGeom>
            <a:solidFill>
              <a:srgbClr val="1800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3" name="Freeform: Shape 22">
              <a:extLst>
                <a:ext uri="{FF2B5EF4-FFF2-40B4-BE49-F238E27FC236}">
                  <a16:creationId xmlns:a16="http://schemas.microsoft.com/office/drawing/2014/main" id="{CC89BE8A-8D5D-5992-8357-C02B9C461ECA}"/>
                </a:ext>
              </a:extLst>
            </p:cNvPr>
            <p:cNvSpPr>
              <a:spLocks/>
            </p:cNvSpPr>
            <p:nvPr/>
          </p:nvSpPr>
          <p:spPr bwMode="auto">
            <a:xfrm>
              <a:off x="21212176" y="8648238"/>
              <a:ext cx="890588" cy="365125"/>
            </a:xfrm>
            <a:custGeom>
              <a:avLst/>
              <a:gdLst>
                <a:gd name="connsiteX0" fmla="*/ 8380 w 890588"/>
                <a:gd name="connsiteY0" fmla="*/ 349250 h 365125"/>
                <a:gd name="connsiteX1" fmla="*/ 882968 w 890588"/>
                <a:gd name="connsiteY1" fmla="*/ 349250 h 365125"/>
                <a:gd name="connsiteX2" fmla="*/ 890588 w 890588"/>
                <a:gd name="connsiteY2" fmla="*/ 357565 h 365125"/>
                <a:gd name="connsiteX3" fmla="*/ 882968 w 890588"/>
                <a:gd name="connsiteY3" fmla="*/ 365125 h 365125"/>
                <a:gd name="connsiteX4" fmla="*/ 8380 w 890588"/>
                <a:gd name="connsiteY4" fmla="*/ 365125 h 365125"/>
                <a:gd name="connsiteX5" fmla="*/ 0 w 890588"/>
                <a:gd name="connsiteY5" fmla="*/ 357565 h 365125"/>
                <a:gd name="connsiteX6" fmla="*/ 8380 w 890588"/>
                <a:gd name="connsiteY6" fmla="*/ 349250 h 365125"/>
                <a:gd name="connsiteX7" fmla="*/ 8380 w 890588"/>
                <a:gd name="connsiteY7" fmla="*/ 174625 h 365125"/>
                <a:gd name="connsiteX8" fmla="*/ 882968 w 890588"/>
                <a:gd name="connsiteY8" fmla="*/ 174625 h 365125"/>
                <a:gd name="connsiteX9" fmla="*/ 890588 w 890588"/>
                <a:gd name="connsiteY9" fmla="*/ 182185 h 365125"/>
                <a:gd name="connsiteX10" fmla="*/ 882968 w 890588"/>
                <a:gd name="connsiteY10" fmla="*/ 190500 h 365125"/>
                <a:gd name="connsiteX11" fmla="*/ 8380 w 890588"/>
                <a:gd name="connsiteY11" fmla="*/ 190500 h 365125"/>
                <a:gd name="connsiteX12" fmla="*/ 0 w 890588"/>
                <a:gd name="connsiteY12" fmla="*/ 182185 h 365125"/>
                <a:gd name="connsiteX13" fmla="*/ 8380 w 890588"/>
                <a:gd name="connsiteY13" fmla="*/ 174625 h 365125"/>
                <a:gd name="connsiteX14" fmla="*/ 8380 w 890588"/>
                <a:gd name="connsiteY14" fmla="*/ 0 h 365125"/>
                <a:gd name="connsiteX15" fmla="*/ 882968 w 890588"/>
                <a:gd name="connsiteY15" fmla="*/ 0 h 365125"/>
                <a:gd name="connsiteX16" fmla="*/ 890588 w 890588"/>
                <a:gd name="connsiteY16" fmla="*/ 7560 h 365125"/>
                <a:gd name="connsiteX17" fmla="*/ 882968 w 890588"/>
                <a:gd name="connsiteY17" fmla="*/ 15875 h 365125"/>
                <a:gd name="connsiteX18" fmla="*/ 8380 w 890588"/>
                <a:gd name="connsiteY18" fmla="*/ 15875 h 365125"/>
                <a:gd name="connsiteX19" fmla="*/ 0 w 890588"/>
                <a:gd name="connsiteY19" fmla="*/ 7560 h 365125"/>
                <a:gd name="connsiteX20" fmla="*/ 8380 w 890588"/>
                <a:gd name="connsiteY20" fmla="*/ 0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0588" h="365125">
                  <a:moveTo>
                    <a:pt x="8380" y="349250"/>
                  </a:moveTo>
                  <a:lnTo>
                    <a:pt x="882968" y="349250"/>
                  </a:lnTo>
                  <a:cubicBezTo>
                    <a:pt x="887540" y="349250"/>
                    <a:pt x="890588" y="353030"/>
                    <a:pt x="890588" y="357565"/>
                  </a:cubicBezTo>
                  <a:cubicBezTo>
                    <a:pt x="890588" y="362101"/>
                    <a:pt x="887540" y="365125"/>
                    <a:pt x="882968" y="365125"/>
                  </a:cubicBezTo>
                  <a:lnTo>
                    <a:pt x="8380" y="365125"/>
                  </a:lnTo>
                  <a:cubicBezTo>
                    <a:pt x="3808" y="365125"/>
                    <a:pt x="0" y="362101"/>
                    <a:pt x="0" y="357565"/>
                  </a:cubicBezTo>
                  <a:cubicBezTo>
                    <a:pt x="0" y="353030"/>
                    <a:pt x="3808" y="349250"/>
                    <a:pt x="8380" y="349250"/>
                  </a:cubicBezTo>
                  <a:close/>
                  <a:moveTo>
                    <a:pt x="8380" y="174625"/>
                  </a:moveTo>
                  <a:lnTo>
                    <a:pt x="882968" y="174625"/>
                  </a:lnTo>
                  <a:cubicBezTo>
                    <a:pt x="887540" y="174625"/>
                    <a:pt x="890588" y="178405"/>
                    <a:pt x="890588" y="182185"/>
                  </a:cubicBezTo>
                  <a:cubicBezTo>
                    <a:pt x="890588" y="186720"/>
                    <a:pt x="887540" y="190500"/>
                    <a:pt x="882968" y="190500"/>
                  </a:cubicBezTo>
                  <a:lnTo>
                    <a:pt x="8380" y="190500"/>
                  </a:lnTo>
                  <a:cubicBezTo>
                    <a:pt x="3808" y="190500"/>
                    <a:pt x="0" y="186720"/>
                    <a:pt x="0" y="182185"/>
                  </a:cubicBezTo>
                  <a:cubicBezTo>
                    <a:pt x="0" y="178405"/>
                    <a:pt x="3808" y="174625"/>
                    <a:pt x="8380" y="174625"/>
                  </a:cubicBezTo>
                  <a:close/>
                  <a:moveTo>
                    <a:pt x="8380" y="0"/>
                  </a:moveTo>
                  <a:lnTo>
                    <a:pt x="882968" y="0"/>
                  </a:lnTo>
                  <a:cubicBezTo>
                    <a:pt x="887540" y="0"/>
                    <a:pt x="890588" y="3024"/>
                    <a:pt x="890588" y="7560"/>
                  </a:cubicBezTo>
                  <a:cubicBezTo>
                    <a:pt x="890588" y="12095"/>
                    <a:pt x="887540" y="15875"/>
                    <a:pt x="882968" y="15875"/>
                  </a:cubicBezTo>
                  <a:lnTo>
                    <a:pt x="8380" y="15875"/>
                  </a:lnTo>
                  <a:cubicBezTo>
                    <a:pt x="3808" y="15875"/>
                    <a:pt x="0" y="12095"/>
                    <a:pt x="0" y="7560"/>
                  </a:cubicBezTo>
                  <a:cubicBezTo>
                    <a:pt x="0" y="3024"/>
                    <a:pt x="3808" y="0"/>
                    <a:pt x="8380" y="0"/>
                  </a:cubicBezTo>
                  <a:close/>
                </a:path>
              </a:pathLst>
            </a:custGeom>
            <a:solidFill>
              <a:srgbClr val="1800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24" name="Freeform: Shape 23">
              <a:extLst>
                <a:ext uri="{FF2B5EF4-FFF2-40B4-BE49-F238E27FC236}">
                  <a16:creationId xmlns:a16="http://schemas.microsoft.com/office/drawing/2014/main" id="{90AC0B89-B648-096A-BE0F-206531505C7E}"/>
                </a:ext>
              </a:extLst>
            </p:cNvPr>
            <p:cNvSpPr>
              <a:spLocks/>
            </p:cNvSpPr>
            <p:nvPr/>
          </p:nvSpPr>
          <p:spPr bwMode="auto">
            <a:xfrm>
              <a:off x="20399376" y="9183688"/>
              <a:ext cx="1703388" cy="365125"/>
            </a:xfrm>
            <a:custGeom>
              <a:avLst/>
              <a:gdLst>
                <a:gd name="connsiteX0" fmla="*/ 7610 w 1703388"/>
                <a:gd name="connsiteY0" fmla="*/ 347662 h 365125"/>
                <a:gd name="connsiteX1" fmla="*/ 1695776 w 1703388"/>
                <a:gd name="connsiteY1" fmla="*/ 347662 h 365125"/>
                <a:gd name="connsiteX2" fmla="*/ 1703388 w 1703388"/>
                <a:gd name="connsiteY2" fmla="*/ 356394 h 365125"/>
                <a:gd name="connsiteX3" fmla="*/ 1695776 w 1703388"/>
                <a:gd name="connsiteY3" fmla="*/ 365125 h 365125"/>
                <a:gd name="connsiteX4" fmla="*/ 7610 w 1703388"/>
                <a:gd name="connsiteY4" fmla="*/ 365125 h 365125"/>
                <a:gd name="connsiteX5" fmla="*/ 0 w 1703388"/>
                <a:gd name="connsiteY5" fmla="*/ 356394 h 365125"/>
                <a:gd name="connsiteX6" fmla="*/ 7610 w 1703388"/>
                <a:gd name="connsiteY6" fmla="*/ 347662 h 365125"/>
                <a:gd name="connsiteX7" fmla="*/ 7610 w 1703388"/>
                <a:gd name="connsiteY7" fmla="*/ 173037 h 365125"/>
                <a:gd name="connsiteX8" fmla="*/ 1695776 w 1703388"/>
                <a:gd name="connsiteY8" fmla="*/ 173037 h 365125"/>
                <a:gd name="connsiteX9" fmla="*/ 1703388 w 1703388"/>
                <a:gd name="connsiteY9" fmla="*/ 181768 h 365125"/>
                <a:gd name="connsiteX10" fmla="*/ 1695776 w 1703388"/>
                <a:gd name="connsiteY10" fmla="*/ 190500 h 365125"/>
                <a:gd name="connsiteX11" fmla="*/ 7610 w 1703388"/>
                <a:gd name="connsiteY11" fmla="*/ 190500 h 365125"/>
                <a:gd name="connsiteX12" fmla="*/ 0 w 1703388"/>
                <a:gd name="connsiteY12" fmla="*/ 181768 h 365125"/>
                <a:gd name="connsiteX13" fmla="*/ 7610 w 1703388"/>
                <a:gd name="connsiteY13" fmla="*/ 173037 h 365125"/>
                <a:gd name="connsiteX14" fmla="*/ 7610 w 1703388"/>
                <a:gd name="connsiteY14" fmla="*/ 0 h 365125"/>
                <a:gd name="connsiteX15" fmla="*/ 1695776 w 1703388"/>
                <a:gd name="connsiteY15" fmla="*/ 0 h 365125"/>
                <a:gd name="connsiteX16" fmla="*/ 1703388 w 1703388"/>
                <a:gd name="connsiteY16" fmla="*/ 8315 h 365125"/>
                <a:gd name="connsiteX17" fmla="*/ 1695776 w 1703388"/>
                <a:gd name="connsiteY17" fmla="*/ 15875 h 365125"/>
                <a:gd name="connsiteX18" fmla="*/ 7610 w 1703388"/>
                <a:gd name="connsiteY18" fmla="*/ 15875 h 365125"/>
                <a:gd name="connsiteX19" fmla="*/ 0 w 1703388"/>
                <a:gd name="connsiteY19" fmla="*/ 8315 h 365125"/>
                <a:gd name="connsiteX20" fmla="*/ 7610 w 1703388"/>
                <a:gd name="connsiteY20" fmla="*/ 0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3388" h="365125">
                  <a:moveTo>
                    <a:pt x="7610" y="347662"/>
                  </a:moveTo>
                  <a:lnTo>
                    <a:pt x="1695776" y="347662"/>
                  </a:lnTo>
                  <a:cubicBezTo>
                    <a:pt x="1700342" y="347662"/>
                    <a:pt x="1703388" y="351631"/>
                    <a:pt x="1703388" y="356394"/>
                  </a:cubicBezTo>
                  <a:cubicBezTo>
                    <a:pt x="1703388" y="361156"/>
                    <a:pt x="1700342" y="365125"/>
                    <a:pt x="1695776" y="365125"/>
                  </a:cubicBezTo>
                  <a:lnTo>
                    <a:pt x="7610" y="365125"/>
                  </a:lnTo>
                  <a:cubicBezTo>
                    <a:pt x="3044" y="365125"/>
                    <a:pt x="0" y="361156"/>
                    <a:pt x="0" y="356394"/>
                  </a:cubicBezTo>
                  <a:cubicBezTo>
                    <a:pt x="0" y="351631"/>
                    <a:pt x="3044" y="347662"/>
                    <a:pt x="7610" y="347662"/>
                  </a:cubicBezTo>
                  <a:close/>
                  <a:moveTo>
                    <a:pt x="7610" y="173037"/>
                  </a:moveTo>
                  <a:lnTo>
                    <a:pt x="1695776" y="173037"/>
                  </a:lnTo>
                  <a:cubicBezTo>
                    <a:pt x="1700342" y="173037"/>
                    <a:pt x="1703388" y="177006"/>
                    <a:pt x="1703388" y="181768"/>
                  </a:cubicBezTo>
                  <a:cubicBezTo>
                    <a:pt x="1703388" y="186531"/>
                    <a:pt x="1700342" y="190500"/>
                    <a:pt x="1695776" y="190500"/>
                  </a:cubicBezTo>
                  <a:lnTo>
                    <a:pt x="7610" y="190500"/>
                  </a:lnTo>
                  <a:cubicBezTo>
                    <a:pt x="3044" y="190500"/>
                    <a:pt x="0" y="186531"/>
                    <a:pt x="0" y="181768"/>
                  </a:cubicBezTo>
                  <a:cubicBezTo>
                    <a:pt x="0" y="177006"/>
                    <a:pt x="3044" y="173037"/>
                    <a:pt x="7610" y="173037"/>
                  </a:cubicBezTo>
                  <a:close/>
                  <a:moveTo>
                    <a:pt x="7610" y="0"/>
                  </a:moveTo>
                  <a:lnTo>
                    <a:pt x="1695776" y="0"/>
                  </a:lnTo>
                  <a:cubicBezTo>
                    <a:pt x="1700342" y="0"/>
                    <a:pt x="1703388" y="3780"/>
                    <a:pt x="1703388" y="8315"/>
                  </a:cubicBezTo>
                  <a:cubicBezTo>
                    <a:pt x="1703388" y="12851"/>
                    <a:pt x="1700342" y="15875"/>
                    <a:pt x="1695776" y="15875"/>
                  </a:cubicBezTo>
                  <a:lnTo>
                    <a:pt x="7610" y="15875"/>
                  </a:lnTo>
                  <a:cubicBezTo>
                    <a:pt x="3044" y="15875"/>
                    <a:pt x="0" y="12851"/>
                    <a:pt x="0" y="8315"/>
                  </a:cubicBezTo>
                  <a:cubicBezTo>
                    <a:pt x="0" y="3780"/>
                    <a:pt x="3044" y="0"/>
                    <a:pt x="7610" y="0"/>
                  </a:cubicBez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25" name="Freeform: Shape 24">
              <a:extLst>
                <a:ext uri="{FF2B5EF4-FFF2-40B4-BE49-F238E27FC236}">
                  <a16:creationId xmlns:a16="http://schemas.microsoft.com/office/drawing/2014/main" id="{269F3037-5086-6632-135B-944217B3CB91}"/>
                </a:ext>
              </a:extLst>
            </p:cNvPr>
            <p:cNvSpPr>
              <a:spLocks/>
            </p:cNvSpPr>
            <p:nvPr/>
          </p:nvSpPr>
          <p:spPr bwMode="auto">
            <a:xfrm>
              <a:off x="13373833" y="6365005"/>
              <a:ext cx="2344842" cy="2028885"/>
            </a:xfrm>
            <a:custGeom>
              <a:avLst/>
              <a:gdLst>
                <a:gd name="connsiteX0" fmla="*/ 910737 w 2344842"/>
                <a:gd name="connsiteY0" fmla="*/ 306660 h 2028885"/>
                <a:gd name="connsiteX1" fmla="*/ 885178 w 2344842"/>
                <a:gd name="connsiteY1" fmla="*/ 315818 h 2028885"/>
                <a:gd name="connsiteX2" fmla="*/ 882146 w 2344842"/>
                <a:gd name="connsiteY2" fmla="*/ 428945 h 2028885"/>
                <a:gd name="connsiteX3" fmla="*/ 989781 w 2344842"/>
                <a:gd name="connsiteY3" fmla="*/ 465388 h 2028885"/>
                <a:gd name="connsiteX4" fmla="*/ 992813 w 2344842"/>
                <a:gd name="connsiteY4" fmla="*/ 351502 h 2028885"/>
                <a:gd name="connsiteX5" fmla="*/ 910737 w 2344842"/>
                <a:gd name="connsiteY5" fmla="*/ 306660 h 2028885"/>
                <a:gd name="connsiteX6" fmla="*/ 1398038 w 2344842"/>
                <a:gd name="connsiteY6" fmla="*/ 26 h 2028885"/>
                <a:gd name="connsiteX7" fmla="*/ 1743119 w 2344842"/>
                <a:gd name="connsiteY7" fmla="*/ 245275 h 2028885"/>
                <a:gd name="connsiteX8" fmla="*/ 1788787 w 2344842"/>
                <a:gd name="connsiteY8" fmla="*/ 567775 h 2028885"/>
                <a:gd name="connsiteX9" fmla="*/ 2078019 w 2344842"/>
                <a:gd name="connsiteY9" fmla="*/ 779225 h 2028885"/>
                <a:gd name="connsiteX10" fmla="*/ 2004189 w 2344842"/>
                <a:gd name="connsiteY10" fmla="*/ 945039 h 2028885"/>
                <a:gd name="connsiteX11" fmla="*/ 2311688 w 2344842"/>
                <a:gd name="connsiteY11" fmla="*/ 1167138 h 2028885"/>
                <a:gd name="connsiteX12" fmla="*/ 1661677 w 2344842"/>
                <a:gd name="connsiteY12" fmla="*/ 1868424 h 2028885"/>
                <a:gd name="connsiteX13" fmla="*/ 877 w 2344842"/>
                <a:gd name="connsiteY13" fmla="*/ 1486596 h 2028885"/>
                <a:gd name="connsiteX14" fmla="*/ 286303 w 2344842"/>
                <a:gd name="connsiteY14" fmla="*/ 1002846 h 2028885"/>
                <a:gd name="connsiteX15" fmla="*/ 560312 w 2344842"/>
                <a:gd name="connsiteY15" fmla="*/ 639273 h 2028885"/>
                <a:gd name="connsiteX16" fmla="*/ 621203 w 2344842"/>
                <a:gd name="connsiteY16" fmla="*/ 449880 h 2028885"/>
                <a:gd name="connsiteX17" fmla="*/ 1398038 w 2344842"/>
                <a:gd name="connsiteY17" fmla="*/ 26 h 202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44842" h="2028885">
                  <a:moveTo>
                    <a:pt x="910737" y="306660"/>
                  </a:moveTo>
                  <a:cubicBezTo>
                    <a:pt x="901475" y="307514"/>
                    <a:pt x="892758" y="310504"/>
                    <a:pt x="885178" y="315818"/>
                  </a:cubicBezTo>
                  <a:cubicBezTo>
                    <a:pt x="854858" y="337077"/>
                    <a:pt x="853342" y="387946"/>
                    <a:pt x="882146" y="428945"/>
                  </a:cubicBezTo>
                  <a:cubicBezTo>
                    <a:pt x="910950" y="469944"/>
                    <a:pt x="959461" y="486647"/>
                    <a:pt x="989781" y="465388"/>
                  </a:cubicBezTo>
                  <a:cubicBezTo>
                    <a:pt x="1020101" y="444130"/>
                    <a:pt x="1021617" y="393261"/>
                    <a:pt x="992813" y="351502"/>
                  </a:cubicBezTo>
                  <a:cubicBezTo>
                    <a:pt x="971210" y="320753"/>
                    <a:pt x="938522" y="304097"/>
                    <a:pt x="910737" y="306660"/>
                  </a:cubicBezTo>
                  <a:close/>
                  <a:moveTo>
                    <a:pt x="1398038" y="26"/>
                  </a:moveTo>
                  <a:cubicBezTo>
                    <a:pt x="1531047" y="1581"/>
                    <a:pt x="1647787" y="73852"/>
                    <a:pt x="1743119" y="245275"/>
                  </a:cubicBezTo>
                  <a:cubicBezTo>
                    <a:pt x="1861095" y="456725"/>
                    <a:pt x="1875557" y="522138"/>
                    <a:pt x="1788787" y="567775"/>
                  </a:cubicBezTo>
                  <a:cubicBezTo>
                    <a:pt x="1722568" y="602763"/>
                    <a:pt x="1947865" y="649921"/>
                    <a:pt x="2078019" y="779225"/>
                  </a:cubicBezTo>
                  <a:cubicBezTo>
                    <a:pt x="2207412" y="909290"/>
                    <a:pt x="1943298" y="907008"/>
                    <a:pt x="2004189" y="945039"/>
                  </a:cubicBezTo>
                  <a:cubicBezTo>
                    <a:pt x="2089436" y="999043"/>
                    <a:pt x="2161744" y="999803"/>
                    <a:pt x="2311688" y="1167138"/>
                  </a:cubicBezTo>
                  <a:cubicBezTo>
                    <a:pt x="2428142" y="1296442"/>
                    <a:pt x="2243947" y="1631873"/>
                    <a:pt x="1661677" y="1868424"/>
                  </a:cubicBezTo>
                  <a:cubicBezTo>
                    <a:pt x="1079407" y="2104214"/>
                    <a:pt x="-35658" y="2156696"/>
                    <a:pt x="877" y="1486596"/>
                  </a:cubicBezTo>
                  <a:cubicBezTo>
                    <a:pt x="25233" y="1036313"/>
                    <a:pt x="395145" y="1142799"/>
                    <a:pt x="286303" y="1002846"/>
                  </a:cubicBezTo>
                  <a:cubicBezTo>
                    <a:pt x="129509" y="802044"/>
                    <a:pt x="653171" y="678824"/>
                    <a:pt x="560312" y="639273"/>
                  </a:cubicBezTo>
                  <a:cubicBezTo>
                    <a:pt x="454514" y="593636"/>
                    <a:pt x="621203" y="449880"/>
                    <a:pt x="621203" y="449880"/>
                  </a:cubicBezTo>
                  <a:cubicBezTo>
                    <a:pt x="909484" y="191271"/>
                    <a:pt x="1176357" y="-2566"/>
                    <a:pt x="1398038" y="26"/>
                  </a:cubicBezTo>
                  <a:close/>
                </a:path>
              </a:pathLst>
            </a:custGeom>
            <a:solidFill>
              <a:srgbClr val="1800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26" name="Freeform 31">
              <a:extLst>
                <a:ext uri="{FF2B5EF4-FFF2-40B4-BE49-F238E27FC236}">
                  <a16:creationId xmlns:a16="http://schemas.microsoft.com/office/drawing/2014/main" id="{5303C91A-FD76-2400-FC4C-800C4B196BD9}"/>
                </a:ext>
              </a:extLst>
            </p:cNvPr>
            <p:cNvSpPr>
              <a:spLocks/>
            </p:cNvSpPr>
            <p:nvPr/>
          </p:nvSpPr>
          <p:spPr bwMode="auto">
            <a:xfrm>
              <a:off x="13414375" y="7370763"/>
              <a:ext cx="2376488" cy="2009775"/>
            </a:xfrm>
            <a:custGeom>
              <a:avLst/>
              <a:gdLst>
                <a:gd name="T0" fmla="*/ 3123 w 3123"/>
                <a:gd name="T1" fmla="*/ 1161 h 2640"/>
                <a:gd name="T2" fmla="*/ 2826 w 3123"/>
                <a:gd name="T3" fmla="*/ 518 h 2640"/>
                <a:gd name="T4" fmla="*/ 2169 w 3123"/>
                <a:gd name="T5" fmla="*/ 27 h 2640"/>
                <a:gd name="T6" fmla="*/ 2052 w 3123"/>
                <a:gd name="T7" fmla="*/ 9 h 2640"/>
                <a:gd name="T8" fmla="*/ 1584 w 3123"/>
                <a:gd name="T9" fmla="*/ 424 h 2640"/>
                <a:gd name="T10" fmla="*/ 1123 w 3123"/>
                <a:gd name="T11" fmla="*/ 0 h 2640"/>
                <a:gd name="T12" fmla="*/ 648 w 3123"/>
                <a:gd name="T13" fmla="*/ 86 h 2640"/>
                <a:gd name="T14" fmla="*/ 211 w 3123"/>
                <a:gd name="T15" fmla="*/ 524 h 2640"/>
                <a:gd name="T16" fmla="*/ 48 w 3123"/>
                <a:gd name="T17" fmla="*/ 1442 h 2640"/>
                <a:gd name="T18" fmla="*/ 458 w 3123"/>
                <a:gd name="T19" fmla="*/ 2012 h 2640"/>
                <a:gd name="T20" fmla="*/ 645 w 3123"/>
                <a:gd name="T21" fmla="*/ 2027 h 2640"/>
                <a:gd name="T22" fmla="*/ 495 w 3123"/>
                <a:gd name="T23" fmla="*/ 2466 h 2640"/>
                <a:gd name="T24" fmla="*/ 2643 w 3123"/>
                <a:gd name="T25" fmla="*/ 2442 h 2640"/>
                <a:gd name="T26" fmla="*/ 2586 w 3123"/>
                <a:gd name="T27" fmla="*/ 2335 h 2640"/>
                <a:gd name="T28" fmla="*/ 2499 w 3123"/>
                <a:gd name="T29" fmla="*/ 2181 h 2640"/>
                <a:gd name="T30" fmla="*/ 2447 w 3123"/>
                <a:gd name="T31" fmla="*/ 1582 h 2640"/>
                <a:gd name="T32" fmla="*/ 2524 w 3123"/>
                <a:gd name="T33" fmla="*/ 1681 h 2640"/>
                <a:gd name="T34" fmla="*/ 3123 w 3123"/>
                <a:gd name="T35" fmla="*/ 1161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3" h="2640">
                  <a:moveTo>
                    <a:pt x="3123" y="1161"/>
                  </a:moveTo>
                  <a:cubicBezTo>
                    <a:pt x="2987" y="873"/>
                    <a:pt x="2826" y="518"/>
                    <a:pt x="2826" y="518"/>
                  </a:cubicBezTo>
                  <a:cubicBezTo>
                    <a:pt x="2703" y="255"/>
                    <a:pt x="2456" y="71"/>
                    <a:pt x="2169" y="27"/>
                  </a:cubicBezTo>
                  <a:lnTo>
                    <a:pt x="2052" y="9"/>
                  </a:lnTo>
                  <a:cubicBezTo>
                    <a:pt x="1910" y="125"/>
                    <a:pt x="1805" y="425"/>
                    <a:pt x="1584" y="424"/>
                  </a:cubicBezTo>
                  <a:cubicBezTo>
                    <a:pt x="1360" y="423"/>
                    <a:pt x="1265" y="114"/>
                    <a:pt x="1123" y="0"/>
                  </a:cubicBezTo>
                  <a:lnTo>
                    <a:pt x="648" y="86"/>
                  </a:lnTo>
                  <a:cubicBezTo>
                    <a:pt x="425" y="127"/>
                    <a:pt x="251" y="301"/>
                    <a:pt x="211" y="524"/>
                  </a:cubicBezTo>
                  <a:lnTo>
                    <a:pt x="48" y="1442"/>
                  </a:lnTo>
                  <a:cubicBezTo>
                    <a:pt x="0" y="1714"/>
                    <a:pt x="185" y="1971"/>
                    <a:pt x="458" y="2012"/>
                  </a:cubicBezTo>
                  <a:lnTo>
                    <a:pt x="645" y="2027"/>
                  </a:lnTo>
                  <a:lnTo>
                    <a:pt x="495" y="2466"/>
                  </a:lnTo>
                  <a:cubicBezTo>
                    <a:pt x="799" y="2537"/>
                    <a:pt x="1508" y="2640"/>
                    <a:pt x="2643" y="2442"/>
                  </a:cubicBezTo>
                  <a:cubicBezTo>
                    <a:pt x="2610" y="2374"/>
                    <a:pt x="2586" y="2335"/>
                    <a:pt x="2586" y="2335"/>
                  </a:cubicBezTo>
                  <a:lnTo>
                    <a:pt x="2499" y="2181"/>
                  </a:lnTo>
                  <a:cubicBezTo>
                    <a:pt x="2424" y="1971"/>
                    <a:pt x="2438" y="1902"/>
                    <a:pt x="2447" y="1582"/>
                  </a:cubicBezTo>
                  <a:cubicBezTo>
                    <a:pt x="2447" y="1582"/>
                    <a:pt x="2475" y="1622"/>
                    <a:pt x="2524" y="1681"/>
                  </a:cubicBezTo>
                  <a:cubicBezTo>
                    <a:pt x="2643" y="1639"/>
                    <a:pt x="2943" y="1506"/>
                    <a:pt x="3123" y="1161"/>
                  </a:cubicBezTo>
                  <a:close/>
                </a:path>
              </a:pathLst>
            </a:custGeom>
            <a:solidFill>
              <a:srgbClr val="FF3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7" name="Freeform 32">
              <a:extLst>
                <a:ext uri="{FF2B5EF4-FFF2-40B4-BE49-F238E27FC236}">
                  <a16:creationId xmlns:a16="http://schemas.microsoft.com/office/drawing/2014/main" id="{5C71D30F-2015-2928-5FEB-2E3B82713D77}"/>
                </a:ext>
              </a:extLst>
            </p:cNvPr>
            <p:cNvSpPr>
              <a:spLocks/>
            </p:cNvSpPr>
            <p:nvPr/>
          </p:nvSpPr>
          <p:spPr bwMode="auto">
            <a:xfrm>
              <a:off x="13604875" y="8575675"/>
              <a:ext cx="1671638" cy="530225"/>
            </a:xfrm>
            <a:custGeom>
              <a:avLst/>
              <a:gdLst>
                <a:gd name="T0" fmla="*/ 208 w 2197"/>
                <a:gd name="T1" fmla="*/ 430 h 698"/>
                <a:gd name="T2" fmla="*/ 395 w 2197"/>
                <a:gd name="T3" fmla="*/ 445 h 698"/>
                <a:gd name="T4" fmla="*/ 309 w 2197"/>
                <a:gd name="T5" fmla="*/ 698 h 698"/>
                <a:gd name="T6" fmla="*/ 2190 w 2197"/>
                <a:gd name="T7" fmla="*/ 203 h 698"/>
                <a:gd name="T8" fmla="*/ 2197 w 2197"/>
                <a:gd name="T9" fmla="*/ 0 h 698"/>
                <a:gd name="T10" fmla="*/ 0 w 2197"/>
                <a:gd name="T11" fmla="*/ 348 h 698"/>
                <a:gd name="T12" fmla="*/ 208 w 2197"/>
                <a:gd name="T13" fmla="*/ 430 h 698"/>
              </a:gdLst>
              <a:ahLst/>
              <a:cxnLst>
                <a:cxn ang="0">
                  <a:pos x="T0" y="T1"/>
                </a:cxn>
                <a:cxn ang="0">
                  <a:pos x="T2" y="T3"/>
                </a:cxn>
                <a:cxn ang="0">
                  <a:pos x="T4" y="T5"/>
                </a:cxn>
                <a:cxn ang="0">
                  <a:pos x="T6" y="T7"/>
                </a:cxn>
                <a:cxn ang="0">
                  <a:pos x="T8" y="T9"/>
                </a:cxn>
                <a:cxn ang="0">
                  <a:pos x="T10" y="T11"/>
                </a:cxn>
                <a:cxn ang="0">
                  <a:pos x="T12" y="T13"/>
                </a:cxn>
              </a:cxnLst>
              <a:rect l="0" t="0" r="r" b="b"/>
              <a:pathLst>
                <a:path w="2197" h="698">
                  <a:moveTo>
                    <a:pt x="208" y="430"/>
                  </a:moveTo>
                  <a:lnTo>
                    <a:pt x="395" y="445"/>
                  </a:lnTo>
                  <a:lnTo>
                    <a:pt x="309" y="698"/>
                  </a:lnTo>
                  <a:lnTo>
                    <a:pt x="2190" y="203"/>
                  </a:lnTo>
                  <a:cubicBezTo>
                    <a:pt x="2192" y="147"/>
                    <a:pt x="2194" y="82"/>
                    <a:pt x="2197" y="0"/>
                  </a:cubicBezTo>
                  <a:lnTo>
                    <a:pt x="0" y="348"/>
                  </a:lnTo>
                  <a:cubicBezTo>
                    <a:pt x="60" y="389"/>
                    <a:pt x="130" y="418"/>
                    <a:pt x="208" y="430"/>
                  </a:cubicBezTo>
                  <a:close/>
                </a:path>
              </a:pathLst>
            </a:custGeom>
            <a:solidFill>
              <a:srgbClr val="EF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8" name="Freeform 33">
              <a:extLst>
                <a:ext uri="{FF2B5EF4-FFF2-40B4-BE49-F238E27FC236}">
                  <a16:creationId xmlns:a16="http://schemas.microsoft.com/office/drawing/2014/main" id="{344E0220-1634-9622-7BE5-4326E5B5FCED}"/>
                </a:ext>
              </a:extLst>
            </p:cNvPr>
            <p:cNvSpPr>
              <a:spLocks/>
            </p:cNvSpPr>
            <p:nvPr/>
          </p:nvSpPr>
          <p:spPr bwMode="auto">
            <a:xfrm>
              <a:off x="15335250" y="8197850"/>
              <a:ext cx="1506538" cy="868363"/>
            </a:xfrm>
            <a:custGeom>
              <a:avLst/>
              <a:gdLst>
                <a:gd name="T0" fmla="*/ 1757 w 1979"/>
                <a:gd name="T1" fmla="*/ 0 h 1142"/>
                <a:gd name="T2" fmla="*/ 786 w 1979"/>
                <a:gd name="T3" fmla="*/ 436 h 1142"/>
                <a:gd name="T4" fmla="*/ 599 w 1979"/>
                <a:gd name="T5" fmla="*/ 74 h 1142"/>
                <a:gd name="T6" fmla="*/ 0 w 1979"/>
                <a:gd name="T7" fmla="*/ 595 h 1142"/>
                <a:gd name="T8" fmla="*/ 601 w 1979"/>
                <a:gd name="T9" fmla="*/ 1067 h 1142"/>
                <a:gd name="T10" fmla="*/ 1979 w 1979"/>
                <a:gd name="T11" fmla="*/ 343 h 1142"/>
                <a:gd name="T12" fmla="*/ 1757 w 1979"/>
                <a:gd name="T13" fmla="*/ 0 h 1142"/>
              </a:gdLst>
              <a:ahLst/>
              <a:cxnLst>
                <a:cxn ang="0">
                  <a:pos x="T0" y="T1"/>
                </a:cxn>
                <a:cxn ang="0">
                  <a:pos x="T2" y="T3"/>
                </a:cxn>
                <a:cxn ang="0">
                  <a:pos x="T4" y="T5"/>
                </a:cxn>
                <a:cxn ang="0">
                  <a:pos x="T6" y="T7"/>
                </a:cxn>
                <a:cxn ang="0">
                  <a:pos x="T8" y="T9"/>
                </a:cxn>
                <a:cxn ang="0">
                  <a:pos x="T10" y="T11"/>
                </a:cxn>
                <a:cxn ang="0">
                  <a:pos x="T12" y="T13"/>
                </a:cxn>
              </a:cxnLst>
              <a:rect l="0" t="0" r="r" b="b"/>
              <a:pathLst>
                <a:path w="1979" h="1142">
                  <a:moveTo>
                    <a:pt x="1757" y="0"/>
                  </a:moveTo>
                  <a:cubicBezTo>
                    <a:pt x="1757" y="0"/>
                    <a:pt x="822" y="451"/>
                    <a:pt x="786" y="436"/>
                  </a:cubicBezTo>
                  <a:cubicBezTo>
                    <a:pt x="771" y="430"/>
                    <a:pt x="691" y="267"/>
                    <a:pt x="599" y="74"/>
                  </a:cubicBezTo>
                  <a:cubicBezTo>
                    <a:pt x="419" y="420"/>
                    <a:pt x="119" y="553"/>
                    <a:pt x="0" y="595"/>
                  </a:cubicBezTo>
                  <a:cubicBezTo>
                    <a:pt x="120" y="741"/>
                    <a:pt x="364" y="1005"/>
                    <a:pt x="601" y="1067"/>
                  </a:cubicBezTo>
                  <a:cubicBezTo>
                    <a:pt x="888" y="1142"/>
                    <a:pt x="1979" y="343"/>
                    <a:pt x="1979" y="343"/>
                  </a:cubicBezTo>
                  <a:lnTo>
                    <a:pt x="1757" y="0"/>
                  </a:lnTo>
                  <a:close/>
                </a:path>
              </a:pathLst>
            </a:custGeom>
            <a:solidFill>
              <a:srgbClr val="FEC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9" name="Freeform 34">
              <a:extLst>
                <a:ext uri="{FF2B5EF4-FFF2-40B4-BE49-F238E27FC236}">
                  <a16:creationId xmlns:a16="http://schemas.microsoft.com/office/drawing/2014/main" id="{028C9EF5-D157-898B-FF6F-26C5FC38F49A}"/>
                </a:ext>
              </a:extLst>
            </p:cNvPr>
            <p:cNvSpPr>
              <a:spLocks/>
            </p:cNvSpPr>
            <p:nvPr/>
          </p:nvSpPr>
          <p:spPr bwMode="auto">
            <a:xfrm>
              <a:off x="15335250" y="8256588"/>
              <a:ext cx="455613" cy="541338"/>
            </a:xfrm>
            <a:custGeom>
              <a:avLst/>
              <a:gdLst>
                <a:gd name="T0" fmla="*/ 598 w 598"/>
                <a:gd name="T1" fmla="*/ 0 h 713"/>
                <a:gd name="T2" fmla="*/ 0 w 598"/>
                <a:gd name="T3" fmla="*/ 518 h 713"/>
                <a:gd name="T4" fmla="*/ 179 w 598"/>
                <a:gd name="T5" fmla="*/ 713 h 713"/>
                <a:gd name="T6" fmla="*/ 598 w 598"/>
                <a:gd name="T7" fmla="*/ 0 h 713"/>
              </a:gdLst>
              <a:ahLst/>
              <a:cxnLst>
                <a:cxn ang="0">
                  <a:pos x="T0" y="T1"/>
                </a:cxn>
                <a:cxn ang="0">
                  <a:pos x="T2" y="T3"/>
                </a:cxn>
                <a:cxn ang="0">
                  <a:pos x="T4" y="T5"/>
                </a:cxn>
                <a:cxn ang="0">
                  <a:pos x="T6" y="T7"/>
                </a:cxn>
              </a:cxnLst>
              <a:rect l="0" t="0" r="r" b="b"/>
              <a:pathLst>
                <a:path w="598" h="713">
                  <a:moveTo>
                    <a:pt x="598" y="0"/>
                  </a:moveTo>
                  <a:cubicBezTo>
                    <a:pt x="418" y="343"/>
                    <a:pt x="119" y="477"/>
                    <a:pt x="0" y="518"/>
                  </a:cubicBezTo>
                  <a:cubicBezTo>
                    <a:pt x="44" y="572"/>
                    <a:pt x="107" y="643"/>
                    <a:pt x="179" y="713"/>
                  </a:cubicBezTo>
                  <a:cubicBezTo>
                    <a:pt x="523" y="393"/>
                    <a:pt x="594" y="143"/>
                    <a:pt x="598" y="0"/>
                  </a:cubicBezTo>
                  <a:close/>
                </a:path>
              </a:pathLst>
            </a:custGeom>
            <a:solidFill>
              <a:srgbClr val="FFA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0" name="Freeform: Shape 29">
              <a:extLst>
                <a:ext uri="{FF2B5EF4-FFF2-40B4-BE49-F238E27FC236}">
                  <a16:creationId xmlns:a16="http://schemas.microsoft.com/office/drawing/2014/main" id="{839C15D4-46F2-C074-0154-B2ADD4992D7D}"/>
                </a:ext>
              </a:extLst>
            </p:cNvPr>
            <p:cNvSpPr>
              <a:spLocks/>
            </p:cNvSpPr>
            <p:nvPr/>
          </p:nvSpPr>
          <p:spPr bwMode="auto">
            <a:xfrm>
              <a:off x="14235290" y="6161057"/>
              <a:ext cx="787222" cy="1532796"/>
            </a:xfrm>
            <a:custGeom>
              <a:avLst/>
              <a:gdLst>
                <a:gd name="connsiteX0" fmla="*/ 453342 w 787222"/>
                <a:gd name="connsiteY0" fmla="*/ 460 h 1532796"/>
                <a:gd name="connsiteX1" fmla="*/ 787222 w 787222"/>
                <a:gd name="connsiteY1" fmla="*/ 449304 h 1532796"/>
                <a:gd name="connsiteX2" fmla="*/ 607075 w 787222"/>
                <a:gd name="connsiteY2" fmla="*/ 965480 h 1532796"/>
                <a:gd name="connsiteX3" fmla="*/ 578304 w 787222"/>
                <a:gd name="connsiteY3" fmla="*/ 971152 h 1532796"/>
                <a:gd name="connsiteX4" fmla="*/ 592567 w 787222"/>
                <a:gd name="connsiteY4" fmla="*/ 1069744 h 1532796"/>
                <a:gd name="connsiteX5" fmla="*/ 709936 w 787222"/>
                <a:gd name="connsiteY5" fmla="*/ 1212689 h 1532796"/>
                <a:gd name="connsiteX6" fmla="*/ 741184 w 787222"/>
                <a:gd name="connsiteY6" fmla="*/ 1217251 h 1532796"/>
                <a:gd name="connsiteX7" fmla="*/ 384504 w 787222"/>
                <a:gd name="connsiteY7" fmla="*/ 1532795 h 1532796"/>
                <a:gd name="connsiteX8" fmla="*/ 33159 w 787222"/>
                <a:gd name="connsiteY8" fmla="*/ 1210408 h 1532796"/>
                <a:gd name="connsiteX9" fmla="*/ 48402 w 787222"/>
                <a:gd name="connsiteY9" fmla="*/ 1207367 h 1532796"/>
                <a:gd name="connsiteX10" fmla="*/ 178727 w 787222"/>
                <a:gd name="connsiteY10" fmla="*/ 1060620 h 1532796"/>
                <a:gd name="connsiteX11" fmla="*/ 207021 w 787222"/>
                <a:gd name="connsiteY11" fmla="*/ 864079 h 1532796"/>
                <a:gd name="connsiteX12" fmla="*/ 199986 w 787222"/>
                <a:gd name="connsiteY12" fmla="*/ 857733 h 1532796"/>
                <a:gd name="connsiteX13" fmla="*/ 107330 w 787222"/>
                <a:gd name="connsiteY13" fmla="*/ 698558 h 1532796"/>
                <a:gd name="connsiteX14" fmla="*/ 99648 w 787222"/>
                <a:gd name="connsiteY14" fmla="*/ 672037 h 1532796"/>
                <a:gd name="connsiteX15" fmla="*/ 73937 w 787222"/>
                <a:gd name="connsiteY15" fmla="*/ 674460 h 1532796"/>
                <a:gd name="connsiteX16" fmla="*/ 20688 w 787222"/>
                <a:gd name="connsiteY16" fmla="*/ 632892 h 1532796"/>
                <a:gd name="connsiteX17" fmla="*/ 23720 w 787222"/>
                <a:gd name="connsiteY17" fmla="*/ 519765 h 1532796"/>
                <a:gd name="connsiteX18" fmla="*/ 65824 w 787222"/>
                <a:gd name="connsiteY18" fmla="*/ 515504 h 1532796"/>
                <a:gd name="connsiteX19" fmla="*/ 61661 w 787222"/>
                <a:gd name="connsiteY19" fmla="*/ 488102 h 1532796"/>
                <a:gd name="connsiteX20" fmla="*/ 453342 w 787222"/>
                <a:gd name="connsiteY20" fmla="*/ 460 h 153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7222" h="1532796">
                  <a:moveTo>
                    <a:pt x="453342" y="460"/>
                  </a:moveTo>
                  <a:cubicBezTo>
                    <a:pt x="673901" y="10350"/>
                    <a:pt x="787222" y="201299"/>
                    <a:pt x="787222" y="449304"/>
                  </a:cubicBezTo>
                  <a:cubicBezTo>
                    <a:pt x="787222" y="666308"/>
                    <a:pt x="783728" y="900204"/>
                    <a:pt x="607075" y="965480"/>
                  </a:cubicBezTo>
                  <a:lnTo>
                    <a:pt x="578304" y="971152"/>
                  </a:lnTo>
                  <a:lnTo>
                    <a:pt x="592567" y="1069744"/>
                  </a:lnTo>
                  <a:cubicBezTo>
                    <a:pt x="601713" y="1135894"/>
                    <a:pt x="646679" y="1190639"/>
                    <a:pt x="709936" y="1212689"/>
                  </a:cubicBezTo>
                  <a:lnTo>
                    <a:pt x="741184" y="1217251"/>
                  </a:lnTo>
                  <a:cubicBezTo>
                    <a:pt x="632961" y="1305452"/>
                    <a:pt x="552936" y="1533555"/>
                    <a:pt x="384504" y="1532795"/>
                  </a:cubicBezTo>
                  <a:cubicBezTo>
                    <a:pt x="213785" y="1532035"/>
                    <a:pt x="141382" y="1297088"/>
                    <a:pt x="33159" y="1210408"/>
                  </a:cubicBezTo>
                  <a:lnTo>
                    <a:pt x="48402" y="1207367"/>
                  </a:lnTo>
                  <a:cubicBezTo>
                    <a:pt x="117756" y="1189119"/>
                    <a:pt x="168819" y="1131332"/>
                    <a:pt x="178727" y="1060620"/>
                  </a:cubicBezTo>
                  <a:lnTo>
                    <a:pt x="207021" y="864079"/>
                  </a:lnTo>
                  <a:lnTo>
                    <a:pt x="199986" y="857733"/>
                  </a:lnTo>
                  <a:cubicBezTo>
                    <a:pt x="161436" y="814323"/>
                    <a:pt x="130467" y="760714"/>
                    <a:pt x="107330" y="698558"/>
                  </a:cubicBezTo>
                  <a:lnTo>
                    <a:pt x="99648" y="672037"/>
                  </a:lnTo>
                  <a:lnTo>
                    <a:pt x="73937" y="674460"/>
                  </a:lnTo>
                  <a:cubicBezTo>
                    <a:pt x="54419" y="667817"/>
                    <a:pt x="35090" y="653391"/>
                    <a:pt x="20688" y="632892"/>
                  </a:cubicBezTo>
                  <a:cubicBezTo>
                    <a:pt x="-8116" y="591893"/>
                    <a:pt x="-6600" y="541024"/>
                    <a:pt x="23720" y="519765"/>
                  </a:cubicBezTo>
                  <a:lnTo>
                    <a:pt x="65824" y="515504"/>
                  </a:lnTo>
                  <a:lnTo>
                    <a:pt x="61661" y="488102"/>
                  </a:lnTo>
                  <a:cubicBezTo>
                    <a:pt x="23634" y="95554"/>
                    <a:pt x="269290" y="-7908"/>
                    <a:pt x="453342" y="460"/>
                  </a:cubicBezTo>
                  <a:close/>
                </a:path>
              </a:pathLst>
            </a:custGeom>
            <a:solidFill>
              <a:srgbClr val="FEC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31" name="Freeform: Shape 30">
              <a:extLst>
                <a:ext uri="{FF2B5EF4-FFF2-40B4-BE49-F238E27FC236}">
                  <a16:creationId xmlns:a16="http://schemas.microsoft.com/office/drawing/2014/main" id="{D75E7806-3377-1583-CF02-5B3CBD3D7675}"/>
                </a:ext>
              </a:extLst>
            </p:cNvPr>
            <p:cNvSpPr>
              <a:spLocks/>
            </p:cNvSpPr>
            <p:nvPr/>
          </p:nvSpPr>
          <p:spPr bwMode="auto">
            <a:xfrm>
              <a:off x="14433550" y="7025642"/>
              <a:ext cx="411163" cy="260278"/>
            </a:xfrm>
            <a:custGeom>
              <a:avLst/>
              <a:gdLst>
                <a:gd name="connsiteX0" fmla="*/ 9321 w 411163"/>
                <a:gd name="connsiteY0" fmla="*/ 0 h 260278"/>
                <a:gd name="connsiteX1" fmla="*/ 65207 w 411163"/>
                <a:gd name="connsiteY1" fmla="*/ 50409 h 260278"/>
                <a:gd name="connsiteX2" fmla="*/ 322011 w 411163"/>
                <a:gd name="connsiteY2" fmla="*/ 118007 h 260278"/>
                <a:gd name="connsiteX3" fmla="*/ 380226 w 411163"/>
                <a:gd name="connsiteY3" fmla="*/ 106532 h 260278"/>
                <a:gd name="connsiteX4" fmla="*/ 394412 w 411163"/>
                <a:gd name="connsiteY4" fmla="*/ 204448 h 260278"/>
                <a:gd name="connsiteX5" fmla="*/ 411163 w 411163"/>
                <a:gd name="connsiteY5" fmla="*/ 259819 h 260278"/>
                <a:gd name="connsiteX6" fmla="*/ 0 w 411163"/>
                <a:gd name="connsiteY6" fmla="*/ 65641 h 26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163" h="260278">
                  <a:moveTo>
                    <a:pt x="9321" y="0"/>
                  </a:moveTo>
                  <a:lnTo>
                    <a:pt x="65207" y="50409"/>
                  </a:lnTo>
                  <a:cubicBezTo>
                    <a:pt x="134311" y="99607"/>
                    <a:pt x="220193" y="123998"/>
                    <a:pt x="322011" y="118007"/>
                  </a:cubicBezTo>
                  <a:lnTo>
                    <a:pt x="380226" y="106532"/>
                  </a:lnTo>
                  <a:lnTo>
                    <a:pt x="394412" y="204448"/>
                  </a:lnTo>
                  <a:cubicBezTo>
                    <a:pt x="396696" y="224169"/>
                    <a:pt x="402787" y="242373"/>
                    <a:pt x="411163" y="259819"/>
                  </a:cubicBezTo>
                  <a:cubicBezTo>
                    <a:pt x="180455" y="268921"/>
                    <a:pt x="54060" y="140733"/>
                    <a:pt x="0" y="65641"/>
                  </a:cubicBezTo>
                  <a:close/>
                </a:path>
              </a:pathLst>
            </a:custGeom>
            <a:solidFill>
              <a:srgbClr val="FFA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32" name="Freeform 37">
              <a:extLst>
                <a:ext uri="{FF2B5EF4-FFF2-40B4-BE49-F238E27FC236}">
                  <a16:creationId xmlns:a16="http://schemas.microsoft.com/office/drawing/2014/main" id="{07D7B3D3-7863-A68B-9A97-FF780A298908}"/>
                </a:ext>
              </a:extLst>
            </p:cNvPr>
            <p:cNvSpPr>
              <a:spLocks/>
            </p:cNvSpPr>
            <p:nvPr/>
          </p:nvSpPr>
          <p:spPr bwMode="auto">
            <a:xfrm>
              <a:off x="13255625" y="9234488"/>
              <a:ext cx="2344738" cy="1568450"/>
            </a:xfrm>
            <a:custGeom>
              <a:avLst/>
              <a:gdLst>
                <a:gd name="T0" fmla="*/ 2855 w 3082"/>
                <a:gd name="T1" fmla="*/ 0 h 2061"/>
                <a:gd name="T2" fmla="*/ 624 w 3082"/>
                <a:gd name="T3" fmla="*/ 251 h 2061"/>
                <a:gd name="T4" fmla="*/ 0 w 3082"/>
                <a:gd name="T5" fmla="*/ 2061 h 2061"/>
                <a:gd name="T6" fmla="*/ 2851 w 3082"/>
                <a:gd name="T7" fmla="*/ 2050 h 2061"/>
                <a:gd name="T8" fmla="*/ 2984 w 3082"/>
                <a:gd name="T9" fmla="*/ 992 h 2061"/>
                <a:gd name="T10" fmla="*/ 2855 w 3082"/>
                <a:gd name="T11" fmla="*/ 0 h 2061"/>
              </a:gdLst>
              <a:ahLst/>
              <a:cxnLst>
                <a:cxn ang="0">
                  <a:pos x="T0" y="T1"/>
                </a:cxn>
                <a:cxn ang="0">
                  <a:pos x="T2" y="T3"/>
                </a:cxn>
                <a:cxn ang="0">
                  <a:pos x="T4" y="T5"/>
                </a:cxn>
                <a:cxn ang="0">
                  <a:pos x="T6" y="T7"/>
                </a:cxn>
                <a:cxn ang="0">
                  <a:pos x="T8" y="T9"/>
                </a:cxn>
                <a:cxn ang="0">
                  <a:pos x="T10" y="T11"/>
                </a:cxn>
              </a:cxnLst>
              <a:rect l="0" t="0" r="r" b="b"/>
              <a:pathLst>
                <a:path w="3082" h="2061">
                  <a:moveTo>
                    <a:pt x="2855" y="0"/>
                  </a:moveTo>
                  <a:cubicBezTo>
                    <a:pt x="2161" y="460"/>
                    <a:pt x="1073" y="331"/>
                    <a:pt x="624" y="251"/>
                  </a:cubicBezTo>
                  <a:lnTo>
                    <a:pt x="0" y="2061"/>
                  </a:lnTo>
                  <a:lnTo>
                    <a:pt x="2851" y="2050"/>
                  </a:lnTo>
                  <a:lnTo>
                    <a:pt x="2984" y="992"/>
                  </a:lnTo>
                  <a:cubicBezTo>
                    <a:pt x="3082" y="565"/>
                    <a:pt x="2942" y="183"/>
                    <a:pt x="2855" y="0"/>
                  </a:cubicBezTo>
                  <a:close/>
                </a:path>
              </a:pathLst>
            </a:custGeom>
            <a:solidFill>
              <a:srgbClr val="210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3" name="Freeform 38">
              <a:extLst>
                <a:ext uri="{FF2B5EF4-FFF2-40B4-BE49-F238E27FC236}">
                  <a16:creationId xmlns:a16="http://schemas.microsoft.com/office/drawing/2014/main" id="{00D763A2-E5DD-DBDA-BC5A-EFB5927B3DD4}"/>
                </a:ext>
              </a:extLst>
            </p:cNvPr>
            <p:cNvSpPr>
              <a:spLocks/>
            </p:cNvSpPr>
            <p:nvPr/>
          </p:nvSpPr>
          <p:spPr bwMode="auto">
            <a:xfrm>
              <a:off x="13730288" y="9229725"/>
              <a:ext cx="1697038" cy="354013"/>
            </a:xfrm>
            <a:custGeom>
              <a:avLst/>
              <a:gdLst>
                <a:gd name="T0" fmla="*/ 2231 w 2231"/>
                <a:gd name="T1" fmla="*/ 6 h 466"/>
                <a:gd name="T2" fmla="*/ 2228 w 2231"/>
                <a:gd name="T3" fmla="*/ 0 h 466"/>
                <a:gd name="T4" fmla="*/ 80 w 2231"/>
                <a:gd name="T5" fmla="*/ 24 h 466"/>
                <a:gd name="T6" fmla="*/ 68 w 2231"/>
                <a:gd name="T7" fmla="*/ 60 h 466"/>
                <a:gd name="T8" fmla="*/ 0 w 2231"/>
                <a:gd name="T9" fmla="*/ 257 h 466"/>
                <a:gd name="T10" fmla="*/ 2231 w 2231"/>
                <a:gd name="T11" fmla="*/ 6 h 466"/>
              </a:gdLst>
              <a:ahLst/>
              <a:cxnLst>
                <a:cxn ang="0">
                  <a:pos x="T0" y="T1"/>
                </a:cxn>
                <a:cxn ang="0">
                  <a:pos x="T2" y="T3"/>
                </a:cxn>
                <a:cxn ang="0">
                  <a:pos x="T4" y="T5"/>
                </a:cxn>
                <a:cxn ang="0">
                  <a:pos x="T6" y="T7"/>
                </a:cxn>
                <a:cxn ang="0">
                  <a:pos x="T8" y="T9"/>
                </a:cxn>
                <a:cxn ang="0">
                  <a:pos x="T10" y="T11"/>
                </a:cxn>
              </a:cxnLst>
              <a:rect l="0" t="0" r="r" b="b"/>
              <a:pathLst>
                <a:path w="2231" h="466">
                  <a:moveTo>
                    <a:pt x="2231" y="6"/>
                  </a:moveTo>
                  <a:cubicBezTo>
                    <a:pt x="2230" y="4"/>
                    <a:pt x="2229" y="2"/>
                    <a:pt x="2228" y="0"/>
                  </a:cubicBezTo>
                  <a:cubicBezTo>
                    <a:pt x="1093" y="198"/>
                    <a:pt x="384" y="95"/>
                    <a:pt x="80" y="24"/>
                  </a:cubicBezTo>
                  <a:lnTo>
                    <a:pt x="68" y="60"/>
                  </a:lnTo>
                  <a:lnTo>
                    <a:pt x="0" y="257"/>
                  </a:lnTo>
                  <a:cubicBezTo>
                    <a:pt x="449" y="337"/>
                    <a:pt x="1537" y="466"/>
                    <a:pt x="2231" y="6"/>
                  </a:cubicBezTo>
                  <a:close/>
                </a:path>
              </a:pathLst>
            </a:custGeom>
            <a:solidFill>
              <a:srgbClr val="100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4" name="Freeform: Shape 33">
              <a:extLst>
                <a:ext uri="{FF2B5EF4-FFF2-40B4-BE49-F238E27FC236}">
                  <a16:creationId xmlns:a16="http://schemas.microsoft.com/office/drawing/2014/main" id="{B77DF017-4E68-8F4B-8A98-E4E8257FD0FC}"/>
                </a:ext>
              </a:extLst>
            </p:cNvPr>
            <p:cNvSpPr>
              <a:spLocks/>
            </p:cNvSpPr>
            <p:nvPr/>
          </p:nvSpPr>
          <p:spPr bwMode="auto">
            <a:xfrm>
              <a:off x="13995400" y="6061116"/>
              <a:ext cx="1120775" cy="754022"/>
            </a:xfrm>
            <a:custGeom>
              <a:avLst/>
              <a:gdLst>
                <a:gd name="connsiteX0" fmla="*/ 636166 w 1120775"/>
                <a:gd name="connsiteY0" fmla="*/ 59 h 754022"/>
                <a:gd name="connsiteX1" fmla="*/ 897228 w 1120775"/>
                <a:gd name="connsiteY1" fmla="*/ 127027 h 754022"/>
                <a:gd name="connsiteX2" fmla="*/ 1120775 w 1120775"/>
                <a:gd name="connsiteY2" fmla="*/ 549087 h 754022"/>
                <a:gd name="connsiteX3" fmla="*/ 891145 w 1120775"/>
                <a:gd name="connsiteY3" fmla="*/ 255778 h 754022"/>
                <a:gd name="connsiteX4" fmla="*/ 408374 w 1120775"/>
                <a:gd name="connsiteY4" fmla="*/ 644674 h 754022"/>
                <a:gd name="connsiteX5" fmla="*/ 372289 w 1120775"/>
                <a:gd name="connsiteY5" fmla="*/ 657512 h 754022"/>
                <a:gd name="connsiteX6" fmla="*/ 371246 w 1120775"/>
                <a:gd name="connsiteY6" fmla="*/ 655390 h 754022"/>
                <a:gd name="connsiteX7" fmla="*/ 263611 w 1120775"/>
                <a:gd name="connsiteY7" fmla="*/ 619706 h 754022"/>
                <a:gd name="connsiteX8" fmla="*/ 244637 w 1120775"/>
                <a:gd name="connsiteY8" fmla="*/ 700850 h 754022"/>
                <a:gd name="connsiteX9" fmla="*/ 245517 w 1120775"/>
                <a:gd name="connsiteY9" fmla="*/ 702615 h 754022"/>
                <a:gd name="connsiteX10" fmla="*/ 221451 w 1120775"/>
                <a:gd name="connsiteY10" fmla="*/ 711178 h 754022"/>
                <a:gd name="connsiteX11" fmla="*/ 0 w 1120775"/>
                <a:gd name="connsiteY11" fmla="*/ 754022 h 754022"/>
                <a:gd name="connsiteX12" fmla="*/ 180206 w 1120775"/>
                <a:gd name="connsiteY12" fmla="*/ 568895 h 754022"/>
                <a:gd name="connsiteX13" fmla="*/ 207579 w 1120775"/>
                <a:gd name="connsiteY13" fmla="*/ 331962 h 754022"/>
                <a:gd name="connsiteX14" fmla="*/ 636166 w 1120775"/>
                <a:gd name="connsiteY14" fmla="*/ 59 h 75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0775" h="754022">
                  <a:moveTo>
                    <a:pt x="636166" y="59"/>
                  </a:moveTo>
                  <a:cubicBezTo>
                    <a:pt x="728419" y="1710"/>
                    <a:pt x="820954" y="38701"/>
                    <a:pt x="897228" y="127027"/>
                  </a:cubicBezTo>
                  <a:cubicBezTo>
                    <a:pt x="897228" y="127027"/>
                    <a:pt x="1120775" y="63033"/>
                    <a:pt x="1120775" y="549087"/>
                  </a:cubicBezTo>
                  <a:cubicBezTo>
                    <a:pt x="1120775" y="549087"/>
                    <a:pt x="929924" y="443953"/>
                    <a:pt x="891145" y="255778"/>
                  </a:cubicBezTo>
                  <a:cubicBezTo>
                    <a:pt x="891145" y="255778"/>
                    <a:pt x="748719" y="494044"/>
                    <a:pt x="408374" y="644674"/>
                  </a:cubicBezTo>
                  <a:lnTo>
                    <a:pt x="372289" y="657512"/>
                  </a:lnTo>
                  <a:lnTo>
                    <a:pt x="371246" y="655390"/>
                  </a:lnTo>
                  <a:cubicBezTo>
                    <a:pt x="342442" y="614391"/>
                    <a:pt x="293931" y="598447"/>
                    <a:pt x="263611" y="619706"/>
                  </a:cubicBezTo>
                  <a:cubicBezTo>
                    <a:pt x="240871" y="635650"/>
                    <a:pt x="234333" y="668250"/>
                    <a:pt x="244637" y="700850"/>
                  </a:cubicBezTo>
                  <a:lnTo>
                    <a:pt x="245517" y="702615"/>
                  </a:lnTo>
                  <a:lnTo>
                    <a:pt x="221451" y="711178"/>
                  </a:lnTo>
                  <a:cubicBezTo>
                    <a:pt x="153474" y="729905"/>
                    <a:pt x="79743" y="744690"/>
                    <a:pt x="0" y="754022"/>
                  </a:cubicBezTo>
                  <a:cubicBezTo>
                    <a:pt x="0" y="754022"/>
                    <a:pt x="82119" y="582608"/>
                    <a:pt x="180206" y="568895"/>
                  </a:cubicBezTo>
                  <a:cubicBezTo>
                    <a:pt x="180206" y="568895"/>
                    <a:pt x="188570" y="464523"/>
                    <a:pt x="207579" y="331962"/>
                  </a:cubicBezTo>
                  <a:cubicBezTo>
                    <a:pt x="231626" y="163833"/>
                    <a:pt x="433211" y="-3575"/>
                    <a:pt x="636166" y="59"/>
                  </a:cubicBezTo>
                  <a:close/>
                </a:path>
              </a:pathLst>
            </a:custGeom>
            <a:solidFill>
              <a:srgbClr val="210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35" name="Freeform 42">
              <a:extLst>
                <a:ext uri="{FF2B5EF4-FFF2-40B4-BE49-F238E27FC236}">
                  <a16:creationId xmlns:a16="http://schemas.microsoft.com/office/drawing/2014/main" id="{192C4F85-F6D6-803F-3F3E-1879AFF8DB73}"/>
                </a:ext>
              </a:extLst>
            </p:cNvPr>
            <p:cNvSpPr>
              <a:spLocks/>
            </p:cNvSpPr>
            <p:nvPr/>
          </p:nvSpPr>
          <p:spPr bwMode="auto">
            <a:xfrm>
              <a:off x="14809788" y="6688138"/>
              <a:ext cx="73025" cy="149225"/>
            </a:xfrm>
            <a:custGeom>
              <a:avLst/>
              <a:gdLst>
                <a:gd name="T0" fmla="*/ 12 w 95"/>
                <a:gd name="T1" fmla="*/ 197 h 197"/>
                <a:gd name="T2" fmla="*/ 0 w 95"/>
                <a:gd name="T3" fmla="*/ 185 h 197"/>
                <a:gd name="T4" fmla="*/ 11 w 95"/>
                <a:gd name="T5" fmla="*/ 173 h 197"/>
                <a:gd name="T6" fmla="*/ 45 w 95"/>
                <a:gd name="T7" fmla="*/ 172 h 197"/>
                <a:gd name="T8" fmla="*/ 61 w 95"/>
                <a:gd name="T9" fmla="*/ 163 h 197"/>
                <a:gd name="T10" fmla="*/ 70 w 95"/>
                <a:gd name="T11" fmla="*/ 134 h 197"/>
                <a:gd name="T12" fmla="*/ 55 w 95"/>
                <a:gd name="T13" fmla="*/ 14 h 197"/>
                <a:gd name="T14" fmla="*/ 65 w 95"/>
                <a:gd name="T15" fmla="*/ 1 h 197"/>
                <a:gd name="T16" fmla="*/ 78 w 95"/>
                <a:gd name="T17" fmla="*/ 11 h 197"/>
                <a:gd name="T18" fmla="*/ 93 w 95"/>
                <a:gd name="T19" fmla="*/ 131 h 197"/>
                <a:gd name="T20" fmla="*/ 79 w 95"/>
                <a:gd name="T21" fmla="*/ 179 h 197"/>
                <a:gd name="T22" fmla="*/ 46 w 95"/>
                <a:gd name="T23" fmla="*/ 195 h 197"/>
                <a:gd name="T24" fmla="*/ 12 w 95"/>
                <a:gd name="T2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97">
                  <a:moveTo>
                    <a:pt x="12" y="197"/>
                  </a:moveTo>
                  <a:cubicBezTo>
                    <a:pt x="5" y="197"/>
                    <a:pt x="0" y="192"/>
                    <a:pt x="0" y="185"/>
                  </a:cubicBezTo>
                  <a:cubicBezTo>
                    <a:pt x="0" y="179"/>
                    <a:pt x="5" y="173"/>
                    <a:pt x="11" y="173"/>
                  </a:cubicBezTo>
                  <a:lnTo>
                    <a:pt x="45" y="172"/>
                  </a:lnTo>
                  <a:cubicBezTo>
                    <a:pt x="53" y="172"/>
                    <a:pt x="58" y="167"/>
                    <a:pt x="61" y="163"/>
                  </a:cubicBezTo>
                  <a:cubicBezTo>
                    <a:pt x="68" y="156"/>
                    <a:pt x="71" y="145"/>
                    <a:pt x="70" y="134"/>
                  </a:cubicBezTo>
                  <a:lnTo>
                    <a:pt x="55" y="14"/>
                  </a:lnTo>
                  <a:cubicBezTo>
                    <a:pt x="54" y="7"/>
                    <a:pt x="59" y="2"/>
                    <a:pt x="65" y="1"/>
                  </a:cubicBezTo>
                  <a:cubicBezTo>
                    <a:pt x="71" y="0"/>
                    <a:pt x="77" y="5"/>
                    <a:pt x="78" y="11"/>
                  </a:cubicBezTo>
                  <a:lnTo>
                    <a:pt x="93" y="131"/>
                  </a:lnTo>
                  <a:cubicBezTo>
                    <a:pt x="95" y="149"/>
                    <a:pt x="90" y="166"/>
                    <a:pt x="79" y="179"/>
                  </a:cubicBezTo>
                  <a:cubicBezTo>
                    <a:pt x="70" y="189"/>
                    <a:pt x="59" y="195"/>
                    <a:pt x="46" y="195"/>
                  </a:cubicBezTo>
                  <a:lnTo>
                    <a:pt x="12" y="197"/>
                  </a:lnTo>
                  <a:close/>
                </a:path>
              </a:pathLst>
            </a:custGeom>
            <a:solidFill>
              <a:srgbClr val="FFA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6" name="Freeform 43">
              <a:extLst>
                <a:ext uri="{FF2B5EF4-FFF2-40B4-BE49-F238E27FC236}">
                  <a16:creationId xmlns:a16="http://schemas.microsoft.com/office/drawing/2014/main" id="{E7A5981B-D643-15F5-0FEF-5FFF85E9B66F}"/>
                </a:ext>
              </a:extLst>
            </p:cNvPr>
            <p:cNvSpPr>
              <a:spLocks/>
            </p:cNvSpPr>
            <p:nvPr/>
          </p:nvSpPr>
          <p:spPr bwMode="auto">
            <a:xfrm>
              <a:off x="14401800" y="9623425"/>
              <a:ext cx="193675" cy="1128713"/>
            </a:xfrm>
            <a:custGeom>
              <a:avLst/>
              <a:gdLst>
                <a:gd name="T0" fmla="*/ 13 w 255"/>
                <a:gd name="T1" fmla="*/ 1483 h 1483"/>
                <a:gd name="T2" fmla="*/ 11 w 255"/>
                <a:gd name="T3" fmla="*/ 1483 h 1483"/>
                <a:gd name="T4" fmla="*/ 1 w 255"/>
                <a:gd name="T5" fmla="*/ 1470 h 1483"/>
                <a:gd name="T6" fmla="*/ 231 w 255"/>
                <a:gd name="T7" fmla="*/ 11 h 1483"/>
                <a:gd name="T8" fmla="*/ 245 w 255"/>
                <a:gd name="T9" fmla="*/ 2 h 1483"/>
                <a:gd name="T10" fmla="*/ 254 w 255"/>
                <a:gd name="T11" fmla="*/ 15 h 1483"/>
                <a:gd name="T12" fmla="*/ 24 w 255"/>
                <a:gd name="T13" fmla="*/ 1473 h 1483"/>
                <a:gd name="T14" fmla="*/ 13 w 255"/>
                <a:gd name="T15" fmla="*/ 1483 h 14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483">
                  <a:moveTo>
                    <a:pt x="13" y="1483"/>
                  </a:moveTo>
                  <a:cubicBezTo>
                    <a:pt x="12" y="1483"/>
                    <a:pt x="11" y="1483"/>
                    <a:pt x="11" y="1483"/>
                  </a:cubicBezTo>
                  <a:cubicBezTo>
                    <a:pt x="4" y="1482"/>
                    <a:pt x="0" y="1476"/>
                    <a:pt x="1" y="1470"/>
                  </a:cubicBezTo>
                  <a:lnTo>
                    <a:pt x="231" y="11"/>
                  </a:lnTo>
                  <a:cubicBezTo>
                    <a:pt x="232" y="5"/>
                    <a:pt x="238" y="0"/>
                    <a:pt x="245" y="2"/>
                  </a:cubicBezTo>
                  <a:cubicBezTo>
                    <a:pt x="251" y="3"/>
                    <a:pt x="255" y="9"/>
                    <a:pt x="254" y="15"/>
                  </a:cubicBezTo>
                  <a:lnTo>
                    <a:pt x="24" y="1473"/>
                  </a:lnTo>
                  <a:cubicBezTo>
                    <a:pt x="23" y="1479"/>
                    <a:pt x="18" y="1483"/>
                    <a:pt x="13" y="1483"/>
                  </a:cubicBezTo>
                  <a:close/>
                </a:path>
              </a:pathLst>
            </a:custGeom>
            <a:solidFill>
              <a:srgbClr val="4B69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7" name="Freeform 44">
              <a:extLst>
                <a:ext uri="{FF2B5EF4-FFF2-40B4-BE49-F238E27FC236}">
                  <a16:creationId xmlns:a16="http://schemas.microsoft.com/office/drawing/2014/main" id="{BD155E02-A68F-2635-06BE-C0FF6E20505C}"/>
                </a:ext>
              </a:extLst>
            </p:cNvPr>
            <p:cNvSpPr>
              <a:spLocks/>
            </p:cNvSpPr>
            <p:nvPr/>
          </p:nvSpPr>
          <p:spPr bwMode="auto">
            <a:xfrm>
              <a:off x="15149513" y="8115300"/>
              <a:ext cx="420688" cy="590550"/>
            </a:xfrm>
            <a:custGeom>
              <a:avLst/>
              <a:gdLst>
                <a:gd name="T0" fmla="*/ 484 w 552"/>
                <a:gd name="T1" fmla="*/ 777 h 777"/>
                <a:gd name="T2" fmla="*/ 68 w 552"/>
                <a:gd name="T3" fmla="*/ 777 h 777"/>
                <a:gd name="T4" fmla="*/ 0 w 552"/>
                <a:gd name="T5" fmla="*/ 0 h 777"/>
                <a:gd name="T6" fmla="*/ 552 w 552"/>
                <a:gd name="T7" fmla="*/ 0 h 777"/>
                <a:gd name="T8" fmla="*/ 484 w 552"/>
                <a:gd name="T9" fmla="*/ 777 h 777"/>
              </a:gdLst>
              <a:ahLst/>
              <a:cxnLst>
                <a:cxn ang="0">
                  <a:pos x="T0" y="T1"/>
                </a:cxn>
                <a:cxn ang="0">
                  <a:pos x="T2" y="T3"/>
                </a:cxn>
                <a:cxn ang="0">
                  <a:pos x="T4" y="T5"/>
                </a:cxn>
                <a:cxn ang="0">
                  <a:pos x="T6" y="T7"/>
                </a:cxn>
                <a:cxn ang="0">
                  <a:pos x="T8" y="T9"/>
                </a:cxn>
              </a:cxnLst>
              <a:rect l="0" t="0" r="r" b="b"/>
              <a:pathLst>
                <a:path w="552" h="777">
                  <a:moveTo>
                    <a:pt x="484" y="777"/>
                  </a:moveTo>
                  <a:lnTo>
                    <a:pt x="68" y="777"/>
                  </a:lnTo>
                  <a:lnTo>
                    <a:pt x="0" y="0"/>
                  </a:lnTo>
                  <a:lnTo>
                    <a:pt x="552" y="0"/>
                  </a:lnTo>
                  <a:lnTo>
                    <a:pt x="484" y="777"/>
                  </a:lnTo>
                  <a:close/>
                </a:path>
              </a:pathLst>
            </a:custGeom>
            <a:solidFill>
              <a:srgbClr val="1800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8" name="Freeform 45">
              <a:extLst>
                <a:ext uri="{FF2B5EF4-FFF2-40B4-BE49-F238E27FC236}">
                  <a16:creationId xmlns:a16="http://schemas.microsoft.com/office/drawing/2014/main" id="{DE595EA3-271F-7576-C98F-0B7ECEDEBA36}"/>
                </a:ext>
              </a:extLst>
            </p:cNvPr>
            <p:cNvSpPr>
              <a:spLocks/>
            </p:cNvSpPr>
            <p:nvPr/>
          </p:nvSpPr>
          <p:spPr bwMode="auto">
            <a:xfrm>
              <a:off x="15168563" y="8034338"/>
              <a:ext cx="390525" cy="63500"/>
            </a:xfrm>
            <a:custGeom>
              <a:avLst/>
              <a:gdLst>
                <a:gd name="T0" fmla="*/ 513 w 513"/>
                <a:gd name="T1" fmla="*/ 85 h 85"/>
                <a:gd name="T2" fmla="*/ 0 w 513"/>
                <a:gd name="T3" fmla="*/ 85 h 85"/>
                <a:gd name="T4" fmla="*/ 24 w 513"/>
                <a:gd name="T5" fmla="*/ 0 h 85"/>
                <a:gd name="T6" fmla="*/ 489 w 513"/>
                <a:gd name="T7" fmla="*/ 0 h 85"/>
                <a:gd name="T8" fmla="*/ 513 w 513"/>
                <a:gd name="T9" fmla="*/ 85 h 85"/>
              </a:gdLst>
              <a:ahLst/>
              <a:cxnLst>
                <a:cxn ang="0">
                  <a:pos x="T0" y="T1"/>
                </a:cxn>
                <a:cxn ang="0">
                  <a:pos x="T2" y="T3"/>
                </a:cxn>
                <a:cxn ang="0">
                  <a:pos x="T4" y="T5"/>
                </a:cxn>
                <a:cxn ang="0">
                  <a:pos x="T6" y="T7"/>
                </a:cxn>
                <a:cxn ang="0">
                  <a:pos x="T8" y="T9"/>
                </a:cxn>
              </a:cxnLst>
              <a:rect l="0" t="0" r="r" b="b"/>
              <a:pathLst>
                <a:path w="513" h="85">
                  <a:moveTo>
                    <a:pt x="513" y="85"/>
                  </a:moveTo>
                  <a:lnTo>
                    <a:pt x="0" y="85"/>
                  </a:lnTo>
                  <a:lnTo>
                    <a:pt x="24" y="0"/>
                  </a:lnTo>
                  <a:lnTo>
                    <a:pt x="489" y="0"/>
                  </a:lnTo>
                  <a:lnTo>
                    <a:pt x="513" y="85"/>
                  </a:ln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9" name="Freeform 46">
              <a:extLst>
                <a:ext uri="{FF2B5EF4-FFF2-40B4-BE49-F238E27FC236}">
                  <a16:creationId xmlns:a16="http://schemas.microsoft.com/office/drawing/2014/main" id="{11A0E314-6182-BA24-7001-7D4D71E0A373}"/>
                </a:ext>
              </a:extLst>
            </p:cNvPr>
            <p:cNvSpPr>
              <a:spLocks/>
            </p:cNvSpPr>
            <p:nvPr/>
          </p:nvSpPr>
          <p:spPr bwMode="auto">
            <a:xfrm>
              <a:off x="13414375" y="8201025"/>
              <a:ext cx="2198688" cy="711200"/>
            </a:xfrm>
            <a:custGeom>
              <a:avLst/>
              <a:gdLst>
                <a:gd name="T0" fmla="*/ 2561 w 2890"/>
                <a:gd name="T1" fmla="*/ 528 h 934"/>
                <a:gd name="T2" fmla="*/ 2858 w 2890"/>
                <a:gd name="T3" fmla="*/ 406 h 934"/>
                <a:gd name="T4" fmla="*/ 2876 w 2890"/>
                <a:gd name="T5" fmla="*/ 347 h 934"/>
                <a:gd name="T6" fmla="*/ 2874 w 2890"/>
                <a:gd name="T7" fmla="*/ 339 h 934"/>
                <a:gd name="T8" fmla="*/ 2879 w 2890"/>
                <a:gd name="T9" fmla="*/ 325 h 934"/>
                <a:gd name="T10" fmla="*/ 2879 w 2890"/>
                <a:gd name="T11" fmla="*/ 232 h 934"/>
                <a:gd name="T12" fmla="*/ 2881 w 2890"/>
                <a:gd name="T13" fmla="*/ 215 h 934"/>
                <a:gd name="T14" fmla="*/ 2855 w 2890"/>
                <a:gd name="T15" fmla="*/ 157 h 934"/>
                <a:gd name="T16" fmla="*/ 2854 w 2890"/>
                <a:gd name="T17" fmla="*/ 146 h 934"/>
                <a:gd name="T18" fmla="*/ 2812 w 2890"/>
                <a:gd name="T19" fmla="*/ 96 h 934"/>
                <a:gd name="T20" fmla="*/ 2790 w 2890"/>
                <a:gd name="T21" fmla="*/ 90 h 934"/>
                <a:gd name="T22" fmla="*/ 2491 w 2890"/>
                <a:gd name="T23" fmla="*/ 170 h 934"/>
                <a:gd name="T24" fmla="*/ 2303 w 2890"/>
                <a:gd name="T25" fmla="*/ 111 h 934"/>
                <a:gd name="T26" fmla="*/ 2296 w 2890"/>
                <a:gd name="T27" fmla="*/ 44 h 934"/>
                <a:gd name="T28" fmla="*/ 2252 w 2890"/>
                <a:gd name="T29" fmla="*/ 65 h 934"/>
                <a:gd name="T30" fmla="*/ 2164 w 2890"/>
                <a:gd name="T31" fmla="*/ 162 h 934"/>
                <a:gd name="T32" fmla="*/ 2144 w 2890"/>
                <a:gd name="T33" fmla="*/ 216 h 934"/>
                <a:gd name="T34" fmla="*/ 746 w 2890"/>
                <a:gd name="T35" fmla="*/ 371 h 934"/>
                <a:gd name="T36" fmla="*/ 782 w 2890"/>
                <a:gd name="T37" fmla="*/ 135 h 934"/>
                <a:gd name="T38" fmla="*/ 95 w 2890"/>
                <a:gd name="T39" fmla="*/ 90 h 934"/>
                <a:gd name="T40" fmla="*/ 48 w 2890"/>
                <a:gd name="T41" fmla="*/ 351 h 934"/>
                <a:gd name="T42" fmla="*/ 458 w 2890"/>
                <a:gd name="T43" fmla="*/ 921 h 934"/>
                <a:gd name="T44" fmla="*/ 617 w 2890"/>
                <a:gd name="T45" fmla="*/ 934 h 934"/>
                <a:gd name="T46" fmla="*/ 2326 w 2890"/>
                <a:gd name="T47" fmla="*/ 501 h 934"/>
                <a:gd name="T48" fmla="*/ 2561 w 2890"/>
                <a:gd name="T49" fmla="*/ 528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90" h="934">
                  <a:moveTo>
                    <a:pt x="2561" y="528"/>
                  </a:moveTo>
                  <a:cubicBezTo>
                    <a:pt x="2639" y="516"/>
                    <a:pt x="2858" y="406"/>
                    <a:pt x="2858" y="406"/>
                  </a:cubicBezTo>
                  <a:cubicBezTo>
                    <a:pt x="2875" y="392"/>
                    <a:pt x="2883" y="369"/>
                    <a:pt x="2876" y="347"/>
                  </a:cubicBezTo>
                  <a:lnTo>
                    <a:pt x="2874" y="339"/>
                  </a:lnTo>
                  <a:lnTo>
                    <a:pt x="2879" y="325"/>
                  </a:lnTo>
                  <a:cubicBezTo>
                    <a:pt x="2890" y="295"/>
                    <a:pt x="2890" y="262"/>
                    <a:pt x="2879" y="232"/>
                  </a:cubicBezTo>
                  <a:lnTo>
                    <a:pt x="2881" y="215"/>
                  </a:lnTo>
                  <a:cubicBezTo>
                    <a:pt x="2883" y="192"/>
                    <a:pt x="2873" y="170"/>
                    <a:pt x="2855" y="157"/>
                  </a:cubicBezTo>
                  <a:lnTo>
                    <a:pt x="2854" y="146"/>
                  </a:lnTo>
                  <a:cubicBezTo>
                    <a:pt x="2852" y="122"/>
                    <a:pt x="2835" y="102"/>
                    <a:pt x="2812" y="96"/>
                  </a:cubicBezTo>
                  <a:lnTo>
                    <a:pt x="2790" y="90"/>
                  </a:lnTo>
                  <a:lnTo>
                    <a:pt x="2491" y="170"/>
                  </a:lnTo>
                  <a:lnTo>
                    <a:pt x="2303" y="111"/>
                  </a:lnTo>
                  <a:lnTo>
                    <a:pt x="2296" y="44"/>
                  </a:lnTo>
                  <a:lnTo>
                    <a:pt x="2252" y="65"/>
                  </a:lnTo>
                  <a:cubicBezTo>
                    <a:pt x="2211" y="85"/>
                    <a:pt x="2180" y="120"/>
                    <a:pt x="2164" y="162"/>
                  </a:cubicBezTo>
                  <a:lnTo>
                    <a:pt x="2144" y="216"/>
                  </a:lnTo>
                  <a:lnTo>
                    <a:pt x="746" y="371"/>
                  </a:lnTo>
                  <a:lnTo>
                    <a:pt x="782" y="135"/>
                  </a:lnTo>
                  <a:cubicBezTo>
                    <a:pt x="633" y="0"/>
                    <a:pt x="241" y="61"/>
                    <a:pt x="95" y="90"/>
                  </a:cubicBezTo>
                  <a:lnTo>
                    <a:pt x="48" y="351"/>
                  </a:lnTo>
                  <a:cubicBezTo>
                    <a:pt x="0" y="623"/>
                    <a:pt x="185" y="880"/>
                    <a:pt x="458" y="921"/>
                  </a:cubicBezTo>
                  <a:lnTo>
                    <a:pt x="617" y="934"/>
                  </a:lnTo>
                  <a:cubicBezTo>
                    <a:pt x="1319" y="782"/>
                    <a:pt x="2326" y="501"/>
                    <a:pt x="2326" y="501"/>
                  </a:cubicBezTo>
                  <a:cubicBezTo>
                    <a:pt x="2326" y="501"/>
                    <a:pt x="2434" y="548"/>
                    <a:pt x="2561" y="528"/>
                  </a:cubicBezTo>
                  <a:close/>
                </a:path>
              </a:pathLst>
            </a:custGeom>
            <a:solidFill>
              <a:srgbClr val="FEC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0" name="Freeform 47">
              <a:extLst>
                <a:ext uri="{FF2B5EF4-FFF2-40B4-BE49-F238E27FC236}">
                  <a16:creationId xmlns:a16="http://schemas.microsoft.com/office/drawing/2014/main" id="{268D91A9-2C95-0D37-5896-65CF055963CC}"/>
                </a:ext>
              </a:extLst>
            </p:cNvPr>
            <p:cNvSpPr>
              <a:spLocks/>
            </p:cNvSpPr>
            <p:nvPr/>
          </p:nvSpPr>
          <p:spPr bwMode="auto">
            <a:xfrm>
              <a:off x="14003338" y="7834313"/>
              <a:ext cx="93663" cy="465138"/>
            </a:xfrm>
            <a:custGeom>
              <a:avLst/>
              <a:gdLst>
                <a:gd name="T0" fmla="*/ 13 w 123"/>
                <a:gd name="T1" fmla="*/ 612 h 612"/>
                <a:gd name="T2" fmla="*/ 11 w 123"/>
                <a:gd name="T3" fmla="*/ 611 h 612"/>
                <a:gd name="T4" fmla="*/ 1 w 123"/>
                <a:gd name="T5" fmla="*/ 598 h 612"/>
                <a:gd name="T6" fmla="*/ 99 w 123"/>
                <a:gd name="T7" fmla="*/ 10 h 612"/>
                <a:gd name="T8" fmla="*/ 112 w 123"/>
                <a:gd name="T9" fmla="*/ 1 h 612"/>
                <a:gd name="T10" fmla="*/ 122 w 123"/>
                <a:gd name="T11" fmla="*/ 14 h 612"/>
                <a:gd name="T12" fmla="*/ 24 w 123"/>
                <a:gd name="T13" fmla="*/ 602 h 612"/>
                <a:gd name="T14" fmla="*/ 13 w 123"/>
                <a:gd name="T15" fmla="*/ 612 h 6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612">
                  <a:moveTo>
                    <a:pt x="13" y="612"/>
                  </a:moveTo>
                  <a:cubicBezTo>
                    <a:pt x="12" y="612"/>
                    <a:pt x="11" y="612"/>
                    <a:pt x="11" y="611"/>
                  </a:cubicBezTo>
                  <a:cubicBezTo>
                    <a:pt x="4" y="610"/>
                    <a:pt x="0" y="604"/>
                    <a:pt x="1" y="598"/>
                  </a:cubicBezTo>
                  <a:lnTo>
                    <a:pt x="99" y="10"/>
                  </a:lnTo>
                  <a:cubicBezTo>
                    <a:pt x="100" y="4"/>
                    <a:pt x="106" y="0"/>
                    <a:pt x="112" y="1"/>
                  </a:cubicBezTo>
                  <a:cubicBezTo>
                    <a:pt x="119" y="2"/>
                    <a:pt x="123" y="8"/>
                    <a:pt x="122" y="14"/>
                  </a:cubicBezTo>
                  <a:lnTo>
                    <a:pt x="24" y="602"/>
                  </a:lnTo>
                  <a:cubicBezTo>
                    <a:pt x="23" y="608"/>
                    <a:pt x="18" y="612"/>
                    <a:pt x="13" y="612"/>
                  </a:cubicBezTo>
                  <a:close/>
                </a:path>
              </a:pathLst>
            </a:custGeom>
            <a:solidFill>
              <a:srgbClr val="EF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1" name="Freeform 48">
              <a:extLst>
                <a:ext uri="{FF2B5EF4-FFF2-40B4-BE49-F238E27FC236}">
                  <a16:creationId xmlns:a16="http://schemas.microsoft.com/office/drawing/2014/main" id="{AC7FC714-D8EF-0769-624E-85699868D3E7}"/>
                </a:ext>
              </a:extLst>
            </p:cNvPr>
            <p:cNvSpPr>
              <a:spLocks/>
            </p:cNvSpPr>
            <p:nvPr/>
          </p:nvSpPr>
          <p:spPr bwMode="auto">
            <a:xfrm>
              <a:off x="15095538" y="8074025"/>
              <a:ext cx="536575" cy="79375"/>
            </a:xfrm>
            <a:custGeom>
              <a:avLst/>
              <a:gdLst>
                <a:gd name="T0" fmla="*/ 705 w 705"/>
                <a:gd name="T1" fmla="*/ 105 h 105"/>
                <a:gd name="T2" fmla="*/ 0 w 705"/>
                <a:gd name="T3" fmla="*/ 105 h 105"/>
                <a:gd name="T4" fmla="*/ 36 w 705"/>
                <a:gd name="T5" fmla="*/ 0 h 105"/>
                <a:gd name="T6" fmla="*/ 669 w 705"/>
                <a:gd name="T7" fmla="*/ 0 h 105"/>
                <a:gd name="T8" fmla="*/ 705 w 705"/>
                <a:gd name="T9" fmla="*/ 105 h 105"/>
              </a:gdLst>
              <a:ahLst/>
              <a:cxnLst>
                <a:cxn ang="0">
                  <a:pos x="T0" y="T1"/>
                </a:cxn>
                <a:cxn ang="0">
                  <a:pos x="T2" y="T3"/>
                </a:cxn>
                <a:cxn ang="0">
                  <a:pos x="T4" y="T5"/>
                </a:cxn>
                <a:cxn ang="0">
                  <a:pos x="T6" y="T7"/>
                </a:cxn>
                <a:cxn ang="0">
                  <a:pos x="T8" y="T9"/>
                </a:cxn>
              </a:cxnLst>
              <a:rect l="0" t="0" r="r" b="b"/>
              <a:pathLst>
                <a:path w="705" h="105">
                  <a:moveTo>
                    <a:pt x="705" y="105"/>
                  </a:moveTo>
                  <a:lnTo>
                    <a:pt x="0" y="105"/>
                  </a:lnTo>
                  <a:lnTo>
                    <a:pt x="36" y="0"/>
                  </a:lnTo>
                  <a:lnTo>
                    <a:pt x="669" y="0"/>
                  </a:lnTo>
                  <a:lnTo>
                    <a:pt x="705" y="105"/>
                  </a:lnTo>
                  <a:close/>
                </a:path>
              </a:pathLst>
            </a:custGeom>
            <a:solidFill>
              <a:srgbClr val="D2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2" name="Freeform 49">
              <a:extLst>
                <a:ext uri="{FF2B5EF4-FFF2-40B4-BE49-F238E27FC236}">
                  <a16:creationId xmlns:a16="http://schemas.microsoft.com/office/drawing/2014/main" id="{E39F4AF0-0D4A-D67E-652D-BC7E7B52AF82}"/>
                </a:ext>
              </a:extLst>
            </p:cNvPr>
            <p:cNvSpPr>
              <a:spLocks/>
            </p:cNvSpPr>
            <p:nvPr/>
          </p:nvSpPr>
          <p:spPr bwMode="auto">
            <a:xfrm>
              <a:off x="13465175" y="8201025"/>
              <a:ext cx="544513" cy="187325"/>
            </a:xfrm>
            <a:custGeom>
              <a:avLst/>
              <a:gdLst>
                <a:gd name="T0" fmla="*/ 713 w 715"/>
                <a:gd name="T1" fmla="*/ 148 h 246"/>
                <a:gd name="T2" fmla="*/ 715 w 715"/>
                <a:gd name="T3" fmla="*/ 135 h 246"/>
                <a:gd name="T4" fmla="*/ 28 w 715"/>
                <a:gd name="T5" fmla="*/ 90 h 246"/>
                <a:gd name="T6" fmla="*/ 0 w 715"/>
                <a:gd name="T7" fmla="*/ 246 h 246"/>
                <a:gd name="T8" fmla="*/ 713 w 715"/>
                <a:gd name="T9" fmla="*/ 148 h 246"/>
              </a:gdLst>
              <a:ahLst/>
              <a:cxnLst>
                <a:cxn ang="0">
                  <a:pos x="T0" y="T1"/>
                </a:cxn>
                <a:cxn ang="0">
                  <a:pos x="T2" y="T3"/>
                </a:cxn>
                <a:cxn ang="0">
                  <a:pos x="T4" y="T5"/>
                </a:cxn>
                <a:cxn ang="0">
                  <a:pos x="T6" y="T7"/>
                </a:cxn>
                <a:cxn ang="0">
                  <a:pos x="T8" y="T9"/>
                </a:cxn>
              </a:cxnLst>
              <a:rect l="0" t="0" r="r" b="b"/>
              <a:pathLst>
                <a:path w="715" h="246">
                  <a:moveTo>
                    <a:pt x="713" y="148"/>
                  </a:moveTo>
                  <a:lnTo>
                    <a:pt x="715" y="135"/>
                  </a:lnTo>
                  <a:cubicBezTo>
                    <a:pt x="566" y="0"/>
                    <a:pt x="174" y="61"/>
                    <a:pt x="28" y="90"/>
                  </a:cubicBezTo>
                  <a:lnTo>
                    <a:pt x="0" y="246"/>
                  </a:lnTo>
                  <a:cubicBezTo>
                    <a:pt x="136" y="198"/>
                    <a:pt x="444" y="106"/>
                    <a:pt x="713" y="148"/>
                  </a:cubicBezTo>
                  <a:close/>
                </a:path>
              </a:pathLst>
            </a:custGeom>
            <a:solidFill>
              <a:srgbClr val="FFA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3" name="Freeform 50">
              <a:extLst>
                <a:ext uri="{FF2B5EF4-FFF2-40B4-BE49-F238E27FC236}">
                  <a16:creationId xmlns:a16="http://schemas.microsoft.com/office/drawing/2014/main" id="{31D0E4F3-002C-9296-C23A-EA5BA6C41A0A}"/>
                </a:ext>
              </a:extLst>
            </p:cNvPr>
            <p:cNvSpPr>
              <a:spLocks/>
            </p:cNvSpPr>
            <p:nvPr/>
          </p:nvSpPr>
          <p:spPr bwMode="auto">
            <a:xfrm>
              <a:off x="14193838" y="7416800"/>
              <a:ext cx="869950" cy="357188"/>
            </a:xfrm>
            <a:custGeom>
              <a:avLst/>
              <a:gdLst>
                <a:gd name="T0" fmla="*/ 567 w 1142"/>
                <a:gd name="T1" fmla="*/ 469 h 469"/>
                <a:gd name="T2" fmla="*/ 128 w 1142"/>
                <a:gd name="T3" fmla="*/ 153 h 469"/>
                <a:gd name="T4" fmla="*/ 11 w 1142"/>
                <a:gd name="T5" fmla="*/ 28 h 469"/>
                <a:gd name="T6" fmla="*/ 0 w 1142"/>
                <a:gd name="T7" fmla="*/ 16 h 469"/>
                <a:gd name="T8" fmla="*/ 11 w 1142"/>
                <a:gd name="T9" fmla="*/ 4 h 469"/>
                <a:gd name="T10" fmla="*/ 148 w 1142"/>
                <a:gd name="T11" fmla="*/ 139 h 469"/>
                <a:gd name="T12" fmla="*/ 570 w 1142"/>
                <a:gd name="T13" fmla="*/ 445 h 469"/>
                <a:gd name="T14" fmla="*/ 943 w 1142"/>
                <a:gd name="T15" fmla="*/ 170 h 469"/>
                <a:gd name="T16" fmla="*/ 1131 w 1142"/>
                <a:gd name="T17" fmla="*/ 0 h 469"/>
                <a:gd name="T18" fmla="*/ 1142 w 1142"/>
                <a:gd name="T19" fmla="*/ 12 h 469"/>
                <a:gd name="T20" fmla="*/ 1131 w 1142"/>
                <a:gd name="T21" fmla="*/ 24 h 469"/>
                <a:gd name="T22" fmla="*/ 963 w 1142"/>
                <a:gd name="T23" fmla="*/ 183 h 469"/>
                <a:gd name="T24" fmla="*/ 570 w 1142"/>
                <a:gd name="T25" fmla="*/ 469 h 469"/>
                <a:gd name="T26" fmla="*/ 567 w 1142"/>
                <a:gd name="T27"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2" h="469">
                  <a:moveTo>
                    <a:pt x="567" y="469"/>
                  </a:moveTo>
                  <a:cubicBezTo>
                    <a:pt x="342" y="469"/>
                    <a:pt x="218" y="286"/>
                    <a:pt x="128" y="153"/>
                  </a:cubicBezTo>
                  <a:cubicBezTo>
                    <a:pt x="83" y="85"/>
                    <a:pt x="44" y="28"/>
                    <a:pt x="11" y="28"/>
                  </a:cubicBezTo>
                  <a:cubicBezTo>
                    <a:pt x="5" y="28"/>
                    <a:pt x="0" y="22"/>
                    <a:pt x="0" y="16"/>
                  </a:cubicBezTo>
                  <a:cubicBezTo>
                    <a:pt x="0" y="9"/>
                    <a:pt x="5" y="4"/>
                    <a:pt x="11" y="4"/>
                  </a:cubicBezTo>
                  <a:cubicBezTo>
                    <a:pt x="56" y="4"/>
                    <a:pt x="95" y="61"/>
                    <a:pt x="148" y="139"/>
                  </a:cubicBezTo>
                  <a:cubicBezTo>
                    <a:pt x="235" y="269"/>
                    <a:pt x="355" y="447"/>
                    <a:pt x="570" y="445"/>
                  </a:cubicBezTo>
                  <a:cubicBezTo>
                    <a:pt x="761" y="444"/>
                    <a:pt x="858" y="298"/>
                    <a:pt x="943" y="170"/>
                  </a:cubicBezTo>
                  <a:cubicBezTo>
                    <a:pt x="1004" y="79"/>
                    <a:pt x="1056" y="0"/>
                    <a:pt x="1131" y="0"/>
                  </a:cubicBezTo>
                  <a:cubicBezTo>
                    <a:pt x="1137" y="0"/>
                    <a:pt x="1142" y="6"/>
                    <a:pt x="1142" y="12"/>
                  </a:cubicBezTo>
                  <a:cubicBezTo>
                    <a:pt x="1142" y="19"/>
                    <a:pt x="1137" y="24"/>
                    <a:pt x="1131" y="24"/>
                  </a:cubicBezTo>
                  <a:cubicBezTo>
                    <a:pt x="1069" y="24"/>
                    <a:pt x="1020" y="98"/>
                    <a:pt x="963" y="183"/>
                  </a:cubicBezTo>
                  <a:cubicBezTo>
                    <a:pt x="878" y="309"/>
                    <a:pt x="773" y="467"/>
                    <a:pt x="570" y="469"/>
                  </a:cubicBezTo>
                  <a:cubicBezTo>
                    <a:pt x="569" y="469"/>
                    <a:pt x="568" y="469"/>
                    <a:pt x="567" y="469"/>
                  </a:cubicBezTo>
                  <a:close/>
                </a:path>
              </a:pathLst>
            </a:custGeom>
            <a:solidFill>
              <a:srgbClr val="EF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4" name="Freeform 51">
              <a:extLst>
                <a:ext uri="{FF2B5EF4-FFF2-40B4-BE49-F238E27FC236}">
                  <a16:creationId xmlns:a16="http://schemas.microsoft.com/office/drawing/2014/main" id="{7734AD4E-5A27-8689-12FB-CDA9F12E8EED}"/>
                </a:ext>
              </a:extLst>
            </p:cNvPr>
            <p:cNvSpPr>
              <a:spLocks/>
            </p:cNvSpPr>
            <p:nvPr/>
          </p:nvSpPr>
          <p:spPr bwMode="auto">
            <a:xfrm>
              <a:off x="12091988" y="9423400"/>
              <a:ext cx="2311400" cy="1600200"/>
            </a:xfrm>
            <a:custGeom>
              <a:avLst/>
              <a:gdLst>
                <a:gd name="T0" fmla="*/ 2953 w 3036"/>
                <a:gd name="T1" fmla="*/ 2103 h 2103"/>
                <a:gd name="T2" fmla="*/ 83 w 3036"/>
                <a:gd name="T3" fmla="*/ 2103 h 2103"/>
                <a:gd name="T4" fmla="*/ 0 w 3036"/>
                <a:gd name="T5" fmla="*/ 2020 h 2103"/>
                <a:gd name="T6" fmla="*/ 0 w 3036"/>
                <a:gd name="T7" fmla="*/ 83 h 2103"/>
                <a:gd name="T8" fmla="*/ 83 w 3036"/>
                <a:gd name="T9" fmla="*/ 0 h 2103"/>
                <a:gd name="T10" fmla="*/ 2953 w 3036"/>
                <a:gd name="T11" fmla="*/ 0 h 2103"/>
                <a:gd name="T12" fmla="*/ 3036 w 3036"/>
                <a:gd name="T13" fmla="*/ 83 h 2103"/>
                <a:gd name="T14" fmla="*/ 3036 w 3036"/>
                <a:gd name="T15" fmla="*/ 2020 h 2103"/>
                <a:gd name="T16" fmla="*/ 2953 w 3036"/>
                <a:gd name="T17" fmla="*/ 2103 h 2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6" h="2103">
                  <a:moveTo>
                    <a:pt x="2953" y="2103"/>
                  </a:moveTo>
                  <a:lnTo>
                    <a:pt x="83" y="2103"/>
                  </a:lnTo>
                  <a:cubicBezTo>
                    <a:pt x="37" y="2103"/>
                    <a:pt x="0" y="2066"/>
                    <a:pt x="0" y="2020"/>
                  </a:cubicBezTo>
                  <a:lnTo>
                    <a:pt x="0" y="83"/>
                  </a:lnTo>
                  <a:cubicBezTo>
                    <a:pt x="0" y="37"/>
                    <a:pt x="37" y="0"/>
                    <a:pt x="83" y="0"/>
                  </a:cubicBezTo>
                  <a:lnTo>
                    <a:pt x="2953" y="0"/>
                  </a:lnTo>
                  <a:cubicBezTo>
                    <a:pt x="2999" y="0"/>
                    <a:pt x="3036" y="37"/>
                    <a:pt x="3036" y="83"/>
                  </a:cubicBezTo>
                  <a:lnTo>
                    <a:pt x="3036" y="2020"/>
                  </a:lnTo>
                  <a:cubicBezTo>
                    <a:pt x="3036" y="2066"/>
                    <a:pt x="2999" y="2103"/>
                    <a:pt x="2953" y="2103"/>
                  </a:cubicBez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5" name="Freeform 52">
              <a:extLst>
                <a:ext uri="{FF2B5EF4-FFF2-40B4-BE49-F238E27FC236}">
                  <a16:creationId xmlns:a16="http://schemas.microsoft.com/office/drawing/2014/main" id="{CFDB9B4C-8B46-4DB3-4F27-6B633D11D8DB}"/>
                </a:ext>
              </a:extLst>
            </p:cNvPr>
            <p:cNvSpPr>
              <a:spLocks/>
            </p:cNvSpPr>
            <p:nvPr/>
          </p:nvSpPr>
          <p:spPr bwMode="auto">
            <a:xfrm>
              <a:off x="12091988" y="9451975"/>
              <a:ext cx="2311400" cy="1571625"/>
            </a:xfrm>
            <a:custGeom>
              <a:avLst/>
              <a:gdLst>
                <a:gd name="T0" fmla="*/ 14 w 3036"/>
                <a:gd name="T1" fmla="*/ 0 h 2064"/>
                <a:gd name="T2" fmla="*/ 0 w 3036"/>
                <a:gd name="T3" fmla="*/ 46 h 2064"/>
                <a:gd name="T4" fmla="*/ 0 w 3036"/>
                <a:gd name="T5" fmla="*/ 1979 h 2064"/>
                <a:gd name="T6" fmla="*/ 86 w 3036"/>
                <a:gd name="T7" fmla="*/ 2064 h 2064"/>
                <a:gd name="T8" fmla="*/ 2950 w 3036"/>
                <a:gd name="T9" fmla="*/ 2064 h 2064"/>
                <a:gd name="T10" fmla="*/ 3036 w 3036"/>
                <a:gd name="T11" fmla="*/ 1979 h 2064"/>
                <a:gd name="T12" fmla="*/ 3036 w 3036"/>
                <a:gd name="T13" fmla="*/ 1969 h 2064"/>
                <a:gd name="T14" fmla="*/ 14 w 3036"/>
                <a:gd name="T15" fmla="*/ 0 h 20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6" h="2064">
                  <a:moveTo>
                    <a:pt x="14" y="0"/>
                  </a:moveTo>
                  <a:cubicBezTo>
                    <a:pt x="5" y="13"/>
                    <a:pt x="0" y="29"/>
                    <a:pt x="0" y="46"/>
                  </a:cubicBezTo>
                  <a:lnTo>
                    <a:pt x="0" y="1979"/>
                  </a:lnTo>
                  <a:cubicBezTo>
                    <a:pt x="0" y="2026"/>
                    <a:pt x="38" y="2064"/>
                    <a:pt x="86" y="2064"/>
                  </a:cubicBezTo>
                  <a:lnTo>
                    <a:pt x="2950" y="2064"/>
                  </a:lnTo>
                  <a:cubicBezTo>
                    <a:pt x="2998" y="2064"/>
                    <a:pt x="3036" y="2026"/>
                    <a:pt x="3036" y="1979"/>
                  </a:cubicBezTo>
                  <a:lnTo>
                    <a:pt x="3036" y="1969"/>
                  </a:lnTo>
                  <a:cubicBezTo>
                    <a:pt x="1421" y="1743"/>
                    <a:pt x="292" y="370"/>
                    <a:pt x="14" y="0"/>
                  </a:cubicBezTo>
                  <a:close/>
                </a:path>
              </a:pathLst>
            </a:custGeom>
            <a:solidFill>
              <a:srgbClr val="4B69FD">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6" name="Freeform 53">
              <a:extLst>
                <a:ext uri="{FF2B5EF4-FFF2-40B4-BE49-F238E27FC236}">
                  <a16:creationId xmlns:a16="http://schemas.microsoft.com/office/drawing/2014/main" id="{5FE9F9B4-637D-3B95-DA85-33ED8DCACB31}"/>
                </a:ext>
              </a:extLst>
            </p:cNvPr>
            <p:cNvSpPr>
              <a:spLocks/>
            </p:cNvSpPr>
            <p:nvPr/>
          </p:nvSpPr>
          <p:spPr bwMode="auto">
            <a:xfrm>
              <a:off x="12588875" y="10326688"/>
              <a:ext cx="1390650" cy="1031875"/>
            </a:xfrm>
            <a:custGeom>
              <a:avLst/>
              <a:gdLst>
                <a:gd name="T0" fmla="*/ 1772 w 1827"/>
                <a:gd name="T1" fmla="*/ 1245 h 1355"/>
                <a:gd name="T2" fmla="*/ 1083 w 1827"/>
                <a:gd name="T3" fmla="*/ 1245 h 1355"/>
                <a:gd name="T4" fmla="*/ 889 w 1827"/>
                <a:gd name="T5" fmla="*/ 981 h 1355"/>
                <a:gd name="T6" fmla="*/ 1174 w 1827"/>
                <a:gd name="T7" fmla="*/ 68 h 1355"/>
                <a:gd name="T8" fmla="*/ 1124 w 1827"/>
                <a:gd name="T9" fmla="*/ 0 h 1355"/>
                <a:gd name="T10" fmla="*/ 668 w 1827"/>
                <a:gd name="T11" fmla="*/ 0 h 1355"/>
                <a:gd name="T12" fmla="*/ 623 w 1827"/>
                <a:gd name="T13" fmla="*/ 26 h 1355"/>
                <a:gd name="T14" fmla="*/ 119 w 1827"/>
                <a:gd name="T15" fmla="*/ 895 h 1355"/>
                <a:gd name="T16" fmla="*/ 383 w 1827"/>
                <a:gd name="T17" fmla="*/ 1355 h 1355"/>
                <a:gd name="T18" fmla="*/ 772 w 1827"/>
                <a:gd name="T19" fmla="*/ 1355 h 1355"/>
                <a:gd name="T20" fmla="*/ 772 w 1827"/>
                <a:gd name="T21" fmla="*/ 1355 h 1355"/>
                <a:gd name="T22" fmla="*/ 1772 w 1827"/>
                <a:gd name="T23" fmla="*/ 1355 h 1355"/>
                <a:gd name="T24" fmla="*/ 1827 w 1827"/>
                <a:gd name="T25" fmla="*/ 1300 h 1355"/>
                <a:gd name="T26" fmla="*/ 1772 w 1827"/>
                <a:gd name="T27" fmla="*/ 1245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7" h="1355">
                  <a:moveTo>
                    <a:pt x="1772" y="1245"/>
                  </a:moveTo>
                  <a:lnTo>
                    <a:pt x="1083" y="1245"/>
                  </a:lnTo>
                  <a:cubicBezTo>
                    <a:pt x="946" y="1245"/>
                    <a:pt x="848" y="1112"/>
                    <a:pt x="889" y="981"/>
                  </a:cubicBezTo>
                  <a:lnTo>
                    <a:pt x="1174" y="68"/>
                  </a:lnTo>
                  <a:cubicBezTo>
                    <a:pt x="1185" y="34"/>
                    <a:pt x="1160" y="0"/>
                    <a:pt x="1124" y="0"/>
                  </a:cubicBezTo>
                  <a:lnTo>
                    <a:pt x="668" y="0"/>
                  </a:lnTo>
                  <a:cubicBezTo>
                    <a:pt x="649" y="0"/>
                    <a:pt x="632" y="10"/>
                    <a:pt x="623" y="26"/>
                  </a:cubicBezTo>
                  <a:lnTo>
                    <a:pt x="119" y="895"/>
                  </a:lnTo>
                  <a:cubicBezTo>
                    <a:pt x="0" y="1099"/>
                    <a:pt x="147" y="1355"/>
                    <a:pt x="383" y="1355"/>
                  </a:cubicBezTo>
                  <a:lnTo>
                    <a:pt x="772" y="1355"/>
                  </a:lnTo>
                  <a:lnTo>
                    <a:pt x="772" y="1355"/>
                  </a:lnTo>
                  <a:lnTo>
                    <a:pt x="1772" y="1355"/>
                  </a:lnTo>
                  <a:cubicBezTo>
                    <a:pt x="1803" y="1355"/>
                    <a:pt x="1827" y="1330"/>
                    <a:pt x="1827" y="1300"/>
                  </a:cubicBezTo>
                  <a:cubicBezTo>
                    <a:pt x="1827" y="1270"/>
                    <a:pt x="1803" y="1245"/>
                    <a:pt x="1772" y="1245"/>
                  </a:cubicBezTo>
                  <a:close/>
                </a:path>
              </a:pathLst>
            </a:custGeom>
            <a:solidFill>
              <a:srgbClr val="4B69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7" name="Freeform 54">
              <a:extLst>
                <a:ext uri="{FF2B5EF4-FFF2-40B4-BE49-F238E27FC236}">
                  <a16:creationId xmlns:a16="http://schemas.microsoft.com/office/drawing/2014/main" id="{F1F6BB5F-792E-9749-5054-E0005C83D7D7}"/>
                </a:ext>
              </a:extLst>
            </p:cNvPr>
            <p:cNvSpPr>
              <a:spLocks/>
            </p:cNvSpPr>
            <p:nvPr/>
          </p:nvSpPr>
          <p:spPr bwMode="auto">
            <a:xfrm>
              <a:off x="13081000" y="9842500"/>
              <a:ext cx="333375" cy="368300"/>
            </a:xfrm>
            <a:custGeom>
              <a:avLst/>
              <a:gdLst>
                <a:gd name="T0" fmla="*/ 383 w 439"/>
                <a:gd name="T1" fmla="*/ 389 h 485"/>
                <a:gd name="T2" fmla="*/ 190 w 439"/>
                <a:gd name="T3" fmla="*/ 248 h 485"/>
                <a:gd name="T4" fmla="*/ 383 w 439"/>
                <a:gd name="T5" fmla="*/ 96 h 485"/>
                <a:gd name="T6" fmla="*/ 439 w 439"/>
                <a:gd name="T7" fmla="*/ 102 h 485"/>
                <a:gd name="T8" fmla="*/ 242 w 439"/>
                <a:gd name="T9" fmla="*/ 0 h 485"/>
                <a:gd name="T10" fmla="*/ 0 w 439"/>
                <a:gd name="T11" fmla="*/ 243 h 485"/>
                <a:gd name="T12" fmla="*/ 242 w 439"/>
                <a:gd name="T13" fmla="*/ 485 h 485"/>
                <a:gd name="T14" fmla="*/ 439 w 439"/>
                <a:gd name="T15" fmla="*/ 383 h 485"/>
                <a:gd name="T16" fmla="*/ 383 w 439"/>
                <a:gd name="T17" fmla="*/ 3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9" h="485">
                  <a:moveTo>
                    <a:pt x="383" y="389"/>
                  </a:moveTo>
                  <a:cubicBezTo>
                    <a:pt x="272" y="389"/>
                    <a:pt x="190" y="329"/>
                    <a:pt x="190" y="248"/>
                  </a:cubicBezTo>
                  <a:cubicBezTo>
                    <a:pt x="190" y="167"/>
                    <a:pt x="272" y="96"/>
                    <a:pt x="383" y="96"/>
                  </a:cubicBezTo>
                  <a:cubicBezTo>
                    <a:pt x="402" y="96"/>
                    <a:pt x="421" y="98"/>
                    <a:pt x="439" y="102"/>
                  </a:cubicBezTo>
                  <a:cubicBezTo>
                    <a:pt x="395" y="40"/>
                    <a:pt x="324" y="0"/>
                    <a:pt x="242" y="0"/>
                  </a:cubicBezTo>
                  <a:cubicBezTo>
                    <a:pt x="108" y="0"/>
                    <a:pt x="0" y="109"/>
                    <a:pt x="0" y="243"/>
                  </a:cubicBezTo>
                  <a:cubicBezTo>
                    <a:pt x="0" y="376"/>
                    <a:pt x="108" y="485"/>
                    <a:pt x="242" y="485"/>
                  </a:cubicBezTo>
                  <a:cubicBezTo>
                    <a:pt x="324" y="485"/>
                    <a:pt x="395" y="445"/>
                    <a:pt x="439" y="383"/>
                  </a:cubicBezTo>
                  <a:cubicBezTo>
                    <a:pt x="421" y="387"/>
                    <a:pt x="402" y="389"/>
                    <a:pt x="383" y="3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8" name="Freeform 55">
              <a:extLst>
                <a:ext uri="{FF2B5EF4-FFF2-40B4-BE49-F238E27FC236}">
                  <a16:creationId xmlns:a16="http://schemas.microsoft.com/office/drawing/2014/main" id="{4C58844D-3F1F-2AED-6F49-E7DBDD7FE5C2}"/>
                </a:ext>
              </a:extLst>
            </p:cNvPr>
            <p:cNvSpPr>
              <a:spLocks/>
            </p:cNvSpPr>
            <p:nvPr/>
          </p:nvSpPr>
          <p:spPr bwMode="auto">
            <a:xfrm>
              <a:off x="13182600" y="10328275"/>
              <a:ext cx="796925" cy="992188"/>
            </a:xfrm>
            <a:custGeom>
              <a:avLst/>
              <a:gdLst>
                <a:gd name="T0" fmla="*/ 260 w 1048"/>
                <a:gd name="T1" fmla="*/ 1300 h 1304"/>
                <a:gd name="T2" fmla="*/ 1024 w 1048"/>
                <a:gd name="T3" fmla="*/ 1300 h 1304"/>
                <a:gd name="T4" fmla="*/ 1048 w 1048"/>
                <a:gd name="T5" fmla="*/ 1304 h 1304"/>
                <a:gd name="T6" fmla="*/ 1048 w 1048"/>
                <a:gd name="T7" fmla="*/ 1298 h 1304"/>
                <a:gd name="T8" fmla="*/ 993 w 1048"/>
                <a:gd name="T9" fmla="*/ 1243 h 1304"/>
                <a:gd name="T10" fmla="*/ 304 w 1048"/>
                <a:gd name="T11" fmla="*/ 1243 h 1304"/>
                <a:gd name="T12" fmla="*/ 110 w 1048"/>
                <a:gd name="T13" fmla="*/ 979 h 1304"/>
                <a:gd name="T14" fmla="*/ 395 w 1048"/>
                <a:gd name="T15" fmla="*/ 66 h 1304"/>
                <a:gd name="T16" fmla="*/ 360 w 1048"/>
                <a:gd name="T17" fmla="*/ 0 h 1304"/>
                <a:gd name="T18" fmla="*/ 45 w 1048"/>
                <a:gd name="T19" fmla="*/ 1007 h 1304"/>
                <a:gd name="T20" fmla="*/ 260 w 1048"/>
                <a:gd name="T21" fmla="*/ 130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8" h="1304">
                  <a:moveTo>
                    <a:pt x="260" y="1300"/>
                  </a:moveTo>
                  <a:lnTo>
                    <a:pt x="1024" y="1300"/>
                  </a:lnTo>
                  <a:cubicBezTo>
                    <a:pt x="1032" y="1300"/>
                    <a:pt x="1040" y="1301"/>
                    <a:pt x="1048" y="1304"/>
                  </a:cubicBezTo>
                  <a:cubicBezTo>
                    <a:pt x="1048" y="1302"/>
                    <a:pt x="1048" y="1300"/>
                    <a:pt x="1048" y="1298"/>
                  </a:cubicBezTo>
                  <a:cubicBezTo>
                    <a:pt x="1048" y="1268"/>
                    <a:pt x="1024" y="1243"/>
                    <a:pt x="993" y="1243"/>
                  </a:cubicBezTo>
                  <a:lnTo>
                    <a:pt x="304" y="1243"/>
                  </a:lnTo>
                  <a:cubicBezTo>
                    <a:pt x="167" y="1243"/>
                    <a:pt x="69" y="1110"/>
                    <a:pt x="110" y="979"/>
                  </a:cubicBezTo>
                  <a:lnTo>
                    <a:pt x="395" y="66"/>
                  </a:lnTo>
                  <a:cubicBezTo>
                    <a:pt x="404" y="37"/>
                    <a:pt x="387" y="8"/>
                    <a:pt x="360" y="0"/>
                  </a:cubicBezTo>
                  <a:lnTo>
                    <a:pt x="45" y="1007"/>
                  </a:lnTo>
                  <a:cubicBezTo>
                    <a:pt x="0" y="1152"/>
                    <a:pt x="108" y="1300"/>
                    <a:pt x="260" y="1300"/>
                  </a:cubicBezTo>
                  <a:close/>
                </a:path>
              </a:pathLst>
            </a:custGeom>
            <a:solidFill>
              <a:srgbClr val="1B4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9" name="Freeform: Shape 48">
              <a:extLst>
                <a:ext uri="{FF2B5EF4-FFF2-40B4-BE49-F238E27FC236}">
                  <a16:creationId xmlns:a16="http://schemas.microsoft.com/office/drawing/2014/main" id="{44B76F66-6EC1-93BF-FD30-E7BDE0DFED17}"/>
                </a:ext>
              </a:extLst>
            </p:cNvPr>
            <p:cNvSpPr>
              <a:spLocks/>
            </p:cNvSpPr>
            <p:nvPr/>
          </p:nvSpPr>
          <p:spPr bwMode="auto">
            <a:xfrm>
              <a:off x="17642646" y="5803535"/>
              <a:ext cx="821566" cy="1588404"/>
            </a:xfrm>
            <a:custGeom>
              <a:avLst/>
              <a:gdLst>
                <a:gd name="connsiteX0" fmla="*/ 458938 w 821566"/>
                <a:gd name="connsiteY0" fmla="*/ 171 h 1588404"/>
                <a:gd name="connsiteX1" fmla="*/ 794578 w 821566"/>
                <a:gd name="connsiteY1" fmla="*/ 390727 h 1588404"/>
                <a:gd name="connsiteX2" fmla="*/ 791126 w 821566"/>
                <a:gd name="connsiteY2" fmla="*/ 484127 h 1588404"/>
                <a:gd name="connsiteX3" fmla="*/ 798878 w 821566"/>
                <a:gd name="connsiteY3" fmla="*/ 491564 h 1588404"/>
                <a:gd name="connsiteX4" fmla="*/ 791792 w 821566"/>
                <a:gd name="connsiteY4" fmla="*/ 609961 h 1588404"/>
                <a:gd name="connsiteX5" fmla="*/ 778002 w 821566"/>
                <a:gd name="connsiteY5" fmla="*/ 629685 h 1588404"/>
                <a:gd name="connsiteX6" fmla="*/ 769522 w 821566"/>
                <a:gd name="connsiteY6" fmla="*/ 691053 h 1588404"/>
                <a:gd name="connsiteX7" fmla="*/ 685990 w 821566"/>
                <a:gd name="connsiteY7" fmla="*/ 894803 h 1588404"/>
                <a:gd name="connsiteX8" fmla="*/ 677450 w 821566"/>
                <a:gd name="connsiteY8" fmla="*/ 903768 h 1588404"/>
                <a:gd name="connsiteX9" fmla="*/ 756042 w 821566"/>
                <a:gd name="connsiteY9" fmla="*/ 1174845 h 1588404"/>
                <a:gd name="connsiteX10" fmla="*/ 821566 w 821566"/>
                <a:gd name="connsiteY10" fmla="*/ 1268601 h 1588404"/>
                <a:gd name="connsiteX11" fmla="*/ 576990 w 821566"/>
                <a:gd name="connsiteY11" fmla="*/ 1580357 h 1588404"/>
                <a:gd name="connsiteX12" fmla="*/ 224218 w 821566"/>
                <a:gd name="connsiteY12" fmla="*/ 1317384 h 1588404"/>
                <a:gd name="connsiteX13" fmla="*/ 213554 w 821566"/>
                <a:gd name="connsiteY13" fmla="*/ 1280034 h 1588404"/>
                <a:gd name="connsiteX14" fmla="*/ 285934 w 821566"/>
                <a:gd name="connsiteY14" fmla="*/ 1121488 h 1588404"/>
                <a:gd name="connsiteX15" fmla="*/ 277654 w 821566"/>
                <a:gd name="connsiteY15" fmla="*/ 1013228 h 1588404"/>
                <a:gd name="connsiteX16" fmla="*/ 253702 w 821566"/>
                <a:gd name="connsiteY16" fmla="*/ 1007979 h 1588404"/>
                <a:gd name="connsiteX17" fmla="*/ 2 w 821566"/>
                <a:gd name="connsiteY17" fmla="*/ 519389 h 1588404"/>
                <a:gd name="connsiteX18" fmla="*/ 458938 w 821566"/>
                <a:gd name="connsiteY18" fmla="*/ 171 h 15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1566" h="1588404">
                  <a:moveTo>
                    <a:pt x="458938" y="171"/>
                  </a:moveTo>
                  <a:cubicBezTo>
                    <a:pt x="650734" y="3977"/>
                    <a:pt x="794578" y="103710"/>
                    <a:pt x="794578" y="390727"/>
                  </a:cubicBezTo>
                  <a:lnTo>
                    <a:pt x="791126" y="484127"/>
                  </a:lnTo>
                  <a:lnTo>
                    <a:pt x="798878" y="491564"/>
                  </a:lnTo>
                  <a:cubicBezTo>
                    <a:pt x="815840" y="520344"/>
                    <a:pt x="814122" y="566648"/>
                    <a:pt x="791792" y="609961"/>
                  </a:cubicBezTo>
                  <a:lnTo>
                    <a:pt x="778002" y="629685"/>
                  </a:lnTo>
                  <a:lnTo>
                    <a:pt x="769522" y="691053"/>
                  </a:lnTo>
                  <a:cubicBezTo>
                    <a:pt x="752120" y="774880"/>
                    <a:pt x="724974" y="842611"/>
                    <a:pt x="685990" y="894803"/>
                  </a:cubicBezTo>
                  <a:lnTo>
                    <a:pt x="677450" y="903768"/>
                  </a:lnTo>
                  <a:lnTo>
                    <a:pt x="756042" y="1174845"/>
                  </a:lnTo>
                  <a:cubicBezTo>
                    <a:pt x="767470" y="1212957"/>
                    <a:pt x="790326" y="1245733"/>
                    <a:pt x="821566" y="1268601"/>
                  </a:cubicBezTo>
                  <a:cubicBezTo>
                    <a:pt x="778138" y="1367692"/>
                    <a:pt x="738518" y="1543007"/>
                    <a:pt x="576990" y="1580357"/>
                  </a:cubicBezTo>
                  <a:cubicBezTo>
                    <a:pt x="366698" y="1629140"/>
                    <a:pt x="250126" y="1445440"/>
                    <a:pt x="224218" y="1317384"/>
                  </a:cubicBezTo>
                  <a:cubicBezTo>
                    <a:pt x="221934" y="1303664"/>
                    <a:pt x="218126" y="1291468"/>
                    <a:pt x="213554" y="1280034"/>
                  </a:cubicBezTo>
                  <a:cubicBezTo>
                    <a:pt x="261554" y="1244209"/>
                    <a:pt x="290506" y="1185517"/>
                    <a:pt x="285934" y="1121488"/>
                  </a:cubicBezTo>
                  <a:lnTo>
                    <a:pt x="277654" y="1013228"/>
                  </a:lnTo>
                  <a:lnTo>
                    <a:pt x="253702" y="1007979"/>
                  </a:lnTo>
                  <a:cubicBezTo>
                    <a:pt x="119338" y="961965"/>
                    <a:pt x="954" y="829151"/>
                    <a:pt x="2" y="519389"/>
                  </a:cubicBezTo>
                  <a:cubicBezTo>
                    <a:pt x="-758" y="80109"/>
                    <a:pt x="213106" y="-4397"/>
                    <a:pt x="458938" y="171"/>
                  </a:cubicBezTo>
                  <a:close/>
                </a:path>
              </a:pathLst>
            </a:custGeom>
            <a:solidFill>
              <a:srgbClr val="FEC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0" name="Freeform: Shape 49">
              <a:extLst>
                <a:ext uri="{FF2B5EF4-FFF2-40B4-BE49-F238E27FC236}">
                  <a16:creationId xmlns:a16="http://schemas.microsoft.com/office/drawing/2014/main" id="{359FCB5A-FCDD-D8DB-8666-58033E21AFB9}"/>
                </a:ext>
              </a:extLst>
            </p:cNvPr>
            <p:cNvSpPr>
              <a:spLocks/>
            </p:cNvSpPr>
            <p:nvPr/>
          </p:nvSpPr>
          <p:spPr bwMode="auto">
            <a:xfrm>
              <a:off x="17919922" y="6708295"/>
              <a:ext cx="420466" cy="258901"/>
            </a:xfrm>
            <a:custGeom>
              <a:avLst/>
              <a:gdLst>
                <a:gd name="connsiteX0" fmla="*/ 399230 w 420466"/>
                <a:gd name="connsiteY0" fmla="*/ 0 h 258901"/>
                <a:gd name="connsiteX1" fmla="*/ 420466 w 420466"/>
                <a:gd name="connsiteY1" fmla="*/ 73758 h 258901"/>
                <a:gd name="connsiteX2" fmla="*/ 6784 w 420466"/>
                <a:gd name="connsiteY2" fmla="*/ 254792 h 258901"/>
                <a:gd name="connsiteX3" fmla="*/ 8304 w 420466"/>
                <a:gd name="connsiteY3" fmla="*/ 217363 h 258901"/>
                <a:gd name="connsiteX4" fmla="*/ 0 w 420466"/>
                <a:gd name="connsiteY4" fmla="*/ 108385 h 258901"/>
                <a:gd name="connsiteX5" fmla="*/ 58154 w 420466"/>
                <a:gd name="connsiteY5" fmla="*/ 121132 h 258901"/>
                <a:gd name="connsiteX6" fmla="*/ 213630 w 420466"/>
                <a:gd name="connsiteY6" fmla="*/ 111770 h 258901"/>
                <a:gd name="connsiteX7" fmla="*/ 356120 w 420466"/>
                <a:gd name="connsiteY7" fmla="*/ 45250 h 25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66" h="258901">
                  <a:moveTo>
                    <a:pt x="399230" y="0"/>
                  </a:moveTo>
                  <a:lnTo>
                    <a:pt x="420466" y="73758"/>
                  </a:lnTo>
                  <a:cubicBezTo>
                    <a:pt x="339858" y="159310"/>
                    <a:pt x="187770" y="283055"/>
                    <a:pt x="6784" y="254792"/>
                  </a:cubicBezTo>
                  <a:cubicBezTo>
                    <a:pt x="8304" y="242571"/>
                    <a:pt x="9064" y="230349"/>
                    <a:pt x="8304" y="217363"/>
                  </a:cubicBezTo>
                  <a:lnTo>
                    <a:pt x="0" y="108385"/>
                  </a:lnTo>
                  <a:lnTo>
                    <a:pt x="58154" y="121132"/>
                  </a:lnTo>
                  <a:cubicBezTo>
                    <a:pt x="112834" y="127092"/>
                    <a:pt x="166824" y="122048"/>
                    <a:pt x="213630" y="111770"/>
                  </a:cubicBezTo>
                  <a:cubicBezTo>
                    <a:pt x="269950" y="99209"/>
                    <a:pt x="317090" y="77130"/>
                    <a:pt x="356120" y="45250"/>
                  </a:cubicBezTo>
                  <a:close/>
                </a:path>
              </a:pathLst>
            </a:custGeom>
            <a:solidFill>
              <a:srgbClr val="FFA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1" name="Freeform 58">
              <a:extLst>
                <a:ext uri="{FF2B5EF4-FFF2-40B4-BE49-F238E27FC236}">
                  <a16:creationId xmlns:a16="http://schemas.microsoft.com/office/drawing/2014/main" id="{E824970D-3157-BCFC-AB92-10F133658B16}"/>
                </a:ext>
              </a:extLst>
            </p:cNvPr>
            <p:cNvSpPr>
              <a:spLocks/>
            </p:cNvSpPr>
            <p:nvPr/>
          </p:nvSpPr>
          <p:spPr bwMode="auto">
            <a:xfrm>
              <a:off x="16986250" y="7072313"/>
              <a:ext cx="2784475" cy="3032125"/>
            </a:xfrm>
            <a:custGeom>
              <a:avLst/>
              <a:gdLst>
                <a:gd name="T0" fmla="*/ 3568 w 3659"/>
                <a:gd name="T1" fmla="*/ 1850 h 3985"/>
                <a:gd name="T2" fmla="*/ 3093 w 3659"/>
                <a:gd name="T3" fmla="*/ 586 h 3985"/>
                <a:gd name="T4" fmla="*/ 2511 w 3659"/>
                <a:gd name="T5" fmla="*/ 115 h 3985"/>
                <a:gd name="T6" fmla="*/ 2040 w 3659"/>
                <a:gd name="T7" fmla="*/ 44 h 3985"/>
                <a:gd name="T8" fmla="*/ 1941 w 3659"/>
                <a:gd name="T9" fmla="*/ 0 h 3985"/>
                <a:gd name="T10" fmla="*/ 1620 w 3659"/>
                <a:gd name="T11" fmla="*/ 409 h 3985"/>
                <a:gd name="T12" fmla="*/ 1157 w 3659"/>
                <a:gd name="T13" fmla="*/ 64 h 3985"/>
                <a:gd name="T14" fmla="*/ 1143 w 3659"/>
                <a:gd name="T15" fmla="*/ 15 h 3985"/>
                <a:gd name="T16" fmla="*/ 1046 w 3659"/>
                <a:gd name="T17" fmla="*/ 57 h 3985"/>
                <a:gd name="T18" fmla="*/ 703 w 3659"/>
                <a:gd name="T19" fmla="*/ 124 h 3985"/>
                <a:gd name="T20" fmla="*/ 212 w 3659"/>
                <a:gd name="T21" fmla="*/ 646 h 3985"/>
                <a:gd name="T22" fmla="*/ 0 w 3659"/>
                <a:gd name="T23" fmla="*/ 2268 h 3985"/>
                <a:gd name="T24" fmla="*/ 538 w 3659"/>
                <a:gd name="T25" fmla="*/ 2296 h 3985"/>
                <a:gd name="T26" fmla="*/ 793 w 3659"/>
                <a:gd name="T27" fmla="*/ 3505 h 3985"/>
                <a:gd name="T28" fmla="*/ 793 w 3659"/>
                <a:gd name="T29" fmla="*/ 3507 h 3985"/>
                <a:gd name="T30" fmla="*/ 3227 w 3659"/>
                <a:gd name="T31" fmla="*/ 3069 h 3985"/>
                <a:gd name="T32" fmla="*/ 3160 w 3659"/>
                <a:gd name="T33" fmla="*/ 2395 h 3985"/>
                <a:gd name="T34" fmla="*/ 3247 w 3659"/>
                <a:gd name="T35" fmla="*/ 2384 h 3985"/>
                <a:gd name="T36" fmla="*/ 3568 w 3659"/>
                <a:gd name="T37" fmla="*/ 185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9" h="3985">
                  <a:moveTo>
                    <a:pt x="3568" y="1850"/>
                  </a:moveTo>
                  <a:lnTo>
                    <a:pt x="3093" y="586"/>
                  </a:lnTo>
                  <a:cubicBezTo>
                    <a:pt x="2999" y="335"/>
                    <a:pt x="2776" y="155"/>
                    <a:pt x="2511" y="115"/>
                  </a:cubicBezTo>
                  <a:lnTo>
                    <a:pt x="2040" y="44"/>
                  </a:lnTo>
                  <a:cubicBezTo>
                    <a:pt x="2003" y="37"/>
                    <a:pt x="1970" y="22"/>
                    <a:pt x="1941" y="0"/>
                  </a:cubicBezTo>
                  <a:cubicBezTo>
                    <a:pt x="1884" y="130"/>
                    <a:pt x="1832" y="360"/>
                    <a:pt x="1620" y="409"/>
                  </a:cubicBezTo>
                  <a:cubicBezTo>
                    <a:pt x="1344" y="473"/>
                    <a:pt x="1191" y="232"/>
                    <a:pt x="1157" y="64"/>
                  </a:cubicBezTo>
                  <a:cubicBezTo>
                    <a:pt x="1154" y="46"/>
                    <a:pt x="1149" y="30"/>
                    <a:pt x="1143" y="15"/>
                  </a:cubicBezTo>
                  <a:cubicBezTo>
                    <a:pt x="1115" y="36"/>
                    <a:pt x="1082" y="51"/>
                    <a:pt x="1046" y="57"/>
                  </a:cubicBezTo>
                  <a:lnTo>
                    <a:pt x="703" y="124"/>
                  </a:lnTo>
                  <a:cubicBezTo>
                    <a:pt x="444" y="174"/>
                    <a:pt x="246" y="384"/>
                    <a:pt x="212" y="646"/>
                  </a:cubicBezTo>
                  <a:lnTo>
                    <a:pt x="0" y="2268"/>
                  </a:lnTo>
                  <a:lnTo>
                    <a:pt x="538" y="2296"/>
                  </a:lnTo>
                  <a:lnTo>
                    <a:pt x="793" y="3505"/>
                  </a:lnTo>
                  <a:lnTo>
                    <a:pt x="793" y="3507"/>
                  </a:lnTo>
                  <a:cubicBezTo>
                    <a:pt x="1184" y="3706"/>
                    <a:pt x="2052" y="3985"/>
                    <a:pt x="3227" y="3069"/>
                  </a:cubicBezTo>
                  <a:lnTo>
                    <a:pt x="3160" y="2395"/>
                  </a:lnTo>
                  <a:lnTo>
                    <a:pt x="3247" y="2384"/>
                  </a:lnTo>
                  <a:cubicBezTo>
                    <a:pt x="3502" y="2351"/>
                    <a:pt x="3659" y="2090"/>
                    <a:pt x="3568" y="1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2" name="Freeform 59">
              <a:extLst>
                <a:ext uri="{FF2B5EF4-FFF2-40B4-BE49-F238E27FC236}">
                  <a16:creationId xmlns:a16="http://schemas.microsoft.com/office/drawing/2014/main" id="{040D25BF-645B-9872-C4C1-833375036DBF}"/>
                </a:ext>
              </a:extLst>
            </p:cNvPr>
            <p:cNvSpPr>
              <a:spLocks/>
            </p:cNvSpPr>
            <p:nvPr/>
          </p:nvSpPr>
          <p:spPr bwMode="auto">
            <a:xfrm>
              <a:off x="17589500" y="9407525"/>
              <a:ext cx="2062163" cy="1390650"/>
            </a:xfrm>
            <a:custGeom>
              <a:avLst/>
              <a:gdLst>
                <a:gd name="T0" fmla="*/ 2434 w 2709"/>
                <a:gd name="T1" fmla="*/ 0 h 1828"/>
                <a:gd name="T2" fmla="*/ 0 w 2709"/>
                <a:gd name="T3" fmla="*/ 438 h 1828"/>
                <a:gd name="T4" fmla="*/ 159 w 2709"/>
                <a:gd name="T5" fmla="*/ 1828 h 1828"/>
                <a:gd name="T6" fmla="*/ 2709 w 2709"/>
                <a:gd name="T7" fmla="*/ 1828 h 1828"/>
                <a:gd name="T8" fmla="*/ 2434 w 2709"/>
                <a:gd name="T9" fmla="*/ 0 h 1828"/>
              </a:gdLst>
              <a:ahLst/>
              <a:cxnLst>
                <a:cxn ang="0">
                  <a:pos x="T0" y="T1"/>
                </a:cxn>
                <a:cxn ang="0">
                  <a:pos x="T2" y="T3"/>
                </a:cxn>
                <a:cxn ang="0">
                  <a:pos x="T4" y="T5"/>
                </a:cxn>
                <a:cxn ang="0">
                  <a:pos x="T6" y="T7"/>
                </a:cxn>
                <a:cxn ang="0">
                  <a:pos x="T8" y="T9"/>
                </a:cxn>
              </a:cxnLst>
              <a:rect l="0" t="0" r="r" b="b"/>
              <a:pathLst>
                <a:path w="2709" h="1828">
                  <a:moveTo>
                    <a:pt x="2434" y="0"/>
                  </a:moveTo>
                  <a:cubicBezTo>
                    <a:pt x="1259" y="916"/>
                    <a:pt x="391" y="637"/>
                    <a:pt x="0" y="438"/>
                  </a:cubicBezTo>
                  <a:lnTo>
                    <a:pt x="159" y="1828"/>
                  </a:lnTo>
                  <a:lnTo>
                    <a:pt x="2709" y="1828"/>
                  </a:lnTo>
                  <a:lnTo>
                    <a:pt x="2434" y="0"/>
                  </a:lnTo>
                  <a:close/>
                </a:path>
              </a:pathLst>
            </a:custGeom>
            <a:solidFill>
              <a:srgbClr val="4B69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3" name="Freeform 60">
              <a:extLst>
                <a:ext uri="{FF2B5EF4-FFF2-40B4-BE49-F238E27FC236}">
                  <a16:creationId xmlns:a16="http://schemas.microsoft.com/office/drawing/2014/main" id="{E691D0F8-4BF4-3C59-34C2-B3C48CA086D4}"/>
                </a:ext>
              </a:extLst>
            </p:cNvPr>
            <p:cNvSpPr>
              <a:spLocks/>
            </p:cNvSpPr>
            <p:nvPr/>
          </p:nvSpPr>
          <p:spPr bwMode="auto">
            <a:xfrm>
              <a:off x="18122900" y="7958138"/>
              <a:ext cx="1647825" cy="1023938"/>
            </a:xfrm>
            <a:custGeom>
              <a:avLst/>
              <a:gdLst>
                <a:gd name="T0" fmla="*/ 1753 w 2165"/>
                <a:gd name="T1" fmla="*/ 1220 h 1347"/>
                <a:gd name="T2" fmla="*/ 2074 w 2165"/>
                <a:gd name="T3" fmla="*/ 686 h 1347"/>
                <a:gd name="T4" fmla="*/ 1816 w 2165"/>
                <a:gd name="T5" fmla="*/ 0 h 1347"/>
                <a:gd name="T6" fmla="*/ 1157 w 2165"/>
                <a:gd name="T7" fmla="*/ 240 h 1347"/>
                <a:gd name="T8" fmla="*/ 1345 w 2165"/>
                <a:gd name="T9" fmla="*/ 700 h 1347"/>
                <a:gd name="T10" fmla="*/ 0 w 2165"/>
                <a:gd name="T11" fmla="*/ 1050 h 1347"/>
                <a:gd name="T12" fmla="*/ 64 w 2165"/>
                <a:gd name="T13" fmla="*/ 1347 h 1347"/>
                <a:gd name="T14" fmla="*/ 1666 w 2165"/>
                <a:gd name="T15" fmla="*/ 1232 h 1347"/>
                <a:gd name="T16" fmla="*/ 1666 w 2165"/>
                <a:gd name="T17" fmla="*/ 1231 h 1347"/>
                <a:gd name="T18" fmla="*/ 1753 w 2165"/>
                <a:gd name="T19" fmla="*/ 122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5" h="1347">
                  <a:moveTo>
                    <a:pt x="1753" y="1220"/>
                  </a:moveTo>
                  <a:cubicBezTo>
                    <a:pt x="2008" y="1187"/>
                    <a:pt x="2165" y="926"/>
                    <a:pt x="2074" y="686"/>
                  </a:cubicBezTo>
                  <a:lnTo>
                    <a:pt x="1816" y="0"/>
                  </a:lnTo>
                  <a:cubicBezTo>
                    <a:pt x="1577" y="232"/>
                    <a:pt x="1157" y="240"/>
                    <a:pt x="1157" y="240"/>
                  </a:cubicBezTo>
                  <a:lnTo>
                    <a:pt x="1345" y="700"/>
                  </a:lnTo>
                  <a:lnTo>
                    <a:pt x="0" y="1050"/>
                  </a:lnTo>
                  <a:lnTo>
                    <a:pt x="64" y="1347"/>
                  </a:lnTo>
                  <a:cubicBezTo>
                    <a:pt x="64" y="1347"/>
                    <a:pt x="1048" y="1269"/>
                    <a:pt x="1666" y="1232"/>
                  </a:cubicBezTo>
                  <a:lnTo>
                    <a:pt x="1666" y="1231"/>
                  </a:lnTo>
                  <a:lnTo>
                    <a:pt x="1753" y="1220"/>
                  </a:lnTo>
                  <a:close/>
                </a:path>
              </a:pathLst>
            </a:custGeom>
            <a:solidFill>
              <a:srgbClr val="FEC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 name="Freeform 62">
              <a:extLst>
                <a:ext uri="{FF2B5EF4-FFF2-40B4-BE49-F238E27FC236}">
                  <a16:creationId xmlns:a16="http://schemas.microsoft.com/office/drawing/2014/main" id="{9532AF45-987F-3D05-0586-8DB5B3B48EB9}"/>
                </a:ext>
              </a:extLst>
            </p:cNvPr>
            <p:cNvSpPr>
              <a:spLocks/>
            </p:cNvSpPr>
            <p:nvPr/>
          </p:nvSpPr>
          <p:spPr bwMode="auto">
            <a:xfrm>
              <a:off x="18511838" y="10266363"/>
              <a:ext cx="130175" cy="531813"/>
            </a:xfrm>
            <a:custGeom>
              <a:avLst/>
              <a:gdLst>
                <a:gd name="T0" fmla="*/ 158 w 170"/>
                <a:gd name="T1" fmla="*/ 698 h 698"/>
                <a:gd name="T2" fmla="*/ 148 w 170"/>
                <a:gd name="T3" fmla="*/ 690 h 698"/>
                <a:gd name="T4" fmla="*/ 1 w 170"/>
                <a:gd name="T5" fmla="*/ 14 h 698"/>
                <a:gd name="T6" fmla="*/ 10 w 170"/>
                <a:gd name="T7" fmla="*/ 2 h 698"/>
                <a:gd name="T8" fmla="*/ 23 w 170"/>
                <a:gd name="T9" fmla="*/ 10 h 698"/>
                <a:gd name="T10" fmla="*/ 169 w 170"/>
                <a:gd name="T11" fmla="*/ 685 h 698"/>
                <a:gd name="T12" fmla="*/ 161 w 170"/>
                <a:gd name="T13" fmla="*/ 698 h 698"/>
                <a:gd name="T14" fmla="*/ 158 w 170"/>
                <a:gd name="T15" fmla="*/ 698 h 6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698">
                  <a:moveTo>
                    <a:pt x="158" y="698"/>
                  </a:moveTo>
                  <a:cubicBezTo>
                    <a:pt x="153" y="698"/>
                    <a:pt x="149" y="695"/>
                    <a:pt x="148" y="690"/>
                  </a:cubicBezTo>
                  <a:lnTo>
                    <a:pt x="1" y="14"/>
                  </a:lnTo>
                  <a:cubicBezTo>
                    <a:pt x="0" y="9"/>
                    <a:pt x="4" y="3"/>
                    <a:pt x="10" y="2"/>
                  </a:cubicBezTo>
                  <a:cubicBezTo>
                    <a:pt x="16" y="0"/>
                    <a:pt x="21" y="4"/>
                    <a:pt x="23" y="10"/>
                  </a:cubicBezTo>
                  <a:lnTo>
                    <a:pt x="169" y="685"/>
                  </a:lnTo>
                  <a:cubicBezTo>
                    <a:pt x="170" y="691"/>
                    <a:pt x="167" y="697"/>
                    <a:pt x="161" y="698"/>
                  </a:cubicBezTo>
                  <a:cubicBezTo>
                    <a:pt x="160" y="698"/>
                    <a:pt x="159" y="698"/>
                    <a:pt x="158" y="698"/>
                  </a:cubicBezTo>
                  <a:close/>
                </a:path>
              </a:pathLst>
            </a:custGeom>
            <a:solidFill>
              <a:srgbClr val="210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 name="Freeform: Shape 54">
              <a:extLst>
                <a:ext uri="{FF2B5EF4-FFF2-40B4-BE49-F238E27FC236}">
                  <a16:creationId xmlns:a16="http://schemas.microsoft.com/office/drawing/2014/main" id="{F28A0BC7-49BD-1C48-1A8F-7C0241882BC7}"/>
                </a:ext>
              </a:extLst>
            </p:cNvPr>
            <p:cNvSpPr>
              <a:spLocks/>
            </p:cNvSpPr>
            <p:nvPr/>
          </p:nvSpPr>
          <p:spPr bwMode="auto">
            <a:xfrm>
              <a:off x="17484723" y="7566687"/>
              <a:ext cx="1519876" cy="567662"/>
            </a:xfrm>
            <a:custGeom>
              <a:avLst/>
              <a:gdLst>
                <a:gd name="connsiteX0" fmla="*/ 1305490 w 1519876"/>
                <a:gd name="connsiteY0" fmla="*/ 106392 h 567662"/>
                <a:gd name="connsiteX1" fmla="*/ 1316904 w 1519876"/>
                <a:gd name="connsiteY1" fmla="*/ 110192 h 567662"/>
                <a:gd name="connsiteX2" fmla="*/ 1519306 w 1519876"/>
                <a:gd name="connsiteY2" fmla="*/ 556263 h 567662"/>
                <a:gd name="connsiteX3" fmla="*/ 1514740 w 1519876"/>
                <a:gd name="connsiteY3" fmla="*/ 566902 h 567662"/>
                <a:gd name="connsiteX4" fmla="*/ 1511696 w 1519876"/>
                <a:gd name="connsiteY4" fmla="*/ 567662 h 567662"/>
                <a:gd name="connsiteX5" fmla="*/ 1504088 w 1519876"/>
                <a:gd name="connsiteY5" fmla="*/ 563103 h 567662"/>
                <a:gd name="connsiteX6" fmla="*/ 1301686 w 1519876"/>
                <a:gd name="connsiteY6" fmla="*/ 117031 h 567662"/>
                <a:gd name="connsiteX7" fmla="*/ 1305490 w 1519876"/>
                <a:gd name="connsiteY7" fmla="*/ 106392 h 567662"/>
                <a:gd name="connsiteX8" fmla="*/ 26574 w 1519876"/>
                <a:gd name="connsiteY8" fmla="*/ 98 h 567662"/>
                <a:gd name="connsiteX9" fmla="*/ 34166 w 1519876"/>
                <a:gd name="connsiteY9" fmla="*/ 8462 h 567662"/>
                <a:gd name="connsiteX10" fmla="*/ 16704 w 1519876"/>
                <a:gd name="connsiteY10" fmla="*/ 497386 h 567662"/>
                <a:gd name="connsiteX11" fmla="*/ 8352 w 1519876"/>
                <a:gd name="connsiteY11" fmla="*/ 505750 h 567662"/>
                <a:gd name="connsiteX12" fmla="*/ 7594 w 1519876"/>
                <a:gd name="connsiteY12" fmla="*/ 505750 h 567662"/>
                <a:gd name="connsiteX13" fmla="*/ 0 w 1519876"/>
                <a:gd name="connsiteY13" fmla="*/ 497386 h 567662"/>
                <a:gd name="connsiteX14" fmla="*/ 18222 w 1519876"/>
                <a:gd name="connsiteY14" fmla="*/ 7701 h 567662"/>
                <a:gd name="connsiteX15" fmla="*/ 26574 w 1519876"/>
                <a:gd name="connsiteY15" fmla="*/ 98 h 56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9876" h="567662">
                  <a:moveTo>
                    <a:pt x="1305490" y="106392"/>
                  </a:moveTo>
                  <a:cubicBezTo>
                    <a:pt x="1310056" y="104112"/>
                    <a:pt x="1314622" y="106392"/>
                    <a:pt x="1316904" y="110192"/>
                  </a:cubicBezTo>
                  <a:lnTo>
                    <a:pt x="1519306" y="556263"/>
                  </a:lnTo>
                  <a:cubicBezTo>
                    <a:pt x="1520828" y="560063"/>
                    <a:pt x="1519306" y="565382"/>
                    <a:pt x="1514740" y="566902"/>
                  </a:cubicBezTo>
                  <a:cubicBezTo>
                    <a:pt x="1513978" y="567662"/>
                    <a:pt x="1512458" y="567662"/>
                    <a:pt x="1511696" y="567662"/>
                  </a:cubicBezTo>
                  <a:cubicBezTo>
                    <a:pt x="1508652" y="567662"/>
                    <a:pt x="1505608" y="566142"/>
                    <a:pt x="1504088" y="563103"/>
                  </a:cubicBezTo>
                  <a:lnTo>
                    <a:pt x="1301686" y="117031"/>
                  </a:lnTo>
                  <a:cubicBezTo>
                    <a:pt x="1300164" y="112471"/>
                    <a:pt x="1301686" y="107912"/>
                    <a:pt x="1305490" y="106392"/>
                  </a:cubicBezTo>
                  <a:close/>
                  <a:moveTo>
                    <a:pt x="26574" y="98"/>
                  </a:moveTo>
                  <a:cubicBezTo>
                    <a:pt x="31130" y="98"/>
                    <a:pt x="34926" y="3900"/>
                    <a:pt x="34166" y="8462"/>
                  </a:cubicBezTo>
                  <a:lnTo>
                    <a:pt x="16704" y="497386"/>
                  </a:lnTo>
                  <a:cubicBezTo>
                    <a:pt x="15946" y="501948"/>
                    <a:pt x="12908" y="505750"/>
                    <a:pt x="8352" y="505750"/>
                  </a:cubicBezTo>
                  <a:cubicBezTo>
                    <a:pt x="8352" y="505750"/>
                    <a:pt x="8352" y="505750"/>
                    <a:pt x="7594" y="505750"/>
                  </a:cubicBezTo>
                  <a:cubicBezTo>
                    <a:pt x="3038" y="505750"/>
                    <a:pt x="0" y="501948"/>
                    <a:pt x="0" y="497386"/>
                  </a:cubicBezTo>
                  <a:lnTo>
                    <a:pt x="18222" y="7701"/>
                  </a:lnTo>
                  <a:cubicBezTo>
                    <a:pt x="18222" y="3139"/>
                    <a:pt x="22018" y="-663"/>
                    <a:pt x="26574" y="98"/>
                  </a:cubicBezTo>
                  <a:close/>
                </a:path>
              </a:pathLst>
            </a:custGeom>
            <a:solidFill>
              <a:srgbClr val="000000">
                <a:alpha val="5000"/>
              </a:srgbClr>
            </a:solidFill>
            <a:ln>
              <a:noFill/>
            </a:ln>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6" name="Freeform: Shape 55">
              <a:extLst>
                <a:ext uri="{FF2B5EF4-FFF2-40B4-BE49-F238E27FC236}">
                  <a16:creationId xmlns:a16="http://schemas.microsoft.com/office/drawing/2014/main" id="{64715D22-D647-F6B6-B029-3AC4DD645575}"/>
                </a:ext>
              </a:extLst>
            </p:cNvPr>
            <p:cNvSpPr>
              <a:spLocks/>
            </p:cNvSpPr>
            <p:nvPr/>
          </p:nvSpPr>
          <p:spPr bwMode="auto">
            <a:xfrm>
              <a:off x="17524357" y="5632629"/>
              <a:ext cx="1095344" cy="988364"/>
            </a:xfrm>
            <a:custGeom>
              <a:avLst/>
              <a:gdLst>
                <a:gd name="connsiteX0" fmla="*/ 503297 w 1095344"/>
                <a:gd name="connsiteY0" fmla="*/ 538 h 988364"/>
                <a:gd name="connsiteX1" fmla="*/ 853737 w 1095344"/>
                <a:gd name="connsiteY1" fmla="*/ 137050 h 988364"/>
                <a:gd name="connsiteX2" fmla="*/ 843079 w 1095344"/>
                <a:gd name="connsiteY2" fmla="*/ 988267 h 988364"/>
                <a:gd name="connsiteX3" fmla="*/ 839461 w 1095344"/>
                <a:gd name="connsiteY3" fmla="*/ 880627 h 988364"/>
                <a:gd name="connsiteX4" fmla="*/ 846649 w 1095344"/>
                <a:gd name="connsiteY4" fmla="*/ 846033 h 988364"/>
                <a:gd name="connsiteX5" fmla="*/ 851295 w 1095344"/>
                <a:gd name="connsiteY5" fmla="*/ 844506 h 988364"/>
                <a:gd name="connsiteX6" fmla="*/ 910081 w 1095344"/>
                <a:gd name="connsiteY6" fmla="*/ 780867 h 988364"/>
                <a:gd name="connsiteX7" fmla="*/ 894049 w 1095344"/>
                <a:gd name="connsiteY7" fmla="*/ 640291 h 988364"/>
                <a:gd name="connsiteX8" fmla="*/ 796887 w 1095344"/>
                <a:gd name="connsiteY8" fmla="*/ 671173 h 988364"/>
                <a:gd name="connsiteX9" fmla="*/ 785713 w 1095344"/>
                <a:gd name="connsiteY9" fmla="*/ 687297 h 988364"/>
                <a:gd name="connsiteX10" fmla="*/ 780335 w 1095344"/>
                <a:gd name="connsiteY10" fmla="*/ 674414 h 988364"/>
                <a:gd name="connsiteX11" fmla="*/ 774553 w 1095344"/>
                <a:gd name="connsiteY11" fmla="*/ 430940 h 988364"/>
                <a:gd name="connsiteX12" fmla="*/ 271277 w 1095344"/>
                <a:gd name="connsiteY12" fmla="*/ 459872 h 988364"/>
                <a:gd name="connsiteX13" fmla="*/ 265185 w 1095344"/>
                <a:gd name="connsiteY13" fmla="*/ 39594 h 988364"/>
                <a:gd name="connsiteX14" fmla="*/ 503297 w 1095344"/>
                <a:gd name="connsiteY14" fmla="*/ 538 h 98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5344" h="988364">
                  <a:moveTo>
                    <a:pt x="503297" y="538"/>
                  </a:moveTo>
                  <a:cubicBezTo>
                    <a:pt x="717545" y="9852"/>
                    <a:pt x="853737" y="137050"/>
                    <a:pt x="853737" y="137050"/>
                  </a:cubicBezTo>
                  <a:cubicBezTo>
                    <a:pt x="1311331" y="179687"/>
                    <a:pt x="1008299" y="974562"/>
                    <a:pt x="843079" y="988267"/>
                  </a:cubicBezTo>
                  <a:cubicBezTo>
                    <a:pt x="809957" y="990932"/>
                    <a:pt x="825757" y="938587"/>
                    <a:pt x="839461" y="880627"/>
                  </a:cubicBezTo>
                  <a:lnTo>
                    <a:pt x="846649" y="846033"/>
                  </a:lnTo>
                  <a:lnTo>
                    <a:pt x="851295" y="844506"/>
                  </a:lnTo>
                  <a:cubicBezTo>
                    <a:pt x="873817" y="831968"/>
                    <a:pt x="895195" y="809742"/>
                    <a:pt x="910081" y="780867"/>
                  </a:cubicBezTo>
                  <a:cubicBezTo>
                    <a:pt x="939855" y="723117"/>
                    <a:pt x="932985" y="660048"/>
                    <a:pt x="894049" y="640291"/>
                  </a:cubicBezTo>
                  <a:cubicBezTo>
                    <a:pt x="865419" y="625473"/>
                    <a:pt x="826913" y="638866"/>
                    <a:pt x="796887" y="671173"/>
                  </a:cubicBezTo>
                  <a:lnTo>
                    <a:pt x="785713" y="687297"/>
                  </a:lnTo>
                  <a:lnTo>
                    <a:pt x="780335" y="674414"/>
                  </a:lnTo>
                  <a:cubicBezTo>
                    <a:pt x="754851" y="582121"/>
                    <a:pt x="774553" y="430940"/>
                    <a:pt x="774553" y="430940"/>
                  </a:cubicBezTo>
                  <a:cubicBezTo>
                    <a:pt x="774553" y="430940"/>
                    <a:pt x="650447" y="461395"/>
                    <a:pt x="271277" y="459872"/>
                  </a:cubicBezTo>
                  <a:cubicBezTo>
                    <a:pt x="-107893" y="458350"/>
                    <a:pt x="-70587" y="164459"/>
                    <a:pt x="265185" y="39594"/>
                  </a:cubicBezTo>
                  <a:cubicBezTo>
                    <a:pt x="351793" y="7426"/>
                    <a:pt x="431881" y="-2567"/>
                    <a:pt x="503297" y="538"/>
                  </a:cubicBezTo>
                  <a:close/>
                </a:path>
              </a:pathLst>
            </a:custGeom>
            <a:solidFill>
              <a:srgbClr val="1B4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7" name="Freeform 67">
              <a:extLst>
                <a:ext uri="{FF2B5EF4-FFF2-40B4-BE49-F238E27FC236}">
                  <a16:creationId xmlns:a16="http://schemas.microsoft.com/office/drawing/2014/main" id="{DC4DBF4D-362A-760B-7F26-0E0B6BD29CF7}"/>
                </a:ext>
              </a:extLst>
            </p:cNvPr>
            <p:cNvSpPr>
              <a:spLocks/>
            </p:cNvSpPr>
            <p:nvPr/>
          </p:nvSpPr>
          <p:spPr bwMode="auto">
            <a:xfrm>
              <a:off x="17803813" y="6302375"/>
              <a:ext cx="82550" cy="206375"/>
            </a:xfrm>
            <a:custGeom>
              <a:avLst/>
              <a:gdLst>
                <a:gd name="T0" fmla="*/ 96 w 108"/>
                <a:gd name="T1" fmla="*/ 271 h 271"/>
                <a:gd name="T2" fmla="*/ 96 w 108"/>
                <a:gd name="T3" fmla="*/ 271 h 271"/>
                <a:gd name="T4" fmla="*/ 52 w 108"/>
                <a:gd name="T5" fmla="*/ 270 h 271"/>
                <a:gd name="T6" fmla="*/ 13 w 108"/>
                <a:gd name="T7" fmla="*/ 251 h 271"/>
                <a:gd name="T8" fmla="*/ 3 w 108"/>
                <a:gd name="T9" fmla="*/ 209 h 271"/>
                <a:gd name="T10" fmla="*/ 43 w 108"/>
                <a:gd name="T11" fmla="*/ 11 h 271"/>
                <a:gd name="T12" fmla="*/ 57 w 108"/>
                <a:gd name="T13" fmla="*/ 2 h 271"/>
                <a:gd name="T14" fmla="*/ 66 w 108"/>
                <a:gd name="T15" fmla="*/ 15 h 271"/>
                <a:gd name="T16" fmla="*/ 26 w 108"/>
                <a:gd name="T17" fmla="*/ 214 h 271"/>
                <a:gd name="T18" fmla="*/ 32 w 108"/>
                <a:gd name="T19" fmla="*/ 236 h 271"/>
                <a:gd name="T20" fmla="*/ 52 w 108"/>
                <a:gd name="T21" fmla="*/ 246 h 271"/>
                <a:gd name="T22" fmla="*/ 96 w 108"/>
                <a:gd name="T23" fmla="*/ 247 h 271"/>
                <a:gd name="T24" fmla="*/ 108 w 108"/>
                <a:gd name="T25" fmla="*/ 259 h 271"/>
                <a:gd name="T26" fmla="*/ 96 w 108"/>
                <a:gd name="T2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71">
                  <a:moveTo>
                    <a:pt x="96" y="271"/>
                  </a:moveTo>
                  <a:cubicBezTo>
                    <a:pt x="96" y="271"/>
                    <a:pt x="96" y="271"/>
                    <a:pt x="96" y="271"/>
                  </a:cubicBezTo>
                  <a:lnTo>
                    <a:pt x="52" y="270"/>
                  </a:lnTo>
                  <a:cubicBezTo>
                    <a:pt x="37" y="269"/>
                    <a:pt x="23" y="263"/>
                    <a:pt x="13" y="251"/>
                  </a:cubicBezTo>
                  <a:cubicBezTo>
                    <a:pt x="4" y="239"/>
                    <a:pt x="0" y="224"/>
                    <a:pt x="3" y="209"/>
                  </a:cubicBezTo>
                  <a:lnTo>
                    <a:pt x="43" y="11"/>
                  </a:lnTo>
                  <a:cubicBezTo>
                    <a:pt x="44" y="4"/>
                    <a:pt x="50" y="0"/>
                    <a:pt x="57" y="2"/>
                  </a:cubicBezTo>
                  <a:cubicBezTo>
                    <a:pt x="63" y="3"/>
                    <a:pt x="67" y="9"/>
                    <a:pt x="66" y="15"/>
                  </a:cubicBezTo>
                  <a:lnTo>
                    <a:pt x="26" y="214"/>
                  </a:lnTo>
                  <a:cubicBezTo>
                    <a:pt x="25" y="222"/>
                    <a:pt x="27" y="230"/>
                    <a:pt x="32" y="236"/>
                  </a:cubicBezTo>
                  <a:cubicBezTo>
                    <a:pt x="37" y="243"/>
                    <a:pt x="44" y="246"/>
                    <a:pt x="52" y="246"/>
                  </a:cubicBezTo>
                  <a:lnTo>
                    <a:pt x="96" y="247"/>
                  </a:lnTo>
                  <a:cubicBezTo>
                    <a:pt x="103" y="248"/>
                    <a:pt x="108" y="253"/>
                    <a:pt x="108" y="259"/>
                  </a:cubicBezTo>
                  <a:cubicBezTo>
                    <a:pt x="108" y="266"/>
                    <a:pt x="103" y="271"/>
                    <a:pt x="96" y="271"/>
                  </a:cubicBezTo>
                  <a:close/>
                </a:path>
              </a:pathLst>
            </a:custGeom>
            <a:solidFill>
              <a:srgbClr val="FFA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8" name="Freeform 69">
              <a:extLst>
                <a:ext uri="{FF2B5EF4-FFF2-40B4-BE49-F238E27FC236}">
                  <a16:creationId xmlns:a16="http://schemas.microsoft.com/office/drawing/2014/main" id="{DF289B56-A9F0-04E1-EF66-D90EF1E77901}"/>
                </a:ext>
              </a:extLst>
            </p:cNvPr>
            <p:cNvSpPr>
              <a:spLocks/>
            </p:cNvSpPr>
            <p:nvPr/>
          </p:nvSpPr>
          <p:spPr bwMode="auto">
            <a:xfrm>
              <a:off x="15625763" y="7446963"/>
              <a:ext cx="1735138" cy="1028700"/>
            </a:xfrm>
            <a:custGeom>
              <a:avLst/>
              <a:gdLst>
                <a:gd name="T0" fmla="*/ 17 w 2280"/>
                <a:gd name="T1" fmla="*/ 1351 h 1351"/>
                <a:gd name="T2" fmla="*/ 0 w 2280"/>
                <a:gd name="T3" fmla="*/ 1338 h 1351"/>
                <a:gd name="T4" fmla="*/ 716 w 2280"/>
                <a:gd name="T5" fmla="*/ 436 h 1351"/>
                <a:gd name="T6" fmla="*/ 1205 w 2280"/>
                <a:gd name="T7" fmla="*/ 1058 h 1351"/>
                <a:gd name="T8" fmla="*/ 1691 w 2280"/>
                <a:gd name="T9" fmla="*/ 0 h 1351"/>
                <a:gd name="T10" fmla="*/ 2280 w 2280"/>
                <a:gd name="T11" fmla="*/ 992 h 1351"/>
                <a:gd name="T12" fmla="*/ 2262 w 2280"/>
                <a:gd name="T13" fmla="*/ 1003 h 1351"/>
                <a:gd name="T14" fmla="*/ 1694 w 2280"/>
                <a:gd name="T15" fmla="*/ 47 h 1351"/>
                <a:gd name="T16" fmla="*/ 1210 w 2280"/>
                <a:gd name="T17" fmla="*/ 1099 h 1351"/>
                <a:gd name="T18" fmla="*/ 715 w 2280"/>
                <a:gd name="T19" fmla="*/ 471 h 1351"/>
                <a:gd name="T20" fmla="*/ 17 w 2280"/>
                <a:gd name="T21" fmla="*/ 1351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0" h="1351">
                  <a:moveTo>
                    <a:pt x="17" y="1351"/>
                  </a:moveTo>
                  <a:lnTo>
                    <a:pt x="0" y="1338"/>
                  </a:lnTo>
                  <a:lnTo>
                    <a:pt x="716" y="436"/>
                  </a:lnTo>
                  <a:lnTo>
                    <a:pt x="1205" y="1058"/>
                  </a:lnTo>
                  <a:lnTo>
                    <a:pt x="1691" y="0"/>
                  </a:lnTo>
                  <a:lnTo>
                    <a:pt x="2280" y="992"/>
                  </a:lnTo>
                  <a:lnTo>
                    <a:pt x="2262" y="1003"/>
                  </a:lnTo>
                  <a:lnTo>
                    <a:pt x="1694" y="47"/>
                  </a:lnTo>
                  <a:lnTo>
                    <a:pt x="1210" y="1099"/>
                  </a:lnTo>
                  <a:lnTo>
                    <a:pt x="715" y="471"/>
                  </a:lnTo>
                  <a:lnTo>
                    <a:pt x="17" y="1351"/>
                  </a:lnTo>
                  <a:close/>
                </a:path>
              </a:pathLst>
            </a:custGeom>
            <a:solidFill>
              <a:srgbClr val="100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9" name="Freeform: Shape 58">
              <a:extLst>
                <a:ext uri="{FF2B5EF4-FFF2-40B4-BE49-F238E27FC236}">
                  <a16:creationId xmlns:a16="http://schemas.microsoft.com/office/drawing/2014/main" id="{7718957F-E847-5AC0-92DC-A9AB8F4BC986}"/>
                </a:ext>
              </a:extLst>
            </p:cNvPr>
            <p:cNvSpPr>
              <a:spLocks noChangeArrowheads="1"/>
            </p:cNvSpPr>
            <p:nvPr/>
          </p:nvSpPr>
          <p:spPr bwMode="auto">
            <a:xfrm>
              <a:off x="15567025" y="7412037"/>
              <a:ext cx="1401763" cy="1123950"/>
            </a:xfrm>
            <a:custGeom>
              <a:avLst/>
              <a:gdLst>
                <a:gd name="connsiteX0" fmla="*/ 53975 w 1401763"/>
                <a:gd name="connsiteY0" fmla="*/ 1016000 h 1123950"/>
                <a:gd name="connsiteX1" fmla="*/ 107950 w 1401763"/>
                <a:gd name="connsiteY1" fmla="*/ 1069975 h 1123950"/>
                <a:gd name="connsiteX2" fmla="*/ 53975 w 1401763"/>
                <a:gd name="connsiteY2" fmla="*/ 1123950 h 1123950"/>
                <a:gd name="connsiteX3" fmla="*/ 0 w 1401763"/>
                <a:gd name="connsiteY3" fmla="*/ 1069975 h 1123950"/>
                <a:gd name="connsiteX4" fmla="*/ 53975 w 1401763"/>
                <a:gd name="connsiteY4" fmla="*/ 1016000 h 1123950"/>
                <a:gd name="connsiteX5" fmla="*/ 604045 w 1401763"/>
                <a:gd name="connsiteY5" fmla="*/ 327025 h 1123950"/>
                <a:gd name="connsiteX6" fmla="*/ 657227 w 1401763"/>
                <a:gd name="connsiteY6" fmla="*/ 380207 h 1123950"/>
                <a:gd name="connsiteX7" fmla="*/ 604045 w 1401763"/>
                <a:gd name="connsiteY7" fmla="*/ 433389 h 1123950"/>
                <a:gd name="connsiteX8" fmla="*/ 550863 w 1401763"/>
                <a:gd name="connsiteY8" fmla="*/ 380207 h 1123950"/>
                <a:gd name="connsiteX9" fmla="*/ 604045 w 1401763"/>
                <a:gd name="connsiteY9" fmla="*/ 327025 h 1123950"/>
                <a:gd name="connsiteX10" fmla="*/ 1347787 w 1401763"/>
                <a:gd name="connsiteY10" fmla="*/ 0 h 1123950"/>
                <a:gd name="connsiteX11" fmla="*/ 1401763 w 1401763"/>
                <a:gd name="connsiteY11" fmla="*/ 53182 h 1123950"/>
                <a:gd name="connsiteX12" fmla="*/ 1347787 w 1401763"/>
                <a:gd name="connsiteY12" fmla="*/ 106364 h 1123950"/>
                <a:gd name="connsiteX13" fmla="*/ 1293813 w 1401763"/>
                <a:gd name="connsiteY13" fmla="*/ 53182 h 1123950"/>
                <a:gd name="connsiteX14" fmla="*/ 1347787 w 1401763"/>
                <a:gd name="connsiteY14"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1763" h="1123950">
                  <a:moveTo>
                    <a:pt x="53975" y="1016000"/>
                  </a:moveTo>
                  <a:cubicBezTo>
                    <a:pt x="83785" y="1016000"/>
                    <a:pt x="107950" y="1040165"/>
                    <a:pt x="107950" y="1069975"/>
                  </a:cubicBezTo>
                  <a:cubicBezTo>
                    <a:pt x="107950" y="1099785"/>
                    <a:pt x="83785" y="1123950"/>
                    <a:pt x="53975" y="1123950"/>
                  </a:cubicBezTo>
                  <a:cubicBezTo>
                    <a:pt x="24165" y="1123950"/>
                    <a:pt x="0" y="1099785"/>
                    <a:pt x="0" y="1069975"/>
                  </a:cubicBezTo>
                  <a:cubicBezTo>
                    <a:pt x="0" y="1040165"/>
                    <a:pt x="24165" y="1016000"/>
                    <a:pt x="53975" y="1016000"/>
                  </a:cubicBezTo>
                  <a:close/>
                  <a:moveTo>
                    <a:pt x="604045" y="327025"/>
                  </a:moveTo>
                  <a:cubicBezTo>
                    <a:pt x="633417" y="327025"/>
                    <a:pt x="657227" y="350835"/>
                    <a:pt x="657227" y="380207"/>
                  </a:cubicBezTo>
                  <a:cubicBezTo>
                    <a:pt x="657227" y="409579"/>
                    <a:pt x="633417" y="433389"/>
                    <a:pt x="604045" y="433389"/>
                  </a:cubicBezTo>
                  <a:cubicBezTo>
                    <a:pt x="574673" y="433389"/>
                    <a:pt x="550863" y="409579"/>
                    <a:pt x="550863" y="380207"/>
                  </a:cubicBezTo>
                  <a:cubicBezTo>
                    <a:pt x="550863" y="350835"/>
                    <a:pt x="574673" y="327025"/>
                    <a:pt x="604045" y="327025"/>
                  </a:cubicBezTo>
                  <a:close/>
                  <a:moveTo>
                    <a:pt x="1347787" y="0"/>
                  </a:moveTo>
                  <a:cubicBezTo>
                    <a:pt x="1377599" y="0"/>
                    <a:pt x="1401763" y="23810"/>
                    <a:pt x="1401763" y="53182"/>
                  </a:cubicBezTo>
                  <a:cubicBezTo>
                    <a:pt x="1401763" y="82554"/>
                    <a:pt x="1377599" y="106364"/>
                    <a:pt x="1347787" y="106364"/>
                  </a:cubicBezTo>
                  <a:cubicBezTo>
                    <a:pt x="1317979" y="106364"/>
                    <a:pt x="1293813" y="82554"/>
                    <a:pt x="1293813" y="53182"/>
                  </a:cubicBezTo>
                  <a:cubicBezTo>
                    <a:pt x="1293813" y="23810"/>
                    <a:pt x="1317979" y="0"/>
                    <a:pt x="1347787" y="0"/>
                  </a:cubicBezTo>
                  <a:close/>
                </a:path>
              </a:pathLst>
            </a:custGeom>
            <a:solidFill>
              <a:srgbClr val="1B4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60" name="Freeform 73">
              <a:extLst>
                <a:ext uri="{FF2B5EF4-FFF2-40B4-BE49-F238E27FC236}">
                  <a16:creationId xmlns:a16="http://schemas.microsoft.com/office/drawing/2014/main" id="{DBF2BF2F-A86B-72BB-8CC4-F6CC13AC88A5}"/>
                </a:ext>
              </a:extLst>
            </p:cNvPr>
            <p:cNvSpPr>
              <a:spLocks/>
            </p:cNvSpPr>
            <p:nvPr/>
          </p:nvSpPr>
          <p:spPr bwMode="auto">
            <a:xfrm>
              <a:off x="15809913" y="7972425"/>
              <a:ext cx="2622550" cy="1549400"/>
            </a:xfrm>
            <a:custGeom>
              <a:avLst/>
              <a:gdLst>
                <a:gd name="T0" fmla="*/ 3448 w 3448"/>
                <a:gd name="T1" fmla="*/ 2036 h 2036"/>
                <a:gd name="T2" fmla="*/ 597 w 3448"/>
                <a:gd name="T3" fmla="*/ 2036 h 2036"/>
                <a:gd name="T4" fmla="*/ 0 w 3448"/>
                <a:gd name="T5" fmla="*/ 0 h 2036"/>
                <a:gd name="T6" fmla="*/ 2851 w 3448"/>
                <a:gd name="T7" fmla="*/ 0 h 2036"/>
                <a:gd name="T8" fmla="*/ 3448 w 3448"/>
                <a:gd name="T9" fmla="*/ 2036 h 2036"/>
              </a:gdLst>
              <a:ahLst/>
              <a:cxnLst>
                <a:cxn ang="0">
                  <a:pos x="T0" y="T1"/>
                </a:cxn>
                <a:cxn ang="0">
                  <a:pos x="T2" y="T3"/>
                </a:cxn>
                <a:cxn ang="0">
                  <a:pos x="T4" y="T5"/>
                </a:cxn>
                <a:cxn ang="0">
                  <a:pos x="T6" y="T7"/>
                </a:cxn>
                <a:cxn ang="0">
                  <a:pos x="T8" y="T9"/>
                </a:cxn>
              </a:cxnLst>
              <a:rect l="0" t="0" r="r" b="b"/>
              <a:pathLst>
                <a:path w="3448" h="2036">
                  <a:moveTo>
                    <a:pt x="3448" y="2036"/>
                  </a:moveTo>
                  <a:lnTo>
                    <a:pt x="597" y="2036"/>
                  </a:lnTo>
                  <a:lnTo>
                    <a:pt x="0" y="0"/>
                  </a:lnTo>
                  <a:lnTo>
                    <a:pt x="2851" y="0"/>
                  </a:lnTo>
                  <a:lnTo>
                    <a:pt x="3448" y="2036"/>
                  </a:lnTo>
                  <a:close/>
                </a:path>
              </a:pathLst>
            </a:custGeom>
            <a:solidFill>
              <a:srgbClr val="1B4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1" name="Freeform 74">
              <a:extLst>
                <a:ext uri="{FF2B5EF4-FFF2-40B4-BE49-F238E27FC236}">
                  <a16:creationId xmlns:a16="http://schemas.microsoft.com/office/drawing/2014/main" id="{CF08436D-A337-EE87-392F-55351F513696}"/>
                </a:ext>
              </a:extLst>
            </p:cNvPr>
            <p:cNvSpPr>
              <a:spLocks noEditPoints="1"/>
            </p:cNvSpPr>
            <p:nvPr/>
          </p:nvSpPr>
          <p:spPr bwMode="auto">
            <a:xfrm>
              <a:off x="15930563" y="8026400"/>
              <a:ext cx="2381250" cy="1443038"/>
            </a:xfrm>
            <a:custGeom>
              <a:avLst/>
              <a:gdLst>
                <a:gd name="T0" fmla="*/ 150 w 3128"/>
                <a:gd name="T1" fmla="*/ 10 h 1896"/>
                <a:gd name="T2" fmla="*/ 44 w 3128"/>
                <a:gd name="T3" fmla="*/ 63 h 1896"/>
                <a:gd name="T4" fmla="*/ 23 w 3128"/>
                <a:gd name="T5" fmla="*/ 179 h 1896"/>
                <a:gd name="T6" fmla="*/ 497 w 3128"/>
                <a:gd name="T7" fmla="*/ 1791 h 1896"/>
                <a:gd name="T8" fmla="*/ 623 w 3128"/>
                <a:gd name="T9" fmla="*/ 1885 h 1896"/>
                <a:gd name="T10" fmla="*/ 2979 w 3128"/>
                <a:gd name="T11" fmla="*/ 1885 h 1896"/>
                <a:gd name="T12" fmla="*/ 3084 w 3128"/>
                <a:gd name="T13" fmla="*/ 1833 h 1896"/>
                <a:gd name="T14" fmla="*/ 3105 w 3128"/>
                <a:gd name="T15" fmla="*/ 1717 h 1896"/>
                <a:gd name="T16" fmla="*/ 2632 w 3128"/>
                <a:gd name="T17" fmla="*/ 105 h 1896"/>
                <a:gd name="T18" fmla="*/ 2506 w 3128"/>
                <a:gd name="T19" fmla="*/ 10 h 1896"/>
                <a:gd name="T20" fmla="*/ 150 w 3128"/>
                <a:gd name="T21" fmla="*/ 10 h 1896"/>
                <a:gd name="T22" fmla="*/ 2979 w 3128"/>
                <a:gd name="T23" fmla="*/ 1896 h 1896"/>
                <a:gd name="T24" fmla="*/ 623 w 3128"/>
                <a:gd name="T25" fmla="*/ 1896 h 1896"/>
                <a:gd name="T26" fmla="*/ 486 w 3128"/>
                <a:gd name="T27" fmla="*/ 1794 h 1896"/>
                <a:gd name="T28" fmla="*/ 13 w 3128"/>
                <a:gd name="T29" fmla="*/ 182 h 1896"/>
                <a:gd name="T30" fmla="*/ 36 w 3128"/>
                <a:gd name="T31" fmla="*/ 57 h 1896"/>
                <a:gd name="T32" fmla="*/ 150 w 3128"/>
                <a:gd name="T33" fmla="*/ 0 h 1896"/>
                <a:gd name="T34" fmla="*/ 2506 w 3128"/>
                <a:gd name="T35" fmla="*/ 0 h 1896"/>
                <a:gd name="T36" fmla="*/ 2642 w 3128"/>
                <a:gd name="T37" fmla="*/ 102 h 1896"/>
                <a:gd name="T38" fmla="*/ 3115 w 3128"/>
                <a:gd name="T39" fmla="*/ 1714 h 1896"/>
                <a:gd name="T40" fmla="*/ 3093 w 3128"/>
                <a:gd name="T41" fmla="*/ 1839 h 1896"/>
                <a:gd name="T42" fmla="*/ 2979 w 3128"/>
                <a:gd name="T43" fmla="*/ 1896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28" h="1896">
                  <a:moveTo>
                    <a:pt x="150" y="10"/>
                  </a:moveTo>
                  <a:cubicBezTo>
                    <a:pt x="108" y="10"/>
                    <a:pt x="69" y="30"/>
                    <a:pt x="44" y="63"/>
                  </a:cubicBezTo>
                  <a:cubicBezTo>
                    <a:pt x="19" y="97"/>
                    <a:pt x="12" y="139"/>
                    <a:pt x="23" y="179"/>
                  </a:cubicBezTo>
                  <a:lnTo>
                    <a:pt x="497" y="1791"/>
                  </a:lnTo>
                  <a:cubicBezTo>
                    <a:pt x="513" y="1847"/>
                    <a:pt x="565" y="1885"/>
                    <a:pt x="623" y="1885"/>
                  </a:cubicBezTo>
                  <a:lnTo>
                    <a:pt x="2979" y="1885"/>
                  </a:lnTo>
                  <a:cubicBezTo>
                    <a:pt x="3021" y="1885"/>
                    <a:pt x="3059" y="1866"/>
                    <a:pt x="3084" y="1833"/>
                  </a:cubicBezTo>
                  <a:cubicBezTo>
                    <a:pt x="3109" y="1799"/>
                    <a:pt x="3117" y="1757"/>
                    <a:pt x="3105" y="1717"/>
                  </a:cubicBezTo>
                  <a:lnTo>
                    <a:pt x="2632" y="105"/>
                  </a:lnTo>
                  <a:cubicBezTo>
                    <a:pt x="2615" y="49"/>
                    <a:pt x="2564" y="10"/>
                    <a:pt x="2506" y="10"/>
                  </a:cubicBezTo>
                  <a:lnTo>
                    <a:pt x="150" y="10"/>
                  </a:lnTo>
                  <a:close/>
                  <a:moveTo>
                    <a:pt x="2979" y="1896"/>
                  </a:moveTo>
                  <a:lnTo>
                    <a:pt x="623" y="1896"/>
                  </a:lnTo>
                  <a:cubicBezTo>
                    <a:pt x="560" y="1896"/>
                    <a:pt x="504" y="1854"/>
                    <a:pt x="486" y="1794"/>
                  </a:cubicBezTo>
                  <a:lnTo>
                    <a:pt x="13" y="182"/>
                  </a:lnTo>
                  <a:cubicBezTo>
                    <a:pt x="0" y="139"/>
                    <a:pt x="8" y="93"/>
                    <a:pt x="36" y="57"/>
                  </a:cubicBezTo>
                  <a:cubicBezTo>
                    <a:pt x="63" y="20"/>
                    <a:pt x="104" y="0"/>
                    <a:pt x="150" y="0"/>
                  </a:cubicBezTo>
                  <a:lnTo>
                    <a:pt x="2506" y="0"/>
                  </a:lnTo>
                  <a:cubicBezTo>
                    <a:pt x="2568" y="0"/>
                    <a:pt x="2624" y="42"/>
                    <a:pt x="2642" y="102"/>
                  </a:cubicBezTo>
                  <a:lnTo>
                    <a:pt x="3115" y="1714"/>
                  </a:lnTo>
                  <a:cubicBezTo>
                    <a:pt x="3128" y="1757"/>
                    <a:pt x="3120" y="1803"/>
                    <a:pt x="3093" y="1839"/>
                  </a:cubicBezTo>
                  <a:cubicBezTo>
                    <a:pt x="3066" y="1875"/>
                    <a:pt x="3024" y="1896"/>
                    <a:pt x="2979" y="1896"/>
                  </a:cubicBezTo>
                  <a:close/>
                </a:path>
              </a:pathLst>
            </a:custGeom>
            <a:solidFill>
              <a:srgbClr val="8DC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2" name="Freeform 75">
              <a:extLst>
                <a:ext uri="{FF2B5EF4-FFF2-40B4-BE49-F238E27FC236}">
                  <a16:creationId xmlns:a16="http://schemas.microsoft.com/office/drawing/2014/main" id="{F2B3B3BC-8DAD-3623-BEAE-239B9F257FAA}"/>
                </a:ext>
              </a:extLst>
            </p:cNvPr>
            <p:cNvSpPr>
              <a:spLocks/>
            </p:cNvSpPr>
            <p:nvPr/>
          </p:nvSpPr>
          <p:spPr bwMode="auto">
            <a:xfrm>
              <a:off x="16810038" y="8493125"/>
              <a:ext cx="466725" cy="430213"/>
            </a:xfrm>
            <a:custGeom>
              <a:avLst/>
              <a:gdLst>
                <a:gd name="T0" fmla="*/ 549 w 613"/>
                <a:gd name="T1" fmla="*/ 453 h 564"/>
                <a:gd name="T2" fmla="*/ 272 w 613"/>
                <a:gd name="T3" fmla="*/ 288 h 564"/>
                <a:gd name="T4" fmla="*/ 440 w 613"/>
                <a:gd name="T5" fmla="*/ 111 h 564"/>
                <a:gd name="T6" fmla="*/ 508 w 613"/>
                <a:gd name="T7" fmla="*/ 119 h 564"/>
                <a:gd name="T8" fmla="*/ 241 w 613"/>
                <a:gd name="T9" fmla="*/ 0 h 564"/>
                <a:gd name="T10" fmla="*/ 49 w 613"/>
                <a:gd name="T11" fmla="*/ 282 h 564"/>
                <a:gd name="T12" fmla="*/ 421 w 613"/>
                <a:gd name="T13" fmla="*/ 564 h 564"/>
                <a:gd name="T14" fmla="*/ 613 w 613"/>
                <a:gd name="T15" fmla="*/ 446 h 564"/>
                <a:gd name="T16" fmla="*/ 549 w 613"/>
                <a:gd name="T17" fmla="*/ 45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564">
                  <a:moveTo>
                    <a:pt x="549" y="453"/>
                  </a:moveTo>
                  <a:cubicBezTo>
                    <a:pt x="420" y="453"/>
                    <a:pt x="302" y="382"/>
                    <a:pt x="272" y="288"/>
                  </a:cubicBezTo>
                  <a:cubicBezTo>
                    <a:pt x="242" y="194"/>
                    <a:pt x="311" y="111"/>
                    <a:pt x="440" y="111"/>
                  </a:cubicBezTo>
                  <a:cubicBezTo>
                    <a:pt x="463" y="111"/>
                    <a:pt x="486" y="114"/>
                    <a:pt x="508" y="119"/>
                  </a:cubicBezTo>
                  <a:cubicBezTo>
                    <a:pt x="434" y="47"/>
                    <a:pt x="336" y="0"/>
                    <a:pt x="241" y="0"/>
                  </a:cubicBezTo>
                  <a:cubicBezTo>
                    <a:pt x="86" y="0"/>
                    <a:pt x="0" y="126"/>
                    <a:pt x="49" y="282"/>
                  </a:cubicBezTo>
                  <a:cubicBezTo>
                    <a:pt x="99" y="438"/>
                    <a:pt x="266" y="564"/>
                    <a:pt x="421" y="564"/>
                  </a:cubicBezTo>
                  <a:cubicBezTo>
                    <a:pt x="516" y="564"/>
                    <a:pt x="585" y="517"/>
                    <a:pt x="613" y="446"/>
                  </a:cubicBezTo>
                  <a:cubicBezTo>
                    <a:pt x="593" y="450"/>
                    <a:pt x="572" y="453"/>
                    <a:pt x="549" y="453"/>
                  </a:cubicBezTo>
                  <a:close/>
                </a:path>
              </a:pathLst>
            </a:custGeom>
            <a:solidFill>
              <a:srgbClr val="D2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3" name="Freeform: Shape 62">
              <a:extLst>
                <a:ext uri="{FF2B5EF4-FFF2-40B4-BE49-F238E27FC236}">
                  <a16:creationId xmlns:a16="http://schemas.microsoft.com/office/drawing/2014/main" id="{AF93B0A6-E8C9-9CB9-F081-C872DF9B470B}"/>
                </a:ext>
              </a:extLst>
            </p:cNvPr>
            <p:cNvSpPr>
              <a:spLocks/>
            </p:cNvSpPr>
            <p:nvPr/>
          </p:nvSpPr>
          <p:spPr bwMode="auto">
            <a:xfrm>
              <a:off x="18122900" y="7958137"/>
              <a:ext cx="1382712" cy="1023938"/>
            </a:xfrm>
            <a:custGeom>
              <a:avLst/>
              <a:gdLst>
                <a:gd name="connsiteX0" fmla="*/ 247354 w 1382712"/>
                <a:gd name="connsiteY0" fmla="*/ 733425 h 1023938"/>
                <a:gd name="connsiteX1" fmla="*/ 425450 w 1382712"/>
                <a:gd name="connsiteY1" fmla="*/ 995039 h 1023938"/>
                <a:gd name="connsiteX2" fmla="*/ 48710 w 1382712"/>
                <a:gd name="connsiteY2" fmla="*/ 1023938 h 1023938"/>
                <a:gd name="connsiteX3" fmla="*/ 0 w 1382712"/>
                <a:gd name="connsiteY3" fmla="*/ 798068 h 1023938"/>
                <a:gd name="connsiteX4" fmla="*/ 1382712 w 1382712"/>
                <a:gd name="connsiteY4" fmla="*/ 0 h 1023938"/>
                <a:gd name="connsiteX5" fmla="*/ 932826 w 1382712"/>
                <a:gd name="connsiteY5" fmla="*/ 309563 h 1023938"/>
                <a:gd name="connsiteX6" fmla="*/ 881064 w 1382712"/>
                <a:gd name="connsiteY6" fmla="*/ 182544 h 1023938"/>
                <a:gd name="connsiteX7" fmla="*/ 1382712 w 1382712"/>
                <a:gd name="connsiteY7" fmla="*/ 0 h 10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2712" h="1023938">
                  <a:moveTo>
                    <a:pt x="247354" y="733425"/>
                  </a:moveTo>
                  <a:lnTo>
                    <a:pt x="425450" y="995039"/>
                  </a:lnTo>
                  <a:cubicBezTo>
                    <a:pt x="207778" y="1011009"/>
                    <a:pt x="48710" y="1023938"/>
                    <a:pt x="48710" y="1023938"/>
                  </a:cubicBezTo>
                  <a:lnTo>
                    <a:pt x="0" y="798068"/>
                  </a:lnTo>
                  <a:close/>
                  <a:moveTo>
                    <a:pt x="1382712" y="0"/>
                  </a:moveTo>
                  <a:cubicBezTo>
                    <a:pt x="1334756" y="89751"/>
                    <a:pt x="1215242" y="235785"/>
                    <a:pt x="932826" y="309563"/>
                  </a:cubicBezTo>
                  <a:lnTo>
                    <a:pt x="881064" y="182544"/>
                  </a:lnTo>
                  <a:cubicBezTo>
                    <a:pt x="881064" y="182544"/>
                    <a:pt x="1200780" y="176459"/>
                    <a:pt x="1382712" y="0"/>
                  </a:cubicBezTo>
                  <a:close/>
                </a:path>
              </a:pathLst>
            </a:custGeom>
            <a:solidFill>
              <a:srgbClr val="FFA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64" name="Freeform 77">
              <a:extLst>
                <a:ext uri="{FF2B5EF4-FFF2-40B4-BE49-F238E27FC236}">
                  <a16:creationId xmlns:a16="http://schemas.microsoft.com/office/drawing/2014/main" id="{5FFAB94B-EF12-2080-A210-5CFE40869649}"/>
                </a:ext>
              </a:extLst>
            </p:cNvPr>
            <p:cNvSpPr>
              <a:spLocks/>
            </p:cNvSpPr>
            <p:nvPr/>
          </p:nvSpPr>
          <p:spPr bwMode="auto">
            <a:xfrm>
              <a:off x="17589500" y="9407525"/>
              <a:ext cx="1852613" cy="696913"/>
            </a:xfrm>
            <a:custGeom>
              <a:avLst/>
              <a:gdLst>
                <a:gd name="T0" fmla="*/ 2434 w 2434"/>
                <a:gd name="T1" fmla="*/ 0 h 916"/>
                <a:gd name="T2" fmla="*/ 2434 w 2434"/>
                <a:gd name="T3" fmla="*/ 0 h 916"/>
                <a:gd name="T4" fmla="*/ 0 w 2434"/>
                <a:gd name="T5" fmla="*/ 438 h 916"/>
                <a:gd name="T6" fmla="*/ 52 w 2434"/>
                <a:gd name="T7" fmla="*/ 895 h 916"/>
                <a:gd name="T8" fmla="*/ 2434 w 2434"/>
                <a:gd name="T9" fmla="*/ 0 h 916"/>
              </a:gdLst>
              <a:ahLst/>
              <a:cxnLst>
                <a:cxn ang="0">
                  <a:pos x="T0" y="T1"/>
                </a:cxn>
                <a:cxn ang="0">
                  <a:pos x="T2" y="T3"/>
                </a:cxn>
                <a:cxn ang="0">
                  <a:pos x="T4" y="T5"/>
                </a:cxn>
                <a:cxn ang="0">
                  <a:pos x="T6" y="T7"/>
                </a:cxn>
                <a:cxn ang="0">
                  <a:pos x="T8" y="T9"/>
                </a:cxn>
              </a:cxnLst>
              <a:rect l="0" t="0" r="r" b="b"/>
              <a:pathLst>
                <a:path w="2434" h="916">
                  <a:moveTo>
                    <a:pt x="2434" y="0"/>
                  </a:moveTo>
                  <a:lnTo>
                    <a:pt x="2434" y="0"/>
                  </a:lnTo>
                  <a:cubicBezTo>
                    <a:pt x="1259" y="916"/>
                    <a:pt x="391" y="637"/>
                    <a:pt x="0" y="438"/>
                  </a:cubicBezTo>
                  <a:lnTo>
                    <a:pt x="52" y="895"/>
                  </a:lnTo>
                  <a:cubicBezTo>
                    <a:pt x="1662" y="875"/>
                    <a:pt x="2249" y="277"/>
                    <a:pt x="2434" y="0"/>
                  </a:cubicBezTo>
                  <a:close/>
                </a:path>
              </a:pathLst>
            </a:custGeom>
            <a:solidFill>
              <a:srgbClr val="1B4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5" name="Freeform 78">
              <a:extLst>
                <a:ext uri="{FF2B5EF4-FFF2-40B4-BE49-F238E27FC236}">
                  <a16:creationId xmlns:a16="http://schemas.microsoft.com/office/drawing/2014/main" id="{3FDB7DC9-9BD1-3E8A-CD99-6A5D455DA305}"/>
                </a:ext>
              </a:extLst>
            </p:cNvPr>
            <p:cNvSpPr>
              <a:spLocks/>
            </p:cNvSpPr>
            <p:nvPr/>
          </p:nvSpPr>
          <p:spPr bwMode="auto">
            <a:xfrm>
              <a:off x="16186150" y="8415338"/>
              <a:ext cx="2246313" cy="1106488"/>
            </a:xfrm>
            <a:custGeom>
              <a:avLst/>
              <a:gdLst>
                <a:gd name="T0" fmla="*/ 0 w 2953"/>
                <a:gd name="T1" fmla="*/ 1106 h 1454"/>
                <a:gd name="T2" fmla="*/ 102 w 2953"/>
                <a:gd name="T3" fmla="*/ 1454 h 1454"/>
                <a:gd name="T4" fmla="*/ 2953 w 2953"/>
                <a:gd name="T5" fmla="*/ 1454 h 1454"/>
                <a:gd name="T6" fmla="*/ 2527 w 2953"/>
                <a:gd name="T7" fmla="*/ 0 h 1454"/>
                <a:gd name="T8" fmla="*/ 0 w 2953"/>
                <a:gd name="T9" fmla="*/ 1106 h 1454"/>
              </a:gdLst>
              <a:ahLst/>
              <a:cxnLst>
                <a:cxn ang="0">
                  <a:pos x="T0" y="T1"/>
                </a:cxn>
                <a:cxn ang="0">
                  <a:pos x="T2" y="T3"/>
                </a:cxn>
                <a:cxn ang="0">
                  <a:pos x="T4" y="T5"/>
                </a:cxn>
                <a:cxn ang="0">
                  <a:pos x="T6" y="T7"/>
                </a:cxn>
                <a:cxn ang="0">
                  <a:pos x="T8" y="T9"/>
                </a:cxn>
              </a:cxnLst>
              <a:rect l="0" t="0" r="r" b="b"/>
              <a:pathLst>
                <a:path w="2953" h="1454">
                  <a:moveTo>
                    <a:pt x="0" y="1106"/>
                  </a:moveTo>
                  <a:lnTo>
                    <a:pt x="102" y="1454"/>
                  </a:lnTo>
                  <a:lnTo>
                    <a:pt x="2953" y="1454"/>
                  </a:lnTo>
                  <a:lnTo>
                    <a:pt x="2527" y="0"/>
                  </a:lnTo>
                  <a:lnTo>
                    <a:pt x="0" y="1106"/>
                  </a:lnTo>
                  <a:close/>
                </a:path>
              </a:pathLst>
            </a:custGeom>
            <a:solidFill>
              <a:srgbClr val="210069">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6" name="Freeform 79">
              <a:extLst>
                <a:ext uri="{FF2B5EF4-FFF2-40B4-BE49-F238E27FC236}">
                  <a16:creationId xmlns:a16="http://schemas.microsoft.com/office/drawing/2014/main" id="{0BBB3304-0363-8972-4D4A-04C9AFACCD14}"/>
                </a:ext>
              </a:extLst>
            </p:cNvPr>
            <p:cNvSpPr>
              <a:spLocks/>
            </p:cNvSpPr>
            <p:nvPr/>
          </p:nvSpPr>
          <p:spPr bwMode="auto">
            <a:xfrm>
              <a:off x="17760950" y="8655050"/>
              <a:ext cx="582613" cy="412750"/>
            </a:xfrm>
            <a:custGeom>
              <a:avLst/>
              <a:gdLst>
                <a:gd name="T0" fmla="*/ 603 w 767"/>
                <a:gd name="T1" fmla="*/ 22 h 542"/>
                <a:gd name="T2" fmla="*/ 104 w 767"/>
                <a:gd name="T3" fmla="*/ 82 h 542"/>
                <a:gd name="T4" fmla="*/ 204 w 767"/>
                <a:gd name="T5" fmla="*/ 143 h 542"/>
                <a:gd name="T6" fmla="*/ 11 w 767"/>
                <a:gd name="T7" fmla="*/ 211 h 542"/>
                <a:gd name="T8" fmla="*/ 117 w 767"/>
                <a:gd name="T9" fmla="*/ 275 h 542"/>
                <a:gd name="T10" fmla="*/ 29 w 767"/>
                <a:gd name="T11" fmla="*/ 354 h 542"/>
                <a:gd name="T12" fmla="*/ 180 w 767"/>
                <a:gd name="T13" fmla="*/ 402 h 542"/>
                <a:gd name="T14" fmla="*/ 124 w 767"/>
                <a:gd name="T15" fmla="*/ 478 h 542"/>
                <a:gd name="T16" fmla="*/ 667 w 767"/>
                <a:gd name="T17" fmla="*/ 511 h 542"/>
                <a:gd name="T18" fmla="*/ 692 w 767"/>
                <a:gd name="T19" fmla="*/ 395 h 542"/>
                <a:gd name="T20" fmla="*/ 689 w 767"/>
                <a:gd name="T21" fmla="*/ 266 h 542"/>
                <a:gd name="T22" fmla="*/ 685 w 767"/>
                <a:gd name="T23" fmla="*/ 142 h 542"/>
                <a:gd name="T24" fmla="*/ 603 w 767"/>
                <a:gd name="T25" fmla="*/ 2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7" h="542">
                  <a:moveTo>
                    <a:pt x="603" y="22"/>
                  </a:moveTo>
                  <a:cubicBezTo>
                    <a:pt x="478" y="8"/>
                    <a:pt x="84" y="0"/>
                    <a:pt x="104" y="82"/>
                  </a:cubicBezTo>
                  <a:cubicBezTo>
                    <a:pt x="120" y="146"/>
                    <a:pt x="204" y="143"/>
                    <a:pt x="204" y="143"/>
                  </a:cubicBezTo>
                  <a:cubicBezTo>
                    <a:pt x="204" y="143"/>
                    <a:pt x="0" y="148"/>
                    <a:pt x="11" y="211"/>
                  </a:cubicBezTo>
                  <a:cubicBezTo>
                    <a:pt x="20" y="264"/>
                    <a:pt x="117" y="275"/>
                    <a:pt x="117" y="275"/>
                  </a:cubicBezTo>
                  <a:cubicBezTo>
                    <a:pt x="117" y="275"/>
                    <a:pt x="11" y="303"/>
                    <a:pt x="29" y="354"/>
                  </a:cubicBezTo>
                  <a:cubicBezTo>
                    <a:pt x="48" y="408"/>
                    <a:pt x="180" y="402"/>
                    <a:pt x="180" y="402"/>
                  </a:cubicBezTo>
                  <a:cubicBezTo>
                    <a:pt x="180" y="402"/>
                    <a:pt x="67" y="423"/>
                    <a:pt x="124" y="478"/>
                  </a:cubicBezTo>
                  <a:cubicBezTo>
                    <a:pt x="187" y="538"/>
                    <a:pt x="535" y="542"/>
                    <a:pt x="667" y="511"/>
                  </a:cubicBezTo>
                  <a:cubicBezTo>
                    <a:pt x="696" y="504"/>
                    <a:pt x="758" y="468"/>
                    <a:pt x="692" y="395"/>
                  </a:cubicBezTo>
                  <a:cubicBezTo>
                    <a:pt x="692" y="395"/>
                    <a:pt x="767" y="346"/>
                    <a:pt x="689" y="266"/>
                  </a:cubicBezTo>
                  <a:cubicBezTo>
                    <a:pt x="689" y="266"/>
                    <a:pt x="757" y="202"/>
                    <a:pt x="685" y="142"/>
                  </a:cubicBezTo>
                  <a:cubicBezTo>
                    <a:pt x="685" y="142"/>
                    <a:pt x="746" y="39"/>
                    <a:pt x="603" y="22"/>
                  </a:cubicBezTo>
                  <a:close/>
                </a:path>
              </a:pathLst>
            </a:custGeom>
            <a:solidFill>
              <a:srgbClr val="FEC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grpSp>
    </p:spTree>
    <p:extLst>
      <p:ext uri="{BB962C8B-B14F-4D97-AF65-F5344CB8AC3E}">
        <p14:creationId xmlns:p14="http://schemas.microsoft.com/office/powerpoint/2010/main" val="3247523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218F-F323-177D-A783-526B7E939386}"/>
              </a:ext>
            </a:extLst>
          </p:cNvPr>
          <p:cNvSpPr>
            <a:spLocks noGrp="1"/>
          </p:cNvSpPr>
          <p:nvPr>
            <p:ph type="title"/>
          </p:nvPr>
        </p:nvSpPr>
        <p:spPr>
          <a:xfrm>
            <a:off x="228600" y="170087"/>
            <a:ext cx="8686800" cy="682400"/>
          </a:xfrm>
        </p:spPr>
        <p:txBody>
          <a:bodyPr anchor="ctr">
            <a:normAutofit/>
          </a:bodyPr>
          <a:lstStyle/>
          <a:p>
            <a:r>
              <a:rPr lang="en-GB" dirty="0"/>
              <a:t>Introduction into The Design Thinking Approach</a:t>
            </a:r>
          </a:p>
        </p:txBody>
      </p:sp>
      <p:pic>
        <p:nvPicPr>
          <p:cNvPr id="7" name="Content Placeholder 4" descr="A screenshot of a video game&#10;&#10;Description automatically generated with medium confidence">
            <a:extLst>
              <a:ext uri="{FF2B5EF4-FFF2-40B4-BE49-F238E27FC236}">
                <a16:creationId xmlns:a16="http://schemas.microsoft.com/office/drawing/2014/main" id="{7A0CB916-7E2F-0016-631E-12C44C4B3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860" y="1033968"/>
            <a:ext cx="4695895" cy="2617962"/>
          </a:xfrm>
          <a:prstGeom prst="rect">
            <a:avLst/>
          </a:prstGeom>
          <a:noFill/>
        </p:spPr>
      </p:pic>
      <p:sp>
        <p:nvSpPr>
          <p:cNvPr id="5" name="TextBox 4">
            <a:extLst>
              <a:ext uri="{FF2B5EF4-FFF2-40B4-BE49-F238E27FC236}">
                <a16:creationId xmlns:a16="http://schemas.microsoft.com/office/drawing/2014/main" id="{D27365C7-3DE3-3630-6AE9-1097D138C4C1}"/>
              </a:ext>
            </a:extLst>
          </p:cNvPr>
          <p:cNvSpPr txBox="1"/>
          <p:nvPr/>
        </p:nvSpPr>
        <p:spPr>
          <a:xfrm>
            <a:off x="228600" y="1485231"/>
            <a:ext cx="1920293" cy="1200329"/>
          </a:xfrm>
          <a:prstGeom prst="rect">
            <a:avLst/>
          </a:prstGeom>
          <a:noFill/>
          <a:ln>
            <a:solidFill>
              <a:srgbClr val="D30C55"/>
            </a:solidFill>
          </a:ln>
        </p:spPr>
        <p:txBody>
          <a:bodyPr wrap="square" rtlCol="0">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Clearly define the problem by collating all available data and information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Document and review the current process.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1F95F18-DC66-FF5B-4A2F-9A926A9CC791}"/>
              </a:ext>
            </a:extLst>
          </p:cNvPr>
          <p:cNvSpPr txBox="1"/>
          <p:nvPr/>
        </p:nvSpPr>
        <p:spPr>
          <a:xfrm>
            <a:off x="243567" y="3121016"/>
            <a:ext cx="1920293" cy="1338828"/>
          </a:xfrm>
          <a:prstGeom prst="rect">
            <a:avLst/>
          </a:prstGeom>
          <a:noFill/>
          <a:ln>
            <a:solidFill>
              <a:srgbClr val="582872"/>
            </a:solidFill>
          </a:ln>
        </p:spPr>
        <p:txBody>
          <a:bodyPr wrap="square" rtlCol="0">
            <a:spAutoFit/>
          </a:bodyPr>
          <a:lstStyle>
            <a:defPPr>
              <a:defRPr lang="en-US"/>
            </a:defPPr>
            <a:lvl1pPr fontAlgn="base">
              <a:defRPr sz="10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Apply analytical skills supported with a suite of tools and techniques to understand root causes.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SMART metrics if/where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Identify impacted stakeholders. </a:t>
            </a:r>
          </a:p>
        </p:txBody>
      </p:sp>
      <p:sp>
        <p:nvSpPr>
          <p:cNvPr id="10" name="TextBox 9">
            <a:extLst>
              <a:ext uri="{FF2B5EF4-FFF2-40B4-BE49-F238E27FC236}">
                <a16:creationId xmlns:a16="http://schemas.microsoft.com/office/drawing/2014/main" id="{63B89FDC-5376-1F13-328F-BBFD2AEE94DF}"/>
              </a:ext>
            </a:extLst>
          </p:cNvPr>
          <p:cNvSpPr txBox="1"/>
          <p:nvPr/>
        </p:nvSpPr>
        <p:spPr>
          <a:xfrm>
            <a:off x="6741241" y="1468047"/>
            <a:ext cx="2085392" cy="12003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Brainstorming creative ideas with design thinking application.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boundaries to scope 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Impact assess ideas if required.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Prioritise activity. </a:t>
            </a:r>
          </a:p>
        </p:txBody>
      </p:sp>
      <p:sp>
        <p:nvSpPr>
          <p:cNvPr id="12" name="TextBox 11">
            <a:extLst>
              <a:ext uri="{FF2B5EF4-FFF2-40B4-BE49-F238E27FC236}">
                <a16:creationId xmlns:a16="http://schemas.microsoft.com/office/drawing/2014/main" id="{77ECBC16-39A5-8804-7BAA-446465ACAA9B}"/>
              </a:ext>
            </a:extLst>
          </p:cNvPr>
          <p:cNvSpPr txBox="1"/>
          <p:nvPr/>
        </p:nvSpPr>
        <p:spPr>
          <a:xfrm>
            <a:off x="6741241" y="3121016"/>
            <a:ext cx="2085391" cy="10618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a proof of concept.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Align sponsor to support advocating the change or new way or working.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Engage stakeholders.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5C9800A4-542E-AB79-9CEC-BA8A3902840A}"/>
              </a:ext>
            </a:extLst>
          </p:cNvPr>
          <p:cNvSpPr txBox="1"/>
          <p:nvPr/>
        </p:nvSpPr>
        <p:spPr>
          <a:xfrm>
            <a:off x="3529304" y="3651930"/>
            <a:ext cx="2085391" cy="1200329"/>
          </a:xfrm>
          <a:prstGeom prst="rect">
            <a:avLst/>
          </a:prstGeom>
          <a:noFill/>
          <a:ln>
            <a:solidFill>
              <a:schemeClr val="bg1">
                <a:lumMod val="75000"/>
              </a:schemeClr>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Implement test solution and gain feedback.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Measure against SMART metrics if set out in Define.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Continually improve the solution by revisiting metrics periodically </a:t>
            </a:r>
          </a:p>
        </p:txBody>
      </p:sp>
      <p:sp>
        <p:nvSpPr>
          <p:cNvPr id="3" name="Rectangle 2">
            <a:extLst>
              <a:ext uri="{FF2B5EF4-FFF2-40B4-BE49-F238E27FC236}">
                <a16:creationId xmlns:a16="http://schemas.microsoft.com/office/drawing/2014/main" id="{080376E8-184F-F888-0130-28D71F8F5714}"/>
              </a:ext>
            </a:extLst>
          </p:cNvPr>
          <p:cNvSpPr/>
          <p:nvPr/>
        </p:nvSpPr>
        <p:spPr>
          <a:xfrm>
            <a:off x="70884" y="4657060"/>
            <a:ext cx="1446028" cy="404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8515E62-D3A0-072E-F24B-6823325EC8D3}"/>
              </a:ext>
            </a:extLst>
          </p:cNvPr>
          <p:cNvSpPr/>
          <p:nvPr/>
        </p:nvSpPr>
        <p:spPr>
          <a:xfrm>
            <a:off x="5245394" y="4873523"/>
            <a:ext cx="3670006" cy="2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60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E8346-71B5-D2DA-09F2-D0A50B201BEB}"/>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12C130A7-9018-BA1C-2024-A67DF44A61AE}"/>
              </a:ext>
            </a:extLst>
          </p:cNvPr>
          <p:cNvSpPr>
            <a:spLocks noGrp="1"/>
          </p:cNvSpPr>
          <p:nvPr>
            <p:ph idx="1"/>
          </p:nvPr>
        </p:nvSpPr>
        <p:spPr>
          <a:xfrm>
            <a:off x="242237" y="1004371"/>
            <a:ext cx="5429098" cy="3931920"/>
          </a:xfrm>
        </p:spPr>
        <p:txBody>
          <a:bodyPr>
            <a:normAutofit/>
          </a:bodyPr>
          <a:lstStyle/>
          <a:p>
            <a:pPr marL="285750" indent="-285750">
              <a:buFont typeface="Arial" panose="020B0604020202020204" pitchFamily="34" charset="0"/>
              <a:buChar char="•"/>
            </a:pPr>
            <a:r>
              <a:rPr lang="en-GB" dirty="0">
                <a:solidFill>
                  <a:schemeClr val="tx1"/>
                </a:solidFill>
              </a:rPr>
              <a:t>The Role of a Fellow</a:t>
            </a:r>
          </a:p>
          <a:p>
            <a:pPr marL="285750" indent="-285750">
              <a:buFont typeface="Arial" panose="020B0604020202020204" pitchFamily="34" charset="0"/>
              <a:buChar char="•"/>
            </a:pPr>
            <a:r>
              <a:rPr lang="en-GB" dirty="0"/>
              <a:t>The Problem-Solving Approach–Design Thinking</a:t>
            </a:r>
          </a:p>
          <a:p>
            <a:pPr marL="808038" indent="-180975">
              <a:buFont typeface="Arial" panose="020B0604020202020204" pitchFamily="34" charset="0"/>
              <a:buChar char="•"/>
            </a:pPr>
            <a:r>
              <a:rPr lang="en-GB" dirty="0">
                <a:solidFill>
                  <a:schemeClr val="accent3"/>
                </a:solidFill>
              </a:rPr>
              <a:t>Empathise</a:t>
            </a:r>
          </a:p>
          <a:p>
            <a:pPr marL="808038" indent="-180975">
              <a:buFont typeface="Arial" panose="020B0604020202020204" pitchFamily="34" charset="0"/>
              <a:buChar char="•"/>
            </a:pPr>
            <a:r>
              <a:rPr lang="en-GB" dirty="0"/>
              <a:t>Define</a:t>
            </a:r>
          </a:p>
          <a:p>
            <a:pPr marL="808038" indent="-180975">
              <a:buFont typeface="Arial" panose="020B0604020202020204" pitchFamily="34" charset="0"/>
              <a:buChar char="•"/>
            </a:pPr>
            <a:r>
              <a:rPr lang="en-GB" dirty="0"/>
              <a:t>Ideate</a:t>
            </a:r>
          </a:p>
          <a:p>
            <a:pPr marL="808038" indent="-180975">
              <a:buFont typeface="Arial" panose="020B0604020202020204" pitchFamily="34" charset="0"/>
              <a:buChar char="•"/>
            </a:pPr>
            <a:r>
              <a:rPr lang="en-GB" dirty="0"/>
              <a:t>Test</a:t>
            </a:r>
          </a:p>
          <a:p>
            <a:pPr marL="808038" indent="-180975">
              <a:buFont typeface="Arial" panose="020B0604020202020204" pitchFamily="34" charset="0"/>
              <a:buChar char="•"/>
            </a:pPr>
            <a:r>
              <a:rPr lang="en-GB" dirty="0"/>
              <a:t>Prototype</a:t>
            </a:r>
          </a:p>
          <a:p>
            <a:endParaRPr lang="en-GB" sz="1800" dirty="0"/>
          </a:p>
        </p:txBody>
      </p:sp>
      <p:sp>
        <p:nvSpPr>
          <p:cNvPr id="5" name="Title 1">
            <a:extLst>
              <a:ext uri="{FF2B5EF4-FFF2-40B4-BE49-F238E27FC236}">
                <a16:creationId xmlns:a16="http://schemas.microsoft.com/office/drawing/2014/main" id="{FB6C2933-D26D-D852-0AFF-C37E0ABEC54A}"/>
              </a:ext>
            </a:extLst>
          </p:cNvPr>
          <p:cNvSpPr txBox="1">
            <a:spLocks/>
          </p:cNvSpPr>
          <p:nvPr/>
        </p:nvSpPr>
        <p:spPr>
          <a:xfrm>
            <a:off x="242237" y="219831"/>
            <a:ext cx="5029200" cy="682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352D28"/>
                </a:solidFill>
                <a:effectLst/>
                <a:uLnTx/>
                <a:uFillTx/>
                <a:latin typeface="Arial Regular"/>
                <a:ea typeface="Verdana" panose="020B0604030504040204" pitchFamily="34" charset="0"/>
              </a:rPr>
              <a:t>Agenda</a:t>
            </a:r>
            <a:endParaRPr kumimoji="0" lang="en-US" sz="2600" b="0" i="0" u="none" strike="noStrike" kern="1200" cap="none" spc="0" normalizeH="0" baseline="0" noProof="0" dirty="0">
              <a:ln>
                <a:noFill/>
              </a:ln>
              <a:solidFill>
                <a:srgbClr val="352D28"/>
              </a:solidFill>
              <a:effectLst/>
              <a:uLnTx/>
              <a:uFillTx/>
              <a:latin typeface="Arial Regular"/>
              <a:ea typeface="Verdana" panose="020B0604030504040204" pitchFamily="34" charset="0"/>
            </a:endParaRPr>
          </a:p>
        </p:txBody>
      </p:sp>
    </p:spTree>
    <p:extLst>
      <p:ext uri="{BB962C8B-B14F-4D97-AF65-F5344CB8AC3E}">
        <p14:creationId xmlns:p14="http://schemas.microsoft.com/office/powerpoint/2010/main" val="2063131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01CC-5DD9-3C75-D42F-F2F3FB5FA588}"/>
              </a:ext>
            </a:extLst>
          </p:cNvPr>
          <p:cNvSpPr>
            <a:spLocks noGrp="1"/>
          </p:cNvSpPr>
          <p:nvPr>
            <p:ph type="title"/>
          </p:nvPr>
        </p:nvSpPr>
        <p:spPr>
          <a:xfrm>
            <a:off x="228600" y="170087"/>
            <a:ext cx="8686800" cy="682400"/>
          </a:xfrm>
        </p:spPr>
        <p:txBody>
          <a:bodyPr anchor="ctr">
            <a:normAutofit/>
          </a:bodyPr>
          <a:lstStyle/>
          <a:p>
            <a:r>
              <a:rPr lang="en-GB" dirty="0"/>
              <a:t>Empathise – Understanding Your People</a:t>
            </a:r>
          </a:p>
        </p:txBody>
      </p:sp>
      <p:pic>
        <p:nvPicPr>
          <p:cNvPr id="6" name="Picture 5">
            <a:extLst>
              <a:ext uri="{FF2B5EF4-FFF2-40B4-BE49-F238E27FC236}">
                <a16:creationId xmlns:a16="http://schemas.microsoft.com/office/drawing/2014/main" id="{9906F488-5787-7F19-3EE2-1557BF8BC3B4}"/>
              </a:ext>
            </a:extLst>
          </p:cNvPr>
          <p:cNvPicPr>
            <a:picLocks noChangeAspect="1"/>
          </p:cNvPicPr>
          <p:nvPr/>
        </p:nvPicPr>
        <p:blipFill>
          <a:blip r:embed="rId3"/>
          <a:stretch>
            <a:fillRect/>
          </a:stretch>
        </p:blipFill>
        <p:spPr>
          <a:xfrm>
            <a:off x="391059" y="1175565"/>
            <a:ext cx="3881321" cy="3376750"/>
          </a:xfrm>
          <a:prstGeom prst="rect">
            <a:avLst/>
          </a:prstGeom>
          <a:noFill/>
        </p:spPr>
      </p:pic>
      <p:sp>
        <p:nvSpPr>
          <p:cNvPr id="3" name="Content Placeholder 2">
            <a:extLst>
              <a:ext uri="{FF2B5EF4-FFF2-40B4-BE49-F238E27FC236}">
                <a16:creationId xmlns:a16="http://schemas.microsoft.com/office/drawing/2014/main" id="{411EBA3A-61FE-F739-23A8-860FBF6E50A1}"/>
              </a:ext>
            </a:extLst>
          </p:cNvPr>
          <p:cNvSpPr>
            <a:spLocks noGrp="1"/>
          </p:cNvSpPr>
          <p:nvPr>
            <p:ph idx="10"/>
          </p:nvPr>
        </p:nvSpPr>
        <p:spPr>
          <a:xfrm>
            <a:off x="4127650" y="1381048"/>
            <a:ext cx="4787750" cy="3376750"/>
          </a:xfrm>
        </p:spPr>
        <p:txBody>
          <a:bodyPr>
            <a:normAutofit/>
          </a:bodyPr>
          <a:lstStyle/>
          <a:p>
            <a:pPr marL="0" indent="0">
              <a:buNone/>
            </a:pPr>
            <a:r>
              <a:rPr lang="en-GB" dirty="0"/>
              <a:t>We want everyone to be </a:t>
            </a:r>
            <a:r>
              <a:rPr lang="en-GB" b="1" dirty="0">
                <a:solidFill>
                  <a:srgbClr val="D40E8C"/>
                </a:solidFill>
              </a:rPr>
              <a:t>engaged</a:t>
            </a:r>
            <a:r>
              <a:rPr lang="en-GB" dirty="0"/>
              <a:t> and </a:t>
            </a:r>
            <a:r>
              <a:rPr lang="en-GB" b="1" dirty="0">
                <a:solidFill>
                  <a:srgbClr val="D40E8C"/>
                </a:solidFill>
              </a:rPr>
              <a:t>motivated</a:t>
            </a:r>
            <a:r>
              <a:rPr lang="en-GB" dirty="0"/>
              <a:t> and come to work switched on with a fresh mindset.  We need collaboration, dedication and involvement of everyone if we are to truly go ‘From Good to Great’</a:t>
            </a:r>
          </a:p>
          <a:p>
            <a:pPr marL="0" indent="0">
              <a:buNone/>
            </a:pPr>
            <a:endParaRPr lang="en-GB" dirty="0"/>
          </a:p>
          <a:p>
            <a:pPr marL="0" indent="0">
              <a:buNone/>
            </a:pPr>
            <a:r>
              <a:rPr lang="en-GB" dirty="0"/>
              <a:t>This is why </a:t>
            </a:r>
            <a:r>
              <a:rPr lang="en-GB" b="1" dirty="0">
                <a:solidFill>
                  <a:srgbClr val="D40E8C"/>
                </a:solidFill>
              </a:rPr>
              <a:t>YOU</a:t>
            </a:r>
            <a:r>
              <a:rPr lang="en-GB" dirty="0"/>
              <a:t> are so vital.  By being on the frontline, you know exactly what the processes are and what issues your teams and  patients have.  We need to ensure that you realise how important your knowledge is and more importantly what you can do with it!</a:t>
            </a:r>
          </a:p>
          <a:p>
            <a:pPr marL="0" indent="0">
              <a:buNone/>
            </a:pPr>
            <a:endParaRPr lang="en-GB" dirty="0"/>
          </a:p>
          <a:p>
            <a:endParaRPr lang="en-GB" dirty="0"/>
          </a:p>
        </p:txBody>
      </p:sp>
    </p:spTree>
    <p:extLst>
      <p:ext uri="{BB962C8B-B14F-4D97-AF65-F5344CB8AC3E}">
        <p14:creationId xmlns:p14="http://schemas.microsoft.com/office/powerpoint/2010/main" val="725066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24AB-98E4-2205-BF0C-42A1165B8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87E92-5624-438F-E6BB-53AE07558462}"/>
              </a:ext>
            </a:extLst>
          </p:cNvPr>
          <p:cNvSpPr>
            <a:spLocks noGrp="1"/>
          </p:cNvSpPr>
          <p:nvPr>
            <p:ph type="title"/>
          </p:nvPr>
        </p:nvSpPr>
        <p:spPr/>
        <p:txBody>
          <a:bodyPr/>
          <a:lstStyle/>
          <a:p>
            <a:r>
              <a:rPr lang="en-GB" dirty="0"/>
              <a:t>Build a Network – Team Based Problem Solving</a:t>
            </a:r>
          </a:p>
        </p:txBody>
      </p:sp>
      <p:sp>
        <p:nvSpPr>
          <p:cNvPr id="3" name="Content Placeholder 2">
            <a:extLst>
              <a:ext uri="{FF2B5EF4-FFF2-40B4-BE49-F238E27FC236}">
                <a16:creationId xmlns:a16="http://schemas.microsoft.com/office/drawing/2014/main" id="{B98ACF67-D1C0-F949-AC33-8D6D03096C18}"/>
              </a:ext>
            </a:extLst>
          </p:cNvPr>
          <p:cNvSpPr>
            <a:spLocks noGrp="1"/>
          </p:cNvSpPr>
          <p:nvPr>
            <p:ph idx="1"/>
          </p:nvPr>
        </p:nvSpPr>
        <p:spPr/>
        <p:txBody>
          <a:bodyPr/>
          <a:lstStyle/>
          <a:p>
            <a:pPr marL="0" indent="0">
              <a:buNone/>
            </a:pPr>
            <a:r>
              <a:rPr lang="en-GB" dirty="0"/>
              <a:t>Improvements in any organisation comes through engaging with those who know the process best, </a:t>
            </a:r>
            <a:r>
              <a:rPr lang="en-GB" b="1" dirty="0">
                <a:solidFill>
                  <a:schemeClr val="accent3"/>
                </a:solidFill>
              </a:rPr>
              <a:t>YOU</a:t>
            </a:r>
            <a:r>
              <a:rPr lang="en-GB" dirty="0"/>
              <a:t> and other colleagues with front line experience.</a:t>
            </a:r>
          </a:p>
          <a:p>
            <a:pPr marL="0" indent="0">
              <a:buNone/>
            </a:pPr>
            <a:endParaRPr lang="en-GB" dirty="0"/>
          </a:p>
          <a:p>
            <a:pPr marL="0" indent="0">
              <a:buNone/>
            </a:pPr>
            <a:r>
              <a:rPr lang="en-GB" dirty="0"/>
              <a:t>Team Based Problem Solving:</a:t>
            </a:r>
          </a:p>
          <a:p>
            <a:pPr marL="534988"/>
            <a:r>
              <a:rPr lang="en-GB" dirty="0"/>
              <a:t>Problem Solving Activity at a local level</a:t>
            </a:r>
          </a:p>
          <a:p>
            <a:pPr marL="534988"/>
            <a:r>
              <a:rPr lang="en-GB" dirty="0"/>
              <a:t>Target improvement opportunity in local performance and/or procedures.</a:t>
            </a:r>
          </a:p>
          <a:p>
            <a:pPr marL="534988"/>
            <a:r>
              <a:rPr lang="en-GB" dirty="0"/>
              <a:t>Use basic problem-solving tools such as 5 Whys and Fishbone</a:t>
            </a:r>
          </a:p>
          <a:p>
            <a:pPr marL="534988"/>
            <a:r>
              <a:rPr lang="en-GB" dirty="0"/>
              <a:t>Can be facilitated by local champion or fellow.</a:t>
            </a:r>
          </a:p>
          <a:p>
            <a:pPr marL="534988"/>
            <a:r>
              <a:rPr lang="en-GB" dirty="0"/>
              <a:t>Problems tackled should be low difficulty, low impact issues so easy to apply</a:t>
            </a:r>
          </a:p>
          <a:p>
            <a:pPr marL="534988"/>
            <a:endParaRPr lang="en-GB" dirty="0"/>
          </a:p>
        </p:txBody>
      </p:sp>
    </p:spTree>
    <p:extLst>
      <p:ext uri="{BB962C8B-B14F-4D97-AF65-F5344CB8AC3E}">
        <p14:creationId xmlns:p14="http://schemas.microsoft.com/office/powerpoint/2010/main" val="308632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73D0-72F7-F31A-FDD0-C2AB41DA0C5F}"/>
              </a:ext>
            </a:extLst>
          </p:cNvPr>
          <p:cNvSpPr>
            <a:spLocks noGrp="1"/>
          </p:cNvSpPr>
          <p:nvPr>
            <p:ph type="title"/>
          </p:nvPr>
        </p:nvSpPr>
        <p:spPr/>
        <p:txBody>
          <a:bodyPr/>
          <a:lstStyle/>
          <a:p>
            <a:r>
              <a:rPr lang="en-GB" dirty="0"/>
              <a:t>Baseline the problem with research</a:t>
            </a:r>
          </a:p>
        </p:txBody>
      </p:sp>
      <p:sp>
        <p:nvSpPr>
          <p:cNvPr id="11" name="TextBox 10">
            <a:extLst>
              <a:ext uri="{FF2B5EF4-FFF2-40B4-BE49-F238E27FC236}">
                <a16:creationId xmlns:a16="http://schemas.microsoft.com/office/drawing/2014/main" id="{D75EACCA-9532-2AEA-D5B8-44D193E3E3D3}"/>
              </a:ext>
            </a:extLst>
          </p:cNvPr>
          <p:cNvSpPr txBox="1"/>
          <p:nvPr/>
        </p:nvSpPr>
        <p:spPr>
          <a:xfrm>
            <a:off x="228599" y="1167110"/>
            <a:ext cx="8753475" cy="715581"/>
          </a:xfrm>
          <a:prstGeom prst="rect">
            <a:avLst/>
          </a:prstGeom>
          <a:noFill/>
        </p:spPr>
        <p:txBody>
          <a:bodyPr wrap="square">
            <a:spAutoFit/>
          </a:bodyPr>
          <a:lstStyle/>
          <a:p>
            <a:r>
              <a:rPr lang="en-GB" b="0" i="0" dirty="0">
                <a:solidFill>
                  <a:srgbClr val="202124"/>
                </a:solidFill>
                <a:effectLst/>
              </a:rPr>
              <a:t>The purpose of the Empathise phase within Design Thinking is to clearly identify and determine the issue to be solved and there after create a Project Charter that will establish a strong position for getting support for a go-forward with the plan from the Champion or Sponsor.</a:t>
            </a:r>
            <a:endParaRPr lang="en-GB" dirty="0"/>
          </a:p>
        </p:txBody>
      </p:sp>
      <p:sp>
        <p:nvSpPr>
          <p:cNvPr id="12" name="TextBox 11">
            <a:extLst>
              <a:ext uri="{FF2B5EF4-FFF2-40B4-BE49-F238E27FC236}">
                <a16:creationId xmlns:a16="http://schemas.microsoft.com/office/drawing/2014/main" id="{A507E995-6D02-1901-633E-F89DBB41D6E1}"/>
              </a:ext>
            </a:extLst>
          </p:cNvPr>
          <p:cNvSpPr txBox="1"/>
          <p:nvPr/>
        </p:nvSpPr>
        <p:spPr>
          <a:xfrm>
            <a:off x="228599" y="1968148"/>
            <a:ext cx="7115175" cy="2585323"/>
          </a:xfrm>
          <a:prstGeom prst="rect">
            <a:avLst/>
          </a:prstGeom>
          <a:noFill/>
        </p:spPr>
        <p:txBody>
          <a:bodyPr wrap="square" rtlCol="0">
            <a:spAutoFit/>
          </a:bodyPr>
          <a:lstStyle/>
          <a:p>
            <a:r>
              <a:rPr lang="en-GB" dirty="0"/>
              <a:t>Key Activities</a:t>
            </a:r>
          </a:p>
          <a:p>
            <a:endParaRPr lang="en-GB" dirty="0"/>
          </a:p>
          <a:p>
            <a:pPr marL="285750" indent="-285750">
              <a:buFont typeface="Arial" panose="020B0604020202020204" pitchFamily="34" charset="0"/>
              <a:buChar char="•"/>
            </a:pPr>
            <a:r>
              <a:rPr lang="en-GB" dirty="0"/>
              <a:t>Validate that there is a problem</a:t>
            </a:r>
          </a:p>
          <a:p>
            <a:pPr marL="285750" indent="-285750">
              <a:buFont typeface="Arial" panose="020B0604020202020204" pitchFamily="34" charset="0"/>
              <a:buChar char="•"/>
            </a:pPr>
            <a:r>
              <a:rPr lang="en-GB" dirty="0"/>
              <a:t>Identify Stakeholders</a:t>
            </a:r>
          </a:p>
          <a:p>
            <a:pPr marL="285750" indent="-285750">
              <a:buFont typeface="Arial" panose="020B0604020202020204" pitchFamily="34" charset="0"/>
              <a:buChar char="•"/>
            </a:pPr>
            <a:r>
              <a:rPr lang="en-GB" dirty="0"/>
              <a:t>Identify Team Members</a:t>
            </a:r>
          </a:p>
          <a:p>
            <a:pPr marL="285750" indent="-285750">
              <a:buFont typeface="Arial" panose="020B0604020202020204" pitchFamily="34" charset="0"/>
              <a:buChar char="•"/>
            </a:pPr>
            <a:r>
              <a:rPr lang="en-GB" dirty="0"/>
              <a:t>Work with your team to map out the current service being provided</a:t>
            </a:r>
          </a:p>
          <a:p>
            <a:pPr marL="285750" indent="-285750">
              <a:buFont typeface="Arial" panose="020B0604020202020204" pitchFamily="34" charset="0"/>
              <a:buChar char="•"/>
            </a:pPr>
            <a:r>
              <a:rPr lang="en-GB" dirty="0"/>
              <a:t>Identify the metrics available within the process to measure the size of the problem</a:t>
            </a:r>
          </a:p>
          <a:p>
            <a:pPr marL="971550" lvl="2" indent="-285750">
              <a:buFont typeface="Arial" panose="020B0604020202020204" pitchFamily="34" charset="0"/>
              <a:buChar char="•"/>
            </a:pPr>
            <a:r>
              <a:rPr lang="en-GB" dirty="0"/>
              <a:t>Any data points that can be measured</a:t>
            </a:r>
          </a:p>
          <a:p>
            <a:pPr marL="971550" lvl="2" indent="-285750">
              <a:buFont typeface="Arial" panose="020B0604020202020204" pitchFamily="34" charset="0"/>
              <a:buChar char="•"/>
            </a:pPr>
            <a:r>
              <a:rPr lang="en-GB" dirty="0"/>
              <a:t>Timesheets</a:t>
            </a:r>
          </a:p>
          <a:p>
            <a:pPr marL="971550" lvl="2" indent="-285750">
              <a:buFont typeface="Arial" panose="020B0604020202020204" pitchFamily="34" charset="0"/>
              <a:buChar char="•"/>
            </a:pPr>
            <a:r>
              <a:rPr lang="en-GB" dirty="0"/>
              <a:t>Log of emails</a:t>
            </a:r>
          </a:p>
          <a:p>
            <a:pPr marL="971550" lvl="2" indent="-285750">
              <a:buFont typeface="Arial" panose="020B0604020202020204" pitchFamily="34" charset="0"/>
              <a:buChar char="•"/>
            </a:pPr>
            <a:r>
              <a:rPr lang="en-GB" dirty="0"/>
              <a:t>Can be approx. figures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608492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2C110-3067-B622-DC7A-4A3796D2B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12C3E-EA0C-5909-6856-2161E18DF57A}"/>
              </a:ext>
            </a:extLst>
          </p:cNvPr>
          <p:cNvSpPr>
            <a:spLocks noGrp="1"/>
          </p:cNvSpPr>
          <p:nvPr>
            <p:ph type="title"/>
          </p:nvPr>
        </p:nvSpPr>
        <p:spPr>
          <a:xfrm>
            <a:off x="228600" y="170087"/>
            <a:ext cx="8686800" cy="682400"/>
          </a:xfrm>
        </p:spPr>
        <p:txBody>
          <a:bodyPr vert="horz" lIns="91440" tIns="45720" rIns="91440" bIns="45720" rtlCol="0" anchor="ctr">
            <a:normAutofit/>
          </a:bodyPr>
          <a:lstStyle/>
          <a:p>
            <a:r>
              <a:rPr lang="en-US" b="0" i="0" kern="1200" dirty="0">
                <a:latin typeface="Arial Regular"/>
                <a:ea typeface="Verdana" panose="020B0604030504040204" pitchFamily="34" charset="0"/>
                <a:cs typeface="Verdana" panose="020B0604030504040204" pitchFamily="34" charset="0"/>
              </a:rPr>
              <a:t>Tools to consider for documenting current state</a:t>
            </a:r>
          </a:p>
        </p:txBody>
      </p:sp>
      <p:sp>
        <p:nvSpPr>
          <p:cNvPr id="4" name="TextBox 3">
            <a:extLst>
              <a:ext uri="{FF2B5EF4-FFF2-40B4-BE49-F238E27FC236}">
                <a16:creationId xmlns:a16="http://schemas.microsoft.com/office/drawing/2014/main" id="{1E4F591F-EC84-7AAF-3619-F555BBE4698E}"/>
              </a:ext>
            </a:extLst>
          </p:cNvPr>
          <p:cNvSpPr txBox="1"/>
          <p:nvPr/>
        </p:nvSpPr>
        <p:spPr>
          <a:xfrm>
            <a:off x="1076325" y="1305077"/>
            <a:ext cx="2828925"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b="1" dirty="0">
                <a:solidFill>
                  <a:srgbClr val="D30EA5"/>
                </a:solidFill>
                <a:latin typeface="Arial" panose="020B0604020202020204"/>
              </a:rPr>
              <a:t>Process Mapping</a:t>
            </a:r>
            <a:endParaRPr kumimoji="0" lang="en-GB" sz="2000" b="1" i="0" u="none" strike="noStrike" kern="1200" cap="none" spc="0" normalizeH="0" baseline="0" noProof="0" dirty="0">
              <a:ln>
                <a:noFill/>
              </a:ln>
              <a:solidFill>
                <a:srgbClr val="D30EA5"/>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30A4FE6-2EDB-C906-A507-76E38610678D}"/>
              </a:ext>
            </a:extLst>
          </p:cNvPr>
          <p:cNvSpPr txBox="1"/>
          <p:nvPr/>
        </p:nvSpPr>
        <p:spPr>
          <a:xfrm>
            <a:off x="5495926" y="1286239"/>
            <a:ext cx="3724274"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30EA5"/>
                </a:solidFill>
                <a:effectLst/>
                <a:uLnTx/>
                <a:uFillTx/>
                <a:latin typeface="Arial" panose="020B0604020202020204"/>
                <a:ea typeface="+mn-ea"/>
                <a:cs typeface="+mn-cs"/>
              </a:rPr>
              <a:t>Worded Document</a:t>
            </a:r>
          </a:p>
        </p:txBody>
      </p:sp>
      <p:pic>
        <p:nvPicPr>
          <p:cNvPr id="1026" name="Picture 2">
            <a:extLst>
              <a:ext uri="{FF2B5EF4-FFF2-40B4-BE49-F238E27FC236}">
                <a16:creationId xmlns:a16="http://schemas.microsoft.com/office/drawing/2014/main" id="{A095FC65-389E-AFEA-8360-CC6036260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67" y="2272077"/>
            <a:ext cx="3471333"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6D27D6-826C-135E-9F71-E8BF9F3A1C46}"/>
              </a:ext>
            </a:extLst>
          </p:cNvPr>
          <p:cNvPicPr>
            <a:picLocks noChangeAspect="1"/>
          </p:cNvPicPr>
          <p:nvPr/>
        </p:nvPicPr>
        <p:blipFill>
          <a:blip r:embed="rId4"/>
          <a:stretch>
            <a:fillRect/>
          </a:stretch>
        </p:blipFill>
        <p:spPr>
          <a:xfrm>
            <a:off x="5255304" y="2272077"/>
            <a:ext cx="3283329" cy="1942965"/>
          </a:xfrm>
          <a:prstGeom prst="rect">
            <a:avLst/>
          </a:prstGeom>
        </p:spPr>
      </p:pic>
    </p:spTree>
    <p:extLst>
      <p:ext uri="{BB962C8B-B14F-4D97-AF65-F5344CB8AC3E}">
        <p14:creationId xmlns:p14="http://schemas.microsoft.com/office/powerpoint/2010/main" val="181074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42A00-1A69-FD2F-2B7F-19B32B2F1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FE226-2329-17E6-DD76-1DA97F18C187}"/>
              </a:ext>
            </a:extLst>
          </p:cNvPr>
          <p:cNvSpPr>
            <a:spLocks noGrp="1"/>
          </p:cNvSpPr>
          <p:nvPr>
            <p:ph type="title"/>
          </p:nvPr>
        </p:nvSpPr>
        <p:spPr/>
        <p:txBody>
          <a:bodyPr/>
          <a:lstStyle/>
          <a:p>
            <a:r>
              <a:rPr lang="en-GB" dirty="0"/>
              <a:t>Process Mapping Steps</a:t>
            </a:r>
          </a:p>
        </p:txBody>
      </p:sp>
      <p:graphicFrame>
        <p:nvGraphicFramePr>
          <p:cNvPr id="27" name="Table 26">
            <a:extLst>
              <a:ext uri="{FF2B5EF4-FFF2-40B4-BE49-F238E27FC236}">
                <a16:creationId xmlns:a16="http://schemas.microsoft.com/office/drawing/2014/main" id="{9F7790CE-C394-57C9-0192-7275FC91A8B4}"/>
              </a:ext>
            </a:extLst>
          </p:cNvPr>
          <p:cNvGraphicFramePr>
            <a:graphicFrameLocks noGrp="1"/>
          </p:cNvGraphicFramePr>
          <p:nvPr>
            <p:extLst>
              <p:ext uri="{D42A27DB-BD31-4B8C-83A1-F6EECF244321}">
                <p14:modId xmlns:p14="http://schemas.microsoft.com/office/powerpoint/2010/main" val="482838597"/>
              </p:ext>
            </p:extLst>
          </p:nvPr>
        </p:nvGraphicFramePr>
        <p:xfrm>
          <a:off x="4407583" y="1493886"/>
          <a:ext cx="4234971" cy="3358343"/>
        </p:xfrm>
        <a:graphic>
          <a:graphicData uri="http://schemas.openxmlformats.org/drawingml/2006/table">
            <a:tbl>
              <a:tblPr/>
              <a:tblGrid>
                <a:gridCol w="1411657">
                  <a:extLst>
                    <a:ext uri="{9D8B030D-6E8A-4147-A177-3AD203B41FA5}">
                      <a16:colId xmlns:a16="http://schemas.microsoft.com/office/drawing/2014/main" val="1552680965"/>
                    </a:ext>
                  </a:extLst>
                </a:gridCol>
                <a:gridCol w="1411657">
                  <a:extLst>
                    <a:ext uri="{9D8B030D-6E8A-4147-A177-3AD203B41FA5}">
                      <a16:colId xmlns:a16="http://schemas.microsoft.com/office/drawing/2014/main" val="3480458729"/>
                    </a:ext>
                  </a:extLst>
                </a:gridCol>
                <a:gridCol w="1411657">
                  <a:extLst>
                    <a:ext uri="{9D8B030D-6E8A-4147-A177-3AD203B41FA5}">
                      <a16:colId xmlns:a16="http://schemas.microsoft.com/office/drawing/2014/main" val="60261122"/>
                    </a:ext>
                  </a:extLst>
                </a:gridCol>
              </a:tblGrid>
              <a:tr h="518493">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65464693"/>
                  </a:ext>
                </a:extLst>
              </a:tr>
              <a:tr h="518493">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Start/End</a:t>
                      </a: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Start and End of a process</a:t>
                      </a:r>
                    </a:p>
                  </a:txBody>
                  <a:tcPr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629300"/>
                  </a:ext>
                </a:extLst>
              </a:tr>
              <a:tr h="553527">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GB" dirty="0"/>
                        <a:t>Arrows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GB" dirty="0"/>
                        <a:t>Connection between 2 steps</a:t>
                      </a: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3895061"/>
                  </a:ext>
                </a:extLst>
              </a:tr>
              <a:tr h="553527">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A step in the process</a:t>
                      </a: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0233131"/>
                  </a:ext>
                </a:extLst>
              </a:tr>
              <a:tr h="553527">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Input/Output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Input or Output within a process</a:t>
                      </a: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528704"/>
                  </a:ext>
                </a:extLst>
              </a:tr>
              <a:tr h="505643">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r>
                        <a:rPr lang="en-GB" dirty="0"/>
                        <a:t>Decision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r>
                        <a:rPr lang="en-GB" dirty="0"/>
                        <a:t>Decision to be made</a:t>
                      </a: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063172571"/>
                  </a:ext>
                </a:extLst>
              </a:tr>
            </a:tbl>
          </a:graphicData>
        </a:graphic>
      </p:graphicFrame>
      <p:sp>
        <p:nvSpPr>
          <p:cNvPr id="28" name="Flowchart: Terminator 27">
            <a:extLst>
              <a:ext uri="{FF2B5EF4-FFF2-40B4-BE49-F238E27FC236}">
                <a16:creationId xmlns:a16="http://schemas.microsoft.com/office/drawing/2014/main" id="{2CD65752-2D90-3433-B3FD-17EBE861A030}"/>
              </a:ext>
            </a:extLst>
          </p:cNvPr>
          <p:cNvSpPr/>
          <p:nvPr/>
        </p:nvSpPr>
        <p:spPr>
          <a:xfrm>
            <a:off x="4669094" y="2148415"/>
            <a:ext cx="796414" cy="300082"/>
          </a:xfrm>
          <a:prstGeom prst="flowChartTermina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cxnSp>
        <p:nvCxnSpPr>
          <p:cNvPr id="30" name="Straight Arrow Connector 29">
            <a:extLst>
              <a:ext uri="{FF2B5EF4-FFF2-40B4-BE49-F238E27FC236}">
                <a16:creationId xmlns:a16="http://schemas.microsoft.com/office/drawing/2014/main" id="{42E6CD8A-9B96-47CB-84AB-4A74D57456EC}"/>
              </a:ext>
            </a:extLst>
          </p:cNvPr>
          <p:cNvCxnSpPr/>
          <p:nvPr/>
        </p:nvCxnSpPr>
        <p:spPr>
          <a:xfrm>
            <a:off x="4650658" y="2875633"/>
            <a:ext cx="7964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Flowchart: Data 30">
            <a:extLst>
              <a:ext uri="{FF2B5EF4-FFF2-40B4-BE49-F238E27FC236}">
                <a16:creationId xmlns:a16="http://schemas.microsoft.com/office/drawing/2014/main" id="{AF03F79C-E9B7-875E-B147-2766DB99EC10}"/>
              </a:ext>
            </a:extLst>
          </p:cNvPr>
          <p:cNvSpPr/>
          <p:nvPr/>
        </p:nvSpPr>
        <p:spPr>
          <a:xfrm>
            <a:off x="4685070" y="3866407"/>
            <a:ext cx="825910" cy="371144"/>
          </a:xfrm>
          <a:prstGeom prst="flowChartInputOutp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CF7691E-1577-362E-9257-62EE7429357A}"/>
              </a:ext>
            </a:extLst>
          </p:cNvPr>
          <p:cNvSpPr txBox="1"/>
          <p:nvPr/>
        </p:nvSpPr>
        <p:spPr>
          <a:xfrm>
            <a:off x="4444181" y="1476889"/>
            <a:ext cx="1002890" cy="300082"/>
          </a:xfrm>
          <a:prstGeom prst="rect">
            <a:avLst/>
          </a:prstGeom>
          <a:noFill/>
        </p:spPr>
        <p:txBody>
          <a:bodyPr wrap="square" rtlCol="0">
            <a:spAutoFit/>
          </a:bodyPr>
          <a:lstStyle/>
          <a:p>
            <a:r>
              <a:rPr lang="en-GB" b="1" dirty="0">
                <a:solidFill>
                  <a:schemeClr val="bg1"/>
                </a:solidFill>
              </a:rPr>
              <a:t>Symbol</a:t>
            </a:r>
          </a:p>
        </p:txBody>
      </p:sp>
      <p:sp>
        <p:nvSpPr>
          <p:cNvPr id="34" name="TextBox 33">
            <a:extLst>
              <a:ext uri="{FF2B5EF4-FFF2-40B4-BE49-F238E27FC236}">
                <a16:creationId xmlns:a16="http://schemas.microsoft.com/office/drawing/2014/main" id="{9BC11E7D-06EA-8D8A-23FE-FC900E45517C}"/>
              </a:ext>
            </a:extLst>
          </p:cNvPr>
          <p:cNvSpPr txBox="1"/>
          <p:nvPr/>
        </p:nvSpPr>
        <p:spPr>
          <a:xfrm>
            <a:off x="6041923" y="1493886"/>
            <a:ext cx="1002890" cy="300082"/>
          </a:xfrm>
          <a:prstGeom prst="rect">
            <a:avLst/>
          </a:prstGeom>
          <a:noFill/>
        </p:spPr>
        <p:txBody>
          <a:bodyPr wrap="square" rtlCol="0">
            <a:spAutoFit/>
          </a:bodyPr>
          <a:lstStyle/>
          <a:p>
            <a:r>
              <a:rPr lang="en-GB" b="1" dirty="0">
                <a:solidFill>
                  <a:schemeClr val="bg1"/>
                </a:solidFill>
              </a:rPr>
              <a:t>Name</a:t>
            </a:r>
          </a:p>
        </p:txBody>
      </p:sp>
      <p:sp>
        <p:nvSpPr>
          <p:cNvPr id="35" name="TextBox 34">
            <a:extLst>
              <a:ext uri="{FF2B5EF4-FFF2-40B4-BE49-F238E27FC236}">
                <a16:creationId xmlns:a16="http://schemas.microsoft.com/office/drawing/2014/main" id="{93C98A9E-B4FA-3084-572C-8AF8341A4535}"/>
              </a:ext>
            </a:extLst>
          </p:cNvPr>
          <p:cNvSpPr txBox="1"/>
          <p:nvPr/>
        </p:nvSpPr>
        <p:spPr>
          <a:xfrm>
            <a:off x="7162800" y="1493886"/>
            <a:ext cx="1568245" cy="300082"/>
          </a:xfrm>
          <a:prstGeom prst="rect">
            <a:avLst/>
          </a:prstGeom>
          <a:noFill/>
        </p:spPr>
        <p:txBody>
          <a:bodyPr wrap="square" rtlCol="0">
            <a:spAutoFit/>
          </a:bodyPr>
          <a:lstStyle/>
          <a:p>
            <a:r>
              <a:rPr lang="en-GB" b="1" dirty="0">
                <a:solidFill>
                  <a:schemeClr val="bg1"/>
                </a:solidFill>
              </a:rPr>
              <a:t>When to use it?</a:t>
            </a:r>
          </a:p>
        </p:txBody>
      </p:sp>
      <p:sp>
        <p:nvSpPr>
          <p:cNvPr id="36" name="Rectangle 35">
            <a:extLst>
              <a:ext uri="{FF2B5EF4-FFF2-40B4-BE49-F238E27FC236}">
                <a16:creationId xmlns:a16="http://schemas.microsoft.com/office/drawing/2014/main" id="{7D71EC80-2599-103D-0AE4-3C64217346B7}"/>
              </a:ext>
            </a:extLst>
          </p:cNvPr>
          <p:cNvSpPr/>
          <p:nvPr/>
        </p:nvSpPr>
        <p:spPr>
          <a:xfrm>
            <a:off x="4769523" y="3302770"/>
            <a:ext cx="580103" cy="37114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37" name="Flowchart: Decision 36">
            <a:extLst>
              <a:ext uri="{FF2B5EF4-FFF2-40B4-BE49-F238E27FC236}">
                <a16:creationId xmlns:a16="http://schemas.microsoft.com/office/drawing/2014/main" id="{EE31A9D1-F7D5-92E8-55F4-E06F5E74C708}"/>
              </a:ext>
            </a:extLst>
          </p:cNvPr>
          <p:cNvSpPr/>
          <p:nvPr/>
        </p:nvSpPr>
        <p:spPr>
          <a:xfrm>
            <a:off x="4748980" y="4412394"/>
            <a:ext cx="698091" cy="371144"/>
          </a:xfrm>
          <a:prstGeom prst="flowChartDecisi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328EF96C-7005-28D7-8633-6C1457987D2A}"/>
              </a:ext>
            </a:extLst>
          </p:cNvPr>
          <p:cNvGrpSpPr/>
          <p:nvPr/>
        </p:nvGrpSpPr>
        <p:grpSpPr>
          <a:xfrm>
            <a:off x="1295400" y="2957048"/>
            <a:ext cx="2473123" cy="1883017"/>
            <a:chOff x="4364188" y="3060625"/>
            <a:chExt cx="15609430" cy="9571771"/>
          </a:xfrm>
        </p:grpSpPr>
        <p:sp>
          <p:nvSpPr>
            <p:cNvPr id="39" name="Terminator 7">
              <a:extLst>
                <a:ext uri="{FF2B5EF4-FFF2-40B4-BE49-F238E27FC236}">
                  <a16:creationId xmlns:a16="http://schemas.microsoft.com/office/drawing/2014/main" id="{32F48DA0-76F4-7F33-0C04-3EA93CFD76EC}"/>
                </a:ext>
              </a:extLst>
            </p:cNvPr>
            <p:cNvSpPr/>
            <p:nvPr/>
          </p:nvSpPr>
          <p:spPr>
            <a:xfrm>
              <a:off x="6272150" y="3060625"/>
              <a:ext cx="4900368" cy="146304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rminator 33">
              <a:extLst>
                <a:ext uri="{FF2B5EF4-FFF2-40B4-BE49-F238E27FC236}">
                  <a16:creationId xmlns:a16="http://schemas.microsoft.com/office/drawing/2014/main" id="{4EB5D7A4-B322-23DB-194F-23425C228BE8}"/>
                </a:ext>
              </a:extLst>
            </p:cNvPr>
            <p:cNvSpPr/>
            <p:nvPr/>
          </p:nvSpPr>
          <p:spPr>
            <a:xfrm>
              <a:off x="15073250" y="3060625"/>
              <a:ext cx="4900368" cy="146304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rocess 41">
              <a:extLst>
                <a:ext uri="{FF2B5EF4-FFF2-40B4-BE49-F238E27FC236}">
                  <a16:creationId xmlns:a16="http://schemas.microsoft.com/office/drawing/2014/main" id="{F6DED961-DF39-E27E-42A6-4714CB8E1DED}"/>
                </a:ext>
              </a:extLst>
            </p:cNvPr>
            <p:cNvSpPr/>
            <p:nvPr/>
          </p:nvSpPr>
          <p:spPr>
            <a:xfrm>
              <a:off x="6272150" y="5499699"/>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rocess 39">
              <a:extLst>
                <a:ext uri="{FF2B5EF4-FFF2-40B4-BE49-F238E27FC236}">
                  <a16:creationId xmlns:a16="http://schemas.microsoft.com/office/drawing/2014/main" id="{0E141C0D-0FE6-4FD1-5FB8-2EF6CD17B5C6}"/>
                </a:ext>
              </a:extLst>
            </p:cNvPr>
            <p:cNvSpPr/>
            <p:nvPr/>
          </p:nvSpPr>
          <p:spPr>
            <a:xfrm>
              <a:off x="15073250" y="5499699"/>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rocess 48">
              <a:extLst>
                <a:ext uri="{FF2B5EF4-FFF2-40B4-BE49-F238E27FC236}">
                  <a16:creationId xmlns:a16="http://schemas.microsoft.com/office/drawing/2014/main" id="{DFB7D1B5-D9E8-2F5C-D42A-749F2B9FB905}"/>
                </a:ext>
              </a:extLst>
            </p:cNvPr>
            <p:cNvSpPr/>
            <p:nvPr/>
          </p:nvSpPr>
          <p:spPr>
            <a:xfrm>
              <a:off x="6272150" y="7938773"/>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rocess 46">
              <a:extLst>
                <a:ext uri="{FF2B5EF4-FFF2-40B4-BE49-F238E27FC236}">
                  <a16:creationId xmlns:a16="http://schemas.microsoft.com/office/drawing/2014/main" id="{769577A4-C314-88B0-0C7B-1B1BD1371232}"/>
                </a:ext>
              </a:extLst>
            </p:cNvPr>
            <p:cNvSpPr/>
            <p:nvPr/>
          </p:nvSpPr>
          <p:spPr>
            <a:xfrm>
              <a:off x="15073250" y="7938773"/>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ecision 55">
              <a:extLst>
                <a:ext uri="{FF2B5EF4-FFF2-40B4-BE49-F238E27FC236}">
                  <a16:creationId xmlns:a16="http://schemas.microsoft.com/office/drawing/2014/main" id="{DB6D2650-09C9-B4BE-404A-233F68C8FFD3}"/>
                </a:ext>
              </a:extLst>
            </p:cNvPr>
            <p:cNvSpPr/>
            <p:nvPr/>
          </p:nvSpPr>
          <p:spPr>
            <a:xfrm>
              <a:off x="6272150" y="10171116"/>
              <a:ext cx="4900368" cy="2461280"/>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rocess 53">
              <a:extLst>
                <a:ext uri="{FF2B5EF4-FFF2-40B4-BE49-F238E27FC236}">
                  <a16:creationId xmlns:a16="http://schemas.microsoft.com/office/drawing/2014/main" id="{1E7DDDF4-8F17-B5D6-0BA0-B3ADE6E0AC2A}"/>
                </a:ext>
              </a:extLst>
            </p:cNvPr>
            <p:cNvSpPr/>
            <p:nvPr/>
          </p:nvSpPr>
          <p:spPr>
            <a:xfrm>
              <a:off x="15073250" y="10670236"/>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5FABC476-0EDC-EF67-3546-5E44092BC833}"/>
                </a:ext>
              </a:extLst>
            </p:cNvPr>
            <p:cNvCxnSpPr>
              <a:stCxn id="39" idx="2"/>
              <a:endCxn id="43" idx="0"/>
            </p:cNvCxnSpPr>
            <p:nvPr/>
          </p:nvCxnSpPr>
          <p:spPr>
            <a:xfrm>
              <a:off x="8722334" y="4523665"/>
              <a:ext cx="0" cy="976034"/>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CD8AE45-6F6E-2073-4898-9DF8AF838F99}"/>
                </a:ext>
              </a:extLst>
            </p:cNvPr>
            <p:cNvCxnSpPr>
              <a:cxnSpLocks/>
              <a:stCxn id="43" idx="2"/>
              <a:endCxn id="47" idx="0"/>
            </p:cNvCxnSpPr>
            <p:nvPr/>
          </p:nvCxnSpPr>
          <p:spPr>
            <a:xfrm>
              <a:off x="8722334" y="6962739"/>
              <a:ext cx="0" cy="976034"/>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93A5BF2-BE2C-1E3A-0326-9C29E720B143}"/>
                </a:ext>
              </a:extLst>
            </p:cNvPr>
            <p:cNvCxnSpPr>
              <a:cxnSpLocks/>
              <a:endCxn id="51" idx="0"/>
            </p:cNvCxnSpPr>
            <p:nvPr/>
          </p:nvCxnSpPr>
          <p:spPr>
            <a:xfrm>
              <a:off x="8722334" y="9390711"/>
              <a:ext cx="0" cy="780405"/>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3F3D772-5D97-5F13-2379-DD1956837569}"/>
                </a:ext>
              </a:extLst>
            </p:cNvPr>
            <p:cNvCxnSpPr>
              <a:stCxn id="51" idx="3"/>
            </p:cNvCxnSpPr>
            <p:nvPr/>
          </p:nvCxnSpPr>
          <p:spPr>
            <a:xfrm>
              <a:off x="11172518" y="11401756"/>
              <a:ext cx="3900732" cy="0"/>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3891D4A-9ABF-8885-8351-A5D5874C539D}"/>
                </a:ext>
              </a:extLst>
            </p:cNvPr>
            <p:cNvCxnSpPr>
              <a:stCxn id="53" idx="0"/>
              <a:endCxn id="49" idx="2"/>
            </p:cNvCxnSpPr>
            <p:nvPr/>
          </p:nvCxnSpPr>
          <p:spPr>
            <a:xfrm flipV="1">
              <a:off x="17523434" y="9401813"/>
              <a:ext cx="0" cy="126842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4DAD4AA-1FC8-035A-1D3A-B49C97E26621}"/>
                </a:ext>
              </a:extLst>
            </p:cNvPr>
            <p:cNvCxnSpPr>
              <a:stCxn id="49" idx="0"/>
              <a:endCxn id="45" idx="2"/>
            </p:cNvCxnSpPr>
            <p:nvPr/>
          </p:nvCxnSpPr>
          <p:spPr>
            <a:xfrm flipV="1">
              <a:off x="17523434" y="6962739"/>
              <a:ext cx="0" cy="976034"/>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31DAEDF-FB31-9675-4F5E-58D2CFB1200D}"/>
                </a:ext>
              </a:extLst>
            </p:cNvPr>
            <p:cNvCxnSpPr>
              <a:stCxn id="45" idx="0"/>
              <a:endCxn id="41" idx="2"/>
            </p:cNvCxnSpPr>
            <p:nvPr/>
          </p:nvCxnSpPr>
          <p:spPr>
            <a:xfrm flipV="1">
              <a:off x="17523434" y="4523665"/>
              <a:ext cx="0" cy="976034"/>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2" name="Elbow Connector 74">
              <a:extLst>
                <a:ext uri="{FF2B5EF4-FFF2-40B4-BE49-F238E27FC236}">
                  <a16:creationId xmlns:a16="http://schemas.microsoft.com/office/drawing/2014/main" id="{EAFC0E28-CE83-0DEF-C382-595C63EBD2FC}"/>
                </a:ext>
              </a:extLst>
            </p:cNvPr>
            <p:cNvCxnSpPr>
              <a:stCxn id="51" idx="1"/>
              <a:endCxn id="47" idx="1"/>
            </p:cNvCxnSpPr>
            <p:nvPr/>
          </p:nvCxnSpPr>
          <p:spPr>
            <a:xfrm rot="10800000">
              <a:off x="6272150" y="8670294"/>
              <a:ext cx="12700" cy="2731463"/>
            </a:xfrm>
            <a:prstGeom prst="bentConnector3">
              <a:avLst>
                <a:gd name="adj1" fmla="val 6280000"/>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63" name="Subtitle 2">
              <a:extLst>
                <a:ext uri="{FF2B5EF4-FFF2-40B4-BE49-F238E27FC236}">
                  <a16:creationId xmlns:a16="http://schemas.microsoft.com/office/drawing/2014/main" id="{C78A3B60-1A9E-BD40-4AC1-9AF5E0CEF7A3}"/>
                </a:ext>
              </a:extLst>
            </p:cNvPr>
            <p:cNvSpPr txBox="1">
              <a:spLocks/>
            </p:cNvSpPr>
            <p:nvPr/>
          </p:nvSpPr>
          <p:spPr>
            <a:xfrm>
              <a:off x="4364188" y="9788779"/>
              <a:ext cx="839004" cy="2242535"/>
            </a:xfrm>
            <a:prstGeom prst="rect">
              <a:avLst/>
            </a:prstGeom>
          </p:spPr>
          <p:txBody>
            <a:bodyPr vert="horz" wrap="non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endParaRPr lang="en-US" sz="3200" b="1" dirty="0">
                <a:latin typeface="Poppins" pitchFamily="2" charset="77"/>
                <a:ea typeface="Lato Light" panose="020F0502020204030203" pitchFamily="34" charset="0"/>
                <a:cs typeface="Poppins" pitchFamily="2" charset="77"/>
              </a:endParaRPr>
            </a:p>
          </p:txBody>
        </p:sp>
      </p:grpSp>
      <p:sp>
        <p:nvSpPr>
          <p:cNvPr id="2051" name="TextBox 2050">
            <a:extLst>
              <a:ext uri="{FF2B5EF4-FFF2-40B4-BE49-F238E27FC236}">
                <a16:creationId xmlns:a16="http://schemas.microsoft.com/office/drawing/2014/main" id="{B6A7C94B-7A42-EC8E-21AD-874E33695E79}"/>
              </a:ext>
            </a:extLst>
          </p:cNvPr>
          <p:cNvSpPr txBox="1"/>
          <p:nvPr/>
        </p:nvSpPr>
        <p:spPr>
          <a:xfrm>
            <a:off x="178993" y="1182543"/>
            <a:ext cx="3931164" cy="1338828"/>
          </a:xfrm>
          <a:prstGeom prst="rect">
            <a:avLst/>
          </a:prstGeom>
          <a:noFill/>
        </p:spPr>
        <p:txBody>
          <a:bodyPr wrap="square">
            <a:spAutoFit/>
          </a:bodyPr>
          <a:lstStyle/>
          <a:p>
            <a:r>
              <a:rPr lang="en-GB" dirty="0"/>
              <a:t>Process mapping is a simple exercise in your toolkit of improvement methods. It helps a team to know where to start making improvements that will have the biggest impact. It creates a visual for stakeholders to understand what steps are within a process or service from start to finish</a:t>
            </a:r>
          </a:p>
        </p:txBody>
      </p:sp>
    </p:spTree>
    <p:extLst>
      <p:ext uri="{BB962C8B-B14F-4D97-AF65-F5344CB8AC3E}">
        <p14:creationId xmlns:p14="http://schemas.microsoft.com/office/powerpoint/2010/main" val="3972728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0C362-1D96-B038-6111-80B2366BB60E}"/>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EA3A342E-4914-324F-6484-A4999840BE6B}"/>
              </a:ext>
            </a:extLst>
          </p:cNvPr>
          <p:cNvSpPr>
            <a:spLocks noGrp="1"/>
          </p:cNvSpPr>
          <p:nvPr>
            <p:ph idx="1"/>
          </p:nvPr>
        </p:nvSpPr>
        <p:spPr>
          <a:xfrm>
            <a:off x="242237" y="1004371"/>
            <a:ext cx="5429098" cy="3931920"/>
          </a:xfrm>
        </p:spPr>
        <p:txBody>
          <a:bodyPr>
            <a:normAutofit/>
          </a:bodyPr>
          <a:lstStyle/>
          <a:p>
            <a:pPr marL="285750" indent="-285750">
              <a:buFont typeface="Arial" panose="020B0604020202020204" pitchFamily="34" charset="0"/>
              <a:buChar char="•"/>
            </a:pPr>
            <a:r>
              <a:rPr lang="en-GB" dirty="0">
                <a:solidFill>
                  <a:schemeClr val="tx1"/>
                </a:solidFill>
              </a:rPr>
              <a:t>The Role of a Fellow</a:t>
            </a:r>
          </a:p>
          <a:p>
            <a:pPr marL="285750" indent="-285750">
              <a:buFont typeface="Arial" panose="020B0604020202020204" pitchFamily="34" charset="0"/>
              <a:buChar char="•"/>
            </a:pPr>
            <a:r>
              <a:rPr lang="en-GB" dirty="0"/>
              <a:t>The Problem-Solving Approach–Design Thinking</a:t>
            </a:r>
          </a:p>
          <a:p>
            <a:pPr marL="808038" indent="-180975">
              <a:buFont typeface="Arial" panose="020B0604020202020204" pitchFamily="34" charset="0"/>
              <a:buChar char="•"/>
            </a:pPr>
            <a:r>
              <a:rPr lang="en-GB" dirty="0">
                <a:solidFill>
                  <a:schemeClr val="tx1"/>
                </a:solidFill>
              </a:rPr>
              <a:t>Empathise</a:t>
            </a:r>
          </a:p>
          <a:p>
            <a:pPr marL="808038" indent="-180975">
              <a:buFont typeface="Arial" panose="020B0604020202020204" pitchFamily="34" charset="0"/>
              <a:buChar char="•"/>
            </a:pPr>
            <a:r>
              <a:rPr lang="en-GB" dirty="0">
                <a:solidFill>
                  <a:srgbClr val="D40E8C"/>
                </a:solidFill>
              </a:rPr>
              <a:t>Define</a:t>
            </a:r>
          </a:p>
          <a:p>
            <a:pPr marL="808038" indent="-180975">
              <a:buFont typeface="Arial" panose="020B0604020202020204" pitchFamily="34" charset="0"/>
              <a:buChar char="•"/>
            </a:pPr>
            <a:r>
              <a:rPr lang="en-GB" dirty="0"/>
              <a:t>Ideate</a:t>
            </a:r>
          </a:p>
          <a:p>
            <a:pPr marL="808038" indent="-180975">
              <a:buFont typeface="Arial" panose="020B0604020202020204" pitchFamily="34" charset="0"/>
              <a:buChar char="•"/>
            </a:pPr>
            <a:r>
              <a:rPr lang="en-GB" dirty="0"/>
              <a:t>Test</a:t>
            </a:r>
          </a:p>
          <a:p>
            <a:pPr marL="808038" indent="-180975">
              <a:buFont typeface="Arial" panose="020B0604020202020204" pitchFamily="34" charset="0"/>
              <a:buChar char="•"/>
            </a:pPr>
            <a:r>
              <a:rPr lang="en-GB" dirty="0"/>
              <a:t>Prototype</a:t>
            </a:r>
          </a:p>
          <a:p>
            <a:endParaRPr lang="en-GB" sz="1800" dirty="0"/>
          </a:p>
        </p:txBody>
      </p:sp>
      <p:sp>
        <p:nvSpPr>
          <p:cNvPr id="5" name="Title 1">
            <a:extLst>
              <a:ext uri="{FF2B5EF4-FFF2-40B4-BE49-F238E27FC236}">
                <a16:creationId xmlns:a16="http://schemas.microsoft.com/office/drawing/2014/main" id="{886DF0E3-2236-605A-2A8D-C4911AAFCF06}"/>
              </a:ext>
            </a:extLst>
          </p:cNvPr>
          <p:cNvSpPr txBox="1">
            <a:spLocks/>
          </p:cNvSpPr>
          <p:nvPr/>
        </p:nvSpPr>
        <p:spPr>
          <a:xfrm>
            <a:off x="242237" y="219831"/>
            <a:ext cx="5029200" cy="682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352D28"/>
                </a:solidFill>
                <a:effectLst/>
                <a:uLnTx/>
                <a:uFillTx/>
                <a:latin typeface="Arial Regular"/>
                <a:ea typeface="Verdana" panose="020B0604030504040204" pitchFamily="34" charset="0"/>
              </a:rPr>
              <a:t>Agenda</a:t>
            </a:r>
            <a:endParaRPr kumimoji="0" lang="en-US" sz="2600" b="0" i="0" u="none" strike="noStrike" kern="1200" cap="none" spc="0" normalizeH="0" baseline="0" noProof="0" dirty="0">
              <a:ln>
                <a:noFill/>
              </a:ln>
              <a:solidFill>
                <a:srgbClr val="352D28"/>
              </a:solidFill>
              <a:effectLst/>
              <a:uLnTx/>
              <a:uFillTx/>
              <a:latin typeface="Arial Regular"/>
              <a:ea typeface="Verdana" panose="020B0604030504040204" pitchFamily="34" charset="0"/>
            </a:endParaRPr>
          </a:p>
        </p:txBody>
      </p:sp>
    </p:spTree>
    <p:extLst>
      <p:ext uri="{BB962C8B-B14F-4D97-AF65-F5344CB8AC3E}">
        <p14:creationId xmlns:p14="http://schemas.microsoft.com/office/powerpoint/2010/main" val="15068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2E20568B-4030-4678-A796-09B7969BA357}"/>
              </a:ext>
            </a:extLst>
          </p:cNvPr>
          <p:cNvSpPr>
            <a:spLocks noGrp="1"/>
          </p:cNvSpPr>
          <p:nvPr>
            <p:ph idx="1"/>
          </p:nvPr>
        </p:nvSpPr>
        <p:spPr>
          <a:xfrm>
            <a:off x="242237" y="1004371"/>
            <a:ext cx="5429098" cy="3931920"/>
          </a:xfrm>
        </p:spPr>
        <p:txBody>
          <a:bodyPr>
            <a:normAutofit/>
          </a:bodyPr>
          <a:lstStyle/>
          <a:p>
            <a:pPr marL="285750" indent="-285750">
              <a:buFont typeface="Arial" panose="020B0604020202020204" pitchFamily="34" charset="0"/>
              <a:buChar char="•"/>
            </a:pPr>
            <a:r>
              <a:rPr lang="en-GB" dirty="0">
                <a:solidFill>
                  <a:srgbClr val="D40E8C"/>
                </a:solidFill>
              </a:rPr>
              <a:t>The Role of a Fellow</a:t>
            </a:r>
          </a:p>
          <a:p>
            <a:pPr marL="285750" indent="-285750">
              <a:buFont typeface="Arial" panose="020B0604020202020204" pitchFamily="34" charset="0"/>
              <a:buChar char="•"/>
            </a:pPr>
            <a:r>
              <a:rPr lang="en-GB" dirty="0">
                <a:solidFill>
                  <a:schemeClr val="tx1"/>
                </a:solidFill>
              </a:rPr>
              <a:t>Project Charter &amp; The Discovery Workbook</a:t>
            </a:r>
          </a:p>
          <a:p>
            <a:pPr marL="285750" indent="-285750">
              <a:buFont typeface="Arial" panose="020B0604020202020204" pitchFamily="34" charset="0"/>
              <a:buChar char="•"/>
            </a:pPr>
            <a:r>
              <a:rPr lang="en-GB" dirty="0"/>
              <a:t>The Problem-Solving Approach–Design Thinking</a:t>
            </a:r>
          </a:p>
          <a:p>
            <a:pPr marL="808038" indent="-180975">
              <a:buFont typeface="Arial" panose="020B0604020202020204" pitchFamily="34" charset="0"/>
              <a:buChar char="•"/>
            </a:pPr>
            <a:r>
              <a:rPr lang="en-GB" dirty="0"/>
              <a:t>Empathise</a:t>
            </a:r>
          </a:p>
          <a:p>
            <a:pPr marL="808038" indent="-180975">
              <a:buFont typeface="Arial" panose="020B0604020202020204" pitchFamily="34" charset="0"/>
              <a:buChar char="•"/>
            </a:pPr>
            <a:r>
              <a:rPr lang="en-GB" dirty="0"/>
              <a:t>Define</a:t>
            </a:r>
          </a:p>
          <a:p>
            <a:pPr marL="808038" indent="-180975">
              <a:buFont typeface="Arial" panose="020B0604020202020204" pitchFamily="34" charset="0"/>
              <a:buChar char="•"/>
            </a:pPr>
            <a:r>
              <a:rPr lang="en-GB" dirty="0"/>
              <a:t>Ideate</a:t>
            </a:r>
          </a:p>
          <a:p>
            <a:pPr marL="808038" indent="-180975">
              <a:buFont typeface="Arial" panose="020B0604020202020204" pitchFamily="34" charset="0"/>
              <a:buChar char="•"/>
            </a:pPr>
            <a:r>
              <a:rPr lang="en-GB" dirty="0"/>
              <a:t>Test</a:t>
            </a:r>
          </a:p>
          <a:p>
            <a:pPr marL="808038" indent="-180975">
              <a:buFont typeface="Arial" panose="020B0604020202020204" pitchFamily="34" charset="0"/>
              <a:buChar char="•"/>
            </a:pPr>
            <a:r>
              <a:rPr lang="en-GB" dirty="0"/>
              <a:t>Prototype</a:t>
            </a:r>
          </a:p>
          <a:p>
            <a:pPr marL="266700" indent="-266700">
              <a:buFont typeface="Arial" panose="020B0604020202020204" pitchFamily="34" charset="0"/>
              <a:buChar char="•"/>
            </a:pPr>
            <a:r>
              <a:rPr lang="en-GB" dirty="0"/>
              <a:t>Next Steps</a:t>
            </a:r>
          </a:p>
          <a:p>
            <a:endParaRPr lang="en-GB" sz="1800" dirty="0"/>
          </a:p>
        </p:txBody>
      </p:sp>
      <p:sp>
        <p:nvSpPr>
          <p:cNvPr id="5" name="Title 1">
            <a:extLst>
              <a:ext uri="{FF2B5EF4-FFF2-40B4-BE49-F238E27FC236}">
                <a16:creationId xmlns:a16="http://schemas.microsoft.com/office/drawing/2014/main" id="{5A853CAD-BBBD-3B73-7F67-05DCB1FA6152}"/>
              </a:ext>
            </a:extLst>
          </p:cNvPr>
          <p:cNvSpPr txBox="1">
            <a:spLocks/>
          </p:cNvSpPr>
          <p:nvPr/>
        </p:nvSpPr>
        <p:spPr>
          <a:xfrm>
            <a:off x="242237" y="219831"/>
            <a:ext cx="5029200" cy="682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352D28"/>
                </a:solidFill>
                <a:effectLst/>
                <a:uLnTx/>
                <a:uFillTx/>
                <a:latin typeface="Arial Regular"/>
                <a:ea typeface="Verdana" panose="020B0604030504040204" pitchFamily="34" charset="0"/>
              </a:rPr>
              <a:t>Agenda</a:t>
            </a:r>
            <a:endParaRPr kumimoji="0" lang="en-US" sz="2600" b="0" i="0" u="none" strike="noStrike" kern="1200" cap="none" spc="0" normalizeH="0" baseline="0" noProof="0" dirty="0">
              <a:ln>
                <a:noFill/>
              </a:ln>
              <a:solidFill>
                <a:srgbClr val="352D28"/>
              </a:solidFill>
              <a:effectLst/>
              <a:uLnTx/>
              <a:uFillTx/>
              <a:latin typeface="Arial Regular"/>
              <a:ea typeface="Verdana" panose="020B0604030504040204" pitchFamily="34" charset="0"/>
            </a:endParaRPr>
          </a:p>
        </p:txBody>
      </p:sp>
    </p:spTree>
    <p:extLst>
      <p:ext uri="{BB962C8B-B14F-4D97-AF65-F5344CB8AC3E}">
        <p14:creationId xmlns:p14="http://schemas.microsoft.com/office/powerpoint/2010/main" val="3444979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E3AD1-0B70-6D2B-5CF6-13D9A2FEB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98963-B112-F60B-879F-9ED05606A2A3}"/>
              </a:ext>
            </a:extLst>
          </p:cNvPr>
          <p:cNvSpPr>
            <a:spLocks noGrp="1"/>
          </p:cNvSpPr>
          <p:nvPr>
            <p:ph type="title"/>
          </p:nvPr>
        </p:nvSpPr>
        <p:spPr>
          <a:xfrm>
            <a:off x="228600" y="170087"/>
            <a:ext cx="8686800" cy="682400"/>
          </a:xfrm>
        </p:spPr>
        <p:txBody>
          <a:bodyPr anchor="ctr">
            <a:normAutofit/>
          </a:bodyPr>
          <a:lstStyle/>
          <a:p>
            <a:r>
              <a:rPr lang="en-GB" dirty="0"/>
              <a:t>Introduction into The Design Thinking Approach</a:t>
            </a:r>
          </a:p>
        </p:txBody>
      </p:sp>
      <p:pic>
        <p:nvPicPr>
          <p:cNvPr id="7" name="Content Placeholder 4" descr="A screenshot of a video game&#10;&#10;Description automatically generated with medium confidence">
            <a:extLst>
              <a:ext uri="{FF2B5EF4-FFF2-40B4-BE49-F238E27FC236}">
                <a16:creationId xmlns:a16="http://schemas.microsoft.com/office/drawing/2014/main" id="{0E8CA0B5-CF2E-2CDA-EDAE-840CDAD90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860" y="1033968"/>
            <a:ext cx="4695895" cy="2617962"/>
          </a:xfrm>
          <a:prstGeom prst="rect">
            <a:avLst/>
          </a:prstGeom>
          <a:noFill/>
        </p:spPr>
      </p:pic>
      <p:sp>
        <p:nvSpPr>
          <p:cNvPr id="5" name="TextBox 4">
            <a:extLst>
              <a:ext uri="{FF2B5EF4-FFF2-40B4-BE49-F238E27FC236}">
                <a16:creationId xmlns:a16="http://schemas.microsoft.com/office/drawing/2014/main" id="{306E7296-AD50-1999-4BE5-7836265776FF}"/>
              </a:ext>
            </a:extLst>
          </p:cNvPr>
          <p:cNvSpPr txBox="1"/>
          <p:nvPr/>
        </p:nvSpPr>
        <p:spPr>
          <a:xfrm>
            <a:off x="228600" y="1485231"/>
            <a:ext cx="1920293" cy="1200329"/>
          </a:xfrm>
          <a:prstGeom prst="rect">
            <a:avLst/>
          </a:prstGeom>
          <a:noFill/>
          <a:ln>
            <a:solidFill>
              <a:srgbClr val="D30C55"/>
            </a:solidFill>
          </a:ln>
        </p:spPr>
        <p:txBody>
          <a:bodyPr wrap="square" rtlCol="0">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Clearly define the problem by collating all available data and information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Document and review the current process.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3FE99DF-1AAC-4B37-D430-917F3E7D3805}"/>
              </a:ext>
            </a:extLst>
          </p:cNvPr>
          <p:cNvSpPr txBox="1"/>
          <p:nvPr/>
        </p:nvSpPr>
        <p:spPr>
          <a:xfrm>
            <a:off x="243567" y="3121016"/>
            <a:ext cx="1920293" cy="1338828"/>
          </a:xfrm>
          <a:prstGeom prst="rect">
            <a:avLst/>
          </a:prstGeom>
          <a:noFill/>
          <a:ln>
            <a:solidFill>
              <a:srgbClr val="582872"/>
            </a:solidFill>
          </a:ln>
        </p:spPr>
        <p:txBody>
          <a:bodyPr wrap="square" rtlCol="0">
            <a:spAutoFit/>
          </a:bodyPr>
          <a:lstStyle>
            <a:defPPr>
              <a:defRPr lang="en-US"/>
            </a:defPPr>
            <a:lvl1pPr fontAlgn="base">
              <a:defRPr sz="10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Apply analytical skills supported with a suite of tools and techniques to understand root causes.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SMART metrics if/where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Identify impacted stakeholders. </a:t>
            </a:r>
          </a:p>
        </p:txBody>
      </p:sp>
      <p:sp>
        <p:nvSpPr>
          <p:cNvPr id="10" name="TextBox 9">
            <a:extLst>
              <a:ext uri="{FF2B5EF4-FFF2-40B4-BE49-F238E27FC236}">
                <a16:creationId xmlns:a16="http://schemas.microsoft.com/office/drawing/2014/main" id="{A1500378-63BC-A968-1A40-FF0CEC6C10DD}"/>
              </a:ext>
            </a:extLst>
          </p:cNvPr>
          <p:cNvSpPr txBox="1"/>
          <p:nvPr/>
        </p:nvSpPr>
        <p:spPr>
          <a:xfrm>
            <a:off x="6741241" y="1468047"/>
            <a:ext cx="2085392" cy="12003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Brainstorming creative ideas with design thinking application.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boundaries to scope 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Impact assess ideas if required.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Prioritise activity. </a:t>
            </a:r>
          </a:p>
        </p:txBody>
      </p:sp>
      <p:sp>
        <p:nvSpPr>
          <p:cNvPr id="12" name="TextBox 11">
            <a:extLst>
              <a:ext uri="{FF2B5EF4-FFF2-40B4-BE49-F238E27FC236}">
                <a16:creationId xmlns:a16="http://schemas.microsoft.com/office/drawing/2014/main" id="{544956EA-9A5D-6E03-44E6-ABE5414D5149}"/>
              </a:ext>
            </a:extLst>
          </p:cNvPr>
          <p:cNvSpPr txBox="1"/>
          <p:nvPr/>
        </p:nvSpPr>
        <p:spPr>
          <a:xfrm>
            <a:off x="6741241" y="3121016"/>
            <a:ext cx="2085391" cy="10618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a proof of concept.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Align sponsor to support advocating the change or new way or working.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Engage stakeholders.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D3C898C-7EFA-9AE8-1C91-0D33BDA08C3A}"/>
              </a:ext>
            </a:extLst>
          </p:cNvPr>
          <p:cNvSpPr txBox="1"/>
          <p:nvPr/>
        </p:nvSpPr>
        <p:spPr>
          <a:xfrm>
            <a:off x="3529304" y="3651930"/>
            <a:ext cx="2085391" cy="1200329"/>
          </a:xfrm>
          <a:prstGeom prst="rect">
            <a:avLst/>
          </a:prstGeom>
          <a:noFill/>
          <a:ln>
            <a:solidFill>
              <a:schemeClr val="bg1">
                <a:lumMod val="75000"/>
              </a:schemeClr>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Implement test solution and gain feedback.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Measure against SMART metrics if set out in Define.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Continually improve the solution by revisiting metrics periodically </a:t>
            </a:r>
          </a:p>
        </p:txBody>
      </p:sp>
      <p:sp>
        <p:nvSpPr>
          <p:cNvPr id="3" name="Rectangle 2">
            <a:extLst>
              <a:ext uri="{FF2B5EF4-FFF2-40B4-BE49-F238E27FC236}">
                <a16:creationId xmlns:a16="http://schemas.microsoft.com/office/drawing/2014/main" id="{7F173970-B181-9E71-0A06-2854879A2089}"/>
              </a:ext>
            </a:extLst>
          </p:cNvPr>
          <p:cNvSpPr/>
          <p:nvPr/>
        </p:nvSpPr>
        <p:spPr>
          <a:xfrm>
            <a:off x="76200" y="2933700"/>
            <a:ext cx="2208045" cy="17335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960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96AF-DC58-9241-52DF-BE607AB1EB05}"/>
              </a:ext>
            </a:extLst>
          </p:cNvPr>
          <p:cNvSpPr>
            <a:spLocks noGrp="1"/>
          </p:cNvSpPr>
          <p:nvPr>
            <p:ph type="title"/>
          </p:nvPr>
        </p:nvSpPr>
        <p:spPr>
          <a:xfrm>
            <a:off x="228600" y="170087"/>
            <a:ext cx="8686800" cy="682400"/>
          </a:xfrm>
        </p:spPr>
        <p:txBody>
          <a:bodyPr vert="horz" lIns="91440" tIns="45720" rIns="91440" bIns="45720" rtlCol="0" anchor="ctr">
            <a:normAutofit/>
          </a:bodyPr>
          <a:lstStyle/>
          <a:p>
            <a:r>
              <a:rPr lang="en-US" b="0" i="0" kern="1200">
                <a:latin typeface="Arial Regular"/>
                <a:ea typeface="Verdana" panose="020B0604030504040204" pitchFamily="34" charset="0"/>
                <a:cs typeface="Verdana" panose="020B0604030504040204" pitchFamily="34" charset="0"/>
              </a:rPr>
              <a:t>Root Causes of Issues</a:t>
            </a:r>
          </a:p>
        </p:txBody>
      </p:sp>
      <p:sp>
        <p:nvSpPr>
          <p:cNvPr id="5" name="TextBox 4">
            <a:extLst>
              <a:ext uri="{FF2B5EF4-FFF2-40B4-BE49-F238E27FC236}">
                <a16:creationId xmlns:a16="http://schemas.microsoft.com/office/drawing/2014/main" id="{0CF8DCD5-DA32-4643-36B0-14DA9C4A162A}"/>
              </a:ext>
            </a:extLst>
          </p:cNvPr>
          <p:cNvSpPr txBox="1"/>
          <p:nvPr/>
        </p:nvSpPr>
        <p:spPr>
          <a:xfrm>
            <a:off x="228600" y="1175565"/>
            <a:ext cx="4206240" cy="3376750"/>
          </a:xfrm>
          <a:prstGeom prst="rect">
            <a:avLst/>
          </a:prstGeom>
        </p:spPr>
        <p:txBody>
          <a:bodyPr vert="horz" lIns="91440" tIns="45720" rIns="91440" bIns="45720" rtlCol="0">
            <a:normAutofit/>
          </a:bodyPr>
          <a:lstStyle/>
          <a:p>
            <a:pPr>
              <a:lnSpc>
                <a:spcPct val="90000"/>
              </a:lnSpc>
              <a:spcAft>
                <a:spcPts val="600"/>
              </a:spcAft>
            </a:pPr>
            <a:r>
              <a:rPr lang="en-US" sz="1600" dirty="0">
                <a:solidFill>
                  <a:srgbClr val="352D28"/>
                </a:solidFill>
                <a:latin typeface="Arial Regular"/>
                <a:ea typeface="Verdana" charset="0"/>
              </a:rPr>
              <a:t>Metrics and data exist in most organisations which are the initial indicators that identify areas of concern or where improvements should be made.</a:t>
            </a:r>
          </a:p>
          <a:p>
            <a:pPr indent="-171450">
              <a:lnSpc>
                <a:spcPct val="90000"/>
              </a:lnSpc>
              <a:spcAft>
                <a:spcPts val="600"/>
              </a:spcAft>
              <a:buFont typeface="Arial" panose="020B0604020202020204" pitchFamily="34" charset="0"/>
              <a:buChar char="•"/>
            </a:pPr>
            <a:endParaRPr lang="en-US" sz="1600" dirty="0">
              <a:solidFill>
                <a:srgbClr val="352D28"/>
              </a:solidFill>
              <a:latin typeface="Arial Regular"/>
              <a:ea typeface="Verdana" charset="0"/>
            </a:endParaRPr>
          </a:p>
          <a:p>
            <a:pPr>
              <a:lnSpc>
                <a:spcPct val="90000"/>
              </a:lnSpc>
              <a:spcAft>
                <a:spcPts val="600"/>
              </a:spcAft>
            </a:pPr>
            <a:r>
              <a:rPr lang="en-US" sz="1600" dirty="0">
                <a:solidFill>
                  <a:srgbClr val="352D28"/>
                </a:solidFill>
                <a:latin typeface="Arial Regular"/>
                <a:ea typeface="Verdana" charset="0"/>
              </a:rPr>
              <a:t>Once we know that we have a problem we need ways to deep dive into the problem.</a:t>
            </a:r>
          </a:p>
          <a:p>
            <a:pPr>
              <a:lnSpc>
                <a:spcPct val="90000"/>
              </a:lnSpc>
              <a:spcAft>
                <a:spcPts val="600"/>
              </a:spcAft>
            </a:pPr>
            <a:endParaRPr lang="en-US" sz="1600" dirty="0">
              <a:solidFill>
                <a:srgbClr val="352D28"/>
              </a:solidFill>
              <a:latin typeface="Arial Regular"/>
              <a:ea typeface="Verdana" charset="0"/>
            </a:endParaRPr>
          </a:p>
          <a:p>
            <a:pPr>
              <a:lnSpc>
                <a:spcPct val="90000"/>
              </a:lnSpc>
              <a:spcAft>
                <a:spcPts val="600"/>
              </a:spcAft>
            </a:pPr>
            <a:r>
              <a:rPr lang="en-US" sz="1600" dirty="0">
                <a:solidFill>
                  <a:srgbClr val="352D28"/>
                </a:solidFill>
                <a:latin typeface="Arial Regular"/>
                <a:ea typeface="Verdana" charset="0"/>
              </a:rPr>
              <a:t>The use of some key tools and techniques to understand the issue deeper should be applied before we think about appropriate solutions.</a:t>
            </a:r>
          </a:p>
        </p:txBody>
      </p:sp>
      <p:pic>
        <p:nvPicPr>
          <p:cNvPr id="3" name="Picture 2">
            <a:extLst>
              <a:ext uri="{FF2B5EF4-FFF2-40B4-BE49-F238E27FC236}">
                <a16:creationId xmlns:a16="http://schemas.microsoft.com/office/drawing/2014/main" id="{8C537A0E-242B-5D3A-4994-7DF9F41A6AB3}"/>
              </a:ext>
            </a:extLst>
          </p:cNvPr>
          <p:cNvPicPr>
            <a:picLocks noChangeAspect="1"/>
          </p:cNvPicPr>
          <p:nvPr/>
        </p:nvPicPr>
        <p:blipFill>
          <a:blip r:embed="rId3"/>
          <a:stretch>
            <a:fillRect/>
          </a:stretch>
        </p:blipFill>
        <p:spPr>
          <a:xfrm>
            <a:off x="5291843" y="1404178"/>
            <a:ext cx="3262677" cy="2335144"/>
          </a:xfrm>
          <a:prstGeom prst="rect">
            <a:avLst/>
          </a:prstGeom>
        </p:spPr>
      </p:pic>
    </p:spTree>
    <p:extLst>
      <p:ext uri="{BB962C8B-B14F-4D97-AF65-F5344CB8AC3E}">
        <p14:creationId xmlns:p14="http://schemas.microsoft.com/office/powerpoint/2010/main" val="45486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C09A3-B2D3-E5A0-F576-91762BC9B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E6C74-A5C3-F0A4-4ED3-50E573C5EE99}"/>
              </a:ext>
            </a:extLst>
          </p:cNvPr>
          <p:cNvSpPr>
            <a:spLocks noGrp="1"/>
          </p:cNvSpPr>
          <p:nvPr>
            <p:ph type="title"/>
          </p:nvPr>
        </p:nvSpPr>
        <p:spPr>
          <a:xfrm>
            <a:off x="228600" y="170087"/>
            <a:ext cx="8686800" cy="682400"/>
          </a:xfrm>
        </p:spPr>
        <p:txBody>
          <a:bodyPr vert="horz" lIns="91440" tIns="45720" rIns="91440" bIns="45720" rtlCol="0" anchor="ctr">
            <a:normAutofit/>
          </a:bodyPr>
          <a:lstStyle/>
          <a:p>
            <a:r>
              <a:rPr lang="en-US" b="0" i="0" kern="1200" dirty="0">
                <a:latin typeface="Arial Regular"/>
                <a:ea typeface="Verdana" panose="020B0604030504040204" pitchFamily="34" charset="0"/>
                <a:cs typeface="Verdana" panose="020B0604030504040204" pitchFamily="34" charset="0"/>
              </a:rPr>
              <a:t>Tools to consider for Root Cause Analysis</a:t>
            </a:r>
          </a:p>
        </p:txBody>
      </p:sp>
      <p:sp>
        <p:nvSpPr>
          <p:cNvPr id="4" name="TextBox 3">
            <a:extLst>
              <a:ext uri="{FF2B5EF4-FFF2-40B4-BE49-F238E27FC236}">
                <a16:creationId xmlns:a16="http://schemas.microsoft.com/office/drawing/2014/main" id="{F3038E11-5CD0-F9DB-0A99-092C2CA83580}"/>
              </a:ext>
            </a:extLst>
          </p:cNvPr>
          <p:cNvSpPr txBox="1"/>
          <p:nvPr/>
        </p:nvSpPr>
        <p:spPr>
          <a:xfrm>
            <a:off x="1276350" y="1352550"/>
            <a:ext cx="1971675" cy="400110"/>
          </a:xfrm>
          <a:prstGeom prst="rect">
            <a:avLst/>
          </a:prstGeom>
          <a:noFill/>
        </p:spPr>
        <p:txBody>
          <a:bodyPr wrap="square" rtlCol="0">
            <a:spAutoFit/>
          </a:bodyPr>
          <a:lstStyle/>
          <a:p>
            <a:r>
              <a:rPr lang="en-GB" sz="2000" b="1" dirty="0">
                <a:solidFill>
                  <a:schemeClr val="accent3"/>
                </a:solidFill>
              </a:rPr>
              <a:t>Fishbone Tool</a:t>
            </a:r>
          </a:p>
        </p:txBody>
      </p:sp>
      <p:sp>
        <p:nvSpPr>
          <p:cNvPr id="6" name="TextBox 5">
            <a:extLst>
              <a:ext uri="{FF2B5EF4-FFF2-40B4-BE49-F238E27FC236}">
                <a16:creationId xmlns:a16="http://schemas.microsoft.com/office/drawing/2014/main" id="{04CFC11F-5B89-ED04-A990-BA80D025492B}"/>
              </a:ext>
            </a:extLst>
          </p:cNvPr>
          <p:cNvSpPr txBox="1"/>
          <p:nvPr/>
        </p:nvSpPr>
        <p:spPr>
          <a:xfrm>
            <a:off x="6038850" y="1352550"/>
            <a:ext cx="1971675" cy="400110"/>
          </a:xfrm>
          <a:prstGeom prst="rect">
            <a:avLst/>
          </a:prstGeom>
          <a:noFill/>
        </p:spPr>
        <p:txBody>
          <a:bodyPr wrap="square" rtlCol="0">
            <a:spAutoFit/>
          </a:bodyPr>
          <a:lstStyle/>
          <a:p>
            <a:r>
              <a:rPr lang="en-GB" sz="2000" b="1" dirty="0">
                <a:solidFill>
                  <a:schemeClr val="accent3"/>
                </a:solidFill>
              </a:rPr>
              <a:t>The 5 Why’s </a:t>
            </a:r>
          </a:p>
        </p:txBody>
      </p:sp>
      <p:pic>
        <p:nvPicPr>
          <p:cNvPr id="8" name="Picture 7">
            <a:extLst>
              <a:ext uri="{FF2B5EF4-FFF2-40B4-BE49-F238E27FC236}">
                <a16:creationId xmlns:a16="http://schemas.microsoft.com/office/drawing/2014/main" id="{A94CC2D8-9FB3-B2C7-2CBA-8CA7A06EA4B0}"/>
              </a:ext>
            </a:extLst>
          </p:cNvPr>
          <p:cNvPicPr>
            <a:picLocks noChangeAspect="1"/>
          </p:cNvPicPr>
          <p:nvPr/>
        </p:nvPicPr>
        <p:blipFill>
          <a:blip r:embed="rId3"/>
          <a:stretch>
            <a:fillRect/>
          </a:stretch>
        </p:blipFill>
        <p:spPr>
          <a:xfrm>
            <a:off x="795136" y="2190933"/>
            <a:ext cx="3225452" cy="1948045"/>
          </a:xfrm>
          <a:prstGeom prst="rect">
            <a:avLst/>
          </a:prstGeom>
        </p:spPr>
      </p:pic>
      <p:pic>
        <p:nvPicPr>
          <p:cNvPr id="10" name="Picture 9">
            <a:extLst>
              <a:ext uri="{FF2B5EF4-FFF2-40B4-BE49-F238E27FC236}">
                <a16:creationId xmlns:a16="http://schemas.microsoft.com/office/drawing/2014/main" id="{6E5E96EE-5607-173A-8B12-9297297FE622}"/>
              </a:ext>
            </a:extLst>
          </p:cNvPr>
          <p:cNvPicPr>
            <a:picLocks noChangeAspect="1"/>
          </p:cNvPicPr>
          <p:nvPr/>
        </p:nvPicPr>
        <p:blipFill>
          <a:blip r:embed="rId4"/>
          <a:stretch>
            <a:fillRect/>
          </a:stretch>
        </p:blipFill>
        <p:spPr>
          <a:xfrm>
            <a:off x="5429997" y="2157778"/>
            <a:ext cx="2918867" cy="1981200"/>
          </a:xfrm>
          <a:prstGeom prst="rect">
            <a:avLst/>
          </a:prstGeom>
        </p:spPr>
      </p:pic>
    </p:spTree>
    <p:extLst>
      <p:ext uri="{BB962C8B-B14F-4D97-AF65-F5344CB8AC3E}">
        <p14:creationId xmlns:p14="http://schemas.microsoft.com/office/powerpoint/2010/main" val="1923503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F456-8EE2-9A67-EC6C-FF97D4E40DD0}"/>
              </a:ext>
            </a:extLst>
          </p:cNvPr>
          <p:cNvSpPr>
            <a:spLocks noGrp="1"/>
          </p:cNvSpPr>
          <p:nvPr>
            <p:ph type="title"/>
          </p:nvPr>
        </p:nvSpPr>
        <p:spPr/>
        <p:txBody>
          <a:bodyPr/>
          <a:lstStyle/>
          <a:p>
            <a:r>
              <a:rPr lang="en-GB" dirty="0"/>
              <a:t>Fishbone Tool – Cause &amp; Effect</a:t>
            </a:r>
          </a:p>
        </p:txBody>
      </p:sp>
      <p:sp>
        <p:nvSpPr>
          <p:cNvPr id="4" name="TextBox 3">
            <a:extLst>
              <a:ext uri="{FF2B5EF4-FFF2-40B4-BE49-F238E27FC236}">
                <a16:creationId xmlns:a16="http://schemas.microsoft.com/office/drawing/2014/main" id="{7D43F64E-917D-828E-AFE7-3D9B005486FD}"/>
              </a:ext>
            </a:extLst>
          </p:cNvPr>
          <p:cNvSpPr txBox="1"/>
          <p:nvPr/>
        </p:nvSpPr>
        <p:spPr>
          <a:xfrm>
            <a:off x="228600" y="1111566"/>
            <a:ext cx="8915400" cy="1384995"/>
          </a:xfrm>
          <a:prstGeom prst="rect">
            <a:avLst/>
          </a:prstGeom>
          <a:noFill/>
        </p:spPr>
        <p:txBody>
          <a:bodyPr wrap="square" rtlCol="0">
            <a:spAutoFit/>
          </a:bodyPr>
          <a:lstStyle/>
          <a:p>
            <a:r>
              <a:rPr lang="en-GB" sz="1200" dirty="0"/>
              <a:t>The fishbone tool is useful in opening up thinking in problem solving.  It creates a snapshot of the collective knowledge and consensus of a team around a problem.  This builds support for resulting solutions.  It also focuses the team on causes and not symptoms.</a:t>
            </a:r>
          </a:p>
          <a:p>
            <a:endParaRPr lang="en-GB" sz="1200"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p:txBody>
      </p:sp>
      <p:sp>
        <p:nvSpPr>
          <p:cNvPr id="10" name="TextBox 9">
            <a:extLst>
              <a:ext uri="{FF2B5EF4-FFF2-40B4-BE49-F238E27FC236}">
                <a16:creationId xmlns:a16="http://schemas.microsoft.com/office/drawing/2014/main" id="{CA7986E4-F9B1-A999-8DAB-DAB1381111F2}"/>
              </a:ext>
            </a:extLst>
          </p:cNvPr>
          <p:cNvSpPr txBox="1"/>
          <p:nvPr/>
        </p:nvSpPr>
        <p:spPr>
          <a:xfrm>
            <a:off x="328773" y="1869897"/>
            <a:ext cx="4868258" cy="2700739"/>
          </a:xfrm>
          <a:prstGeom prst="rect">
            <a:avLst/>
          </a:prstGeom>
          <a:noFill/>
        </p:spPr>
        <p:txBody>
          <a:bodyPr wrap="square" rtlCol="0">
            <a:spAutoFit/>
          </a:bodyPr>
          <a:lstStyle/>
          <a:p>
            <a:r>
              <a:rPr lang="en-GB" sz="1200" dirty="0"/>
              <a:t>How to construct the Fishbone?</a:t>
            </a:r>
          </a:p>
          <a:p>
            <a:pPr marL="285750" indent="-285750">
              <a:buFont typeface="Arial" panose="020B0604020202020204" pitchFamily="34" charset="0"/>
              <a:buChar char="•"/>
            </a:pPr>
            <a:r>
              <a:rPr lang="en-GB" sz="1200" dirty="0"/>
              <a:t>Place the problem statement in a box on the right of the fishbone diagram</a:t>
            </a:r>
          </a:p>
          <a:p>
            <a:pPr marL="285750" indent="-285750">
              <a:buFont typeface="Arial" panose="020B0604020202020204" pitchFamily="34" charset="0"/>
              <a:buChar char="•"/>
            </a:pPr>
            <a:r>
              <a:rPr lang="en-GB" sz="1200" dirty="0"/>
              <a:t>Allow plenty of space (whiteboard or flipchart)</a:t>
            </a:r>
          </a:p>
          <a:p>
            <a:pPr marL="285750" indent="-285750">
              <a:buFont typeface="Arial" panose="020B0604020202020204" pitchFamily="34" charset="0"/>
              <a:buChar char="•"/>
            </a:pPr>
            <a:r>
              <a:rPr lang="en-GB" sz="1200" dirty="0"/>
              <a:t>Draw the ‘Major cause categories or steps in the production or service.  These are the backbones of the fish chart</a:t>
            </a:r>
          </a:p>
          <a:p>
            <a:pPr marL="285750" indent="-285750">
              <a:buFont typeface="Arial" panose="020B0604020202020204" pitchFamily="34" charset="0"/>
              <a:buChar char="•"/>
            </a:pPr>
            <a:r>
              <a:rPr lang="en-GB" sz="1200" dirty="0"/>
              <a:t>Be flexible in the categories used, pick to suit the specific problem, typical categories that are used</a:t>
            </a:r>
          </a:p>
          <a:p>
            <a:pPr marL="628650" lvl="1" indent="-285750">
              <a:buFont typeface="Arial" panose="020B0604020202020204" pitchFamily="34" charset="0"/>
              <a:buChar char="•"/>
            </a:pPr>
            <a:r>
              <a:rPr lang="en-GB" sz="1200" dirty="0"/>
              <a:t>Machines, Methods, Materials, People, Environment and Measurement.  There is no perfect set, make them fit the problem.</a:t>
            </a:r>
          </a:p>
          <a:p>
            <a:pPr marL="266700" lvl="1" indent="-266700">
              <a:buFont typeface="Arial" panose="020B0604020202020204" pitchFamily="34" charset="0"/>
              <a:buChar char="•"/>
            </a:pPr>
            <a:r>
              <a:rPr lang="en-GB" sz="1200" dirty="0"/>
              <a:t>Everyone within the team should agree on the problem statement, include what, where, when and how much if known</a:t>
            </a:r>
          </a:p>
          <a:p>
            <a:endParaRPr lang="en-GB" dirty="0"/>
          </a:p>
        </p:txBody>
      </p:sp>
      <p:pic>
        <p:nvPicPr>
          <p:cNvPr id="13" name="Picture 12">
            <a:extLst>
              <a:ext uri="{FF2B5EF4-FFF2-40B4-BE49-F238E27FC236}">
                <a16:creationId xmlns:a16="http://schemas.microsoft.com/office/drawing/2014/main" id="{F019C8E3-EF57-1E48-D477-0AE6B8746BE8}"/>
              </a:ext>
            </a:extLst>
          </p:cNvPr>
          <p:cNvPicPr>
            <a:picLocks noChangeAspect="1"/>
          </p:cNvPicPr>
          <p:nvPr/>
        </p:nvPicPr>
        <p:blipFill>
          <a:blip r:embed="rId3"/>
          <a:stretch>
            <a:fillRect/>
          </a:stretch>
        </p:blipFill>
        <p:spPr>
          <a:xfrm>
            <a:off x="5197031" y="2237805"/>
            <a:ext cx="3618196" cy="1771565"/>
          </a:xfrm>
          <a:prstGeom prst="rect">
            <a:avLst/>
          </a:prstGeom>
        </p:spPr>
      </p:pic>
    </p:spTree>
    <p:extLst>
      <p:ext uri="{BB962C8B-B14F-4D97-AF65-F5344CB8AC3E}">
        <p14:creationId xmlns:p14="http://schemas.microsoft.com/office/powerpoint/2010/main" val="249675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6FE82-80DC-FBC0-B6B1-122BCB878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563FE-596A-030D-4541-3C0829EE1EB2}"/>
              </a:ext>
            </a:extLst>
          </p:cNvPr>
          <p:cNvSpPr>
            <a:spLocks noGrp="1"/>
          </p:cNvSpPr>
          <p:nvPr>
            <p:ph type="title"/>
          </p:nvPr>
        </p:nvSpPr>
        <p:spPr/>
        <p:txBody>
          <a:bodyPr/>
          <a:lstStyle/>
          <a:p>
            <a:r>
              <a:rPr lang="en-GB" dirty="0"/>
              <a:t>Fishbone Tool – Cause &amp; Effect Template</a:t>
            </a:r>
          </a:p>
        </p:txBody>
      </p:sp>
      <p:sp>
        <p:nvSpPr>
          <p:cNvPr id="55" name="Shape 78">
            <a:extLst>
              <a:ext uri="{FF2B5EF4-FFF2-40B4-BE49-F238E27FC236}">
                <a16:creationId xmlns:a16="http://schemas.microsoft.com/office/drawing/2014/main" id="{C9AC1ED1-95B4-6CD8-7682-6BEDED8B56CB}"/>
              </a:ext>
            </a:extLst>
          </p:cNvPr>
          <p:cNvSpPr>
            <a:spLocks noChangeShapeType="1"/>
          </p:cNvSpPr>
          <p:nvPr/>
        </p:nvSpPr>
        <p:spPr bwMode="auto">
          <a:xfrm>
            <a:off x="1033649" y="3017328"/>
            <a:ext cx="6001320" cy="0"/>
          </a:xfrm>
          <a:prstGeom prst="line">
            <a:avLst/>
          </a:prstGeom>
          <a:noFill/>
          <a:ln w="165100">
            <a:solidFill>
              <a:srgbClr val="FFFFFF">
                <a:lumMod val="85000"/>
              </a:srgbClr>
            </a:solidFill>
            <a:miter lim="400000"/>
            <a:headEnd/>
            <a:tailEnd/>
          </a:ln>
          <a:extLst>
            <a:ext uri="{909E8E84-426E-40DD-AFC4-6F175D3DCCD1}">
              <a14:hiddenFill xmlns:a14="http://schemas.microsoft.com/office/drawing/2010/main">
                <a:noFill/>
              </a14:hiddenFill>
            </a:ext>
          </a:extLst>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57" name="Shape 79">
            <a:extLst>
              <a:ext uri="{FF2B5EF4-FFF2-40B4-BE49-F238E27FC236}">
                <a16:creationId xmlns:a16="http://schemas.microsoft.com/office/drawing/2014/main" id="{3C481E03-3B48-7014-11A2-5EE52AF05004}"/>
              </a:ext>
            </a:extLst>
          </p:cNvPr>
          <p:cNvSpPr>
            <a:spLocks noChangeShapeType="1"/>
          </p:cNvSpPr>
          <p:nvPr/>
        </p:nvSpPr>
        <p:spPr bwMode="auto">
          <a:xfrm flipH="1" flipV="1">
            <a:off x="1966054" y="1733582"/>
            <a:ext cx="1304738" cy="1279883"/>
          </a:xfrm>
          <a:prstGeom prst="line">
            <a:avLst/>
          </a:prstGeom>
          <a:noFill/>
          <a:ln w="63500">
            <a:solidFill>
              <a:schemeClr val="accent3"/>
            </a:solidFill>
            <a:miter lim="400000"/>
            <a:headEnd/>
            <a:tailEnd/>
          </a:ln>
          <a:extLst>
            <a:ext uri="{909E8E84-426E-40DD-AFC4-6F175D3DCCD1}">
              <a14:hiddenFill xmlns:a14="http://schemas.microsoft.com/office/drawing/2010/main">
                <a:noFill/>
              </a14:hiddenFill>
            </a:ext>
          </a:extLst>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58" name="Shape 80">
            <a:extLst>
              <a:ext uri="{FF2B5EF4-FFF2-40B4-BE49-F238E27FC236}">
                <a16:creationId xmlns:a16="http://schemas.microsoft.com/office/drawing/2014/main" id="{4BF39FA8-9232-D9B6-DD7D-C70F6010558F}"/>
              </a:ext>
            </a:extLst>
          </p:cNvPr>
          <p:cNvSpPr>
            <a:spLocks noChangeShapeType="1"/>
          </p:cNvSpPr>
          <p:nvPr/>
        </p:nvSpPr>
        <p:spPr bwMode="auto">
          <a:xfrm flipV="1">
            <a:off x="1034879" y="3043359"/>
            <a:ext cx="1259003" cy="1250623"/>
          </a:xfrm>
          <a:prstGeom prst="line">
            <a:avLst/>
          </a:prstGeom>
          <a:noFill/>
          <a:ln w="63500">
            <a:solidFill>
              <a:schemeClr val="accent6"/>
            </a:solidFill>
            <a:miter lim="400000"/>
            <a:headEnd/>
            <a:tailEnd/>
          </a:ln>
          <a:extLst>
            <a:ext uri="{909E8E84-426E-40DD-AFC4-6F175D3DCCD1}">
              <a14:hiddenFill xmlns:a14="http://schemas.microsoft.com/office/drawing/2010/main">
                <a:noFill/>
              </a14:hiddenFill>
            </a:ext>
          </a:extLst>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60" name="Shape 81">
            <a:extLst>
              <a:ext uri="{FF2B5EF4-FFF2-40B4-BE49-F238E27FC236}">
                <a16:creationId xmlns:a16="http://schemas.microsoft.com/office/drawing/2014/main" id="{8380F5F3-D270-CA04-B03F-CC13C5E7FCF2}"/>
              </a:ext>
            </a:extLst>
          </p:cNvPr>
          <p:cNvSpPr>
            <a:spLocks noChangeShapeType="1"/>
          </p:cNvSpPr>
          <p:nvPr/>
        </p:nvSpPr>
        <p:spPr bwMode="auto">
          <a:xfrm flipH="1" flipV="1">
            <a:off x="3871552" y="1733582"/>
            <a:ext cx="1304738" cy="1279883"/>
          </a:xfrm>
          <a:prstGeom prst="line">
            <a:avLst/>
          </a:prstGeom>
          <a:noFill/>
          <a:ln w="63500">
            <a:solidFill>
              <a:schemeClr val="accent1"/>
            </a:solidFill>
            <a:miter lim="400000"/>
            <a:headEnd/>
            <a:tailEnd/>
          </a:ln>
          <a:extLst>
            <a:ext uri="{909E8E84-426E-40DD-AFC4-6F175D3DCCD1}">
              <a14:hiddenFill xmlns:a14="http://schemas.microsoft.com/office/drawing/2010/main">
                <a:noFill/>
              </a14:hiddenFill>
            </a:ext>
          </a:extLst>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61" name="Shape 82">
            <a:extLst>
              <a:ext uri="{FF2B5EF4-FFF2-40B4-BE49-F238E27FC236}">
                <a16:creationId xmlns:a16="http://schemas.microsoft.com/office/drawing/2014/main" id="{17B0FFF1-6F14-778E-49D1-82CA29B10538}"/>
              </a:ext>
            </a:extLst>
          </p:cNvPr>
          <p:cNvSpPr>
            <a:spLocks noChangeShapeType="1"/>
          </p:cNvSpPr>
          <p:nvPr/>
        </p:nvSpPr>
        <p:spPr bwMode="auto">
          <a:xfrm flipV="1">
            <a:off x="2944098" y="3043359"/>
            <a:ext cx="1259003" cy="1250623"/>
          </a:xfrm>
          <a:prstGeom prst="line">
            <a:avLst/>
          </a:prstGeom>
          <a:noFill/>
          <a:ln w="63500">
            <a:solidFill>
              <a:schemeClr val="accent4"/>
            </a:solidFill>
            <a:miter lim="400000"/>
            <a:headEnd/>
            <a:tailEnd/>
          </a:ln>
          <a:extLst>
            <a:ext uri="{909E8E84-426E-40DD-AFC4-6F175D3DCCD1}">
              <a14:hiddenFill xmlns:a14="http://schemas.microsoft.com/office/drawing/2010/main">
                <a:noFill/>
              </a14:hiddenFill>
            </a:ext>
          </a:extLst>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66" name="Shape 83">
            <a:extLst>
              <a:ext uri="{FF2B5EF4-FFF2-40B4-BE49-F238E27FC236}">
                <a16:creationId xmlns:a16="http://schemas.microsoft.com/office/drawing/2014/main" id="{2A716F49-9E3A-0BE6-EDB4-9CB3711E65BD}"/>
              </a:ext>
            </a:extLst>
          </p:cNvPr>
          <p:cNvSpPr>
            <a:spLocks noChangeArrowheads="1"/>
          </p:cNvSpPr>
          <p:nvPr/>
        </p:nvSpPr>
        <p:spPr bwMode="auto">
          <a:xfrm>
            <a:off x="2242691" y="2959124"/>
            <a:ext cx="139407" cy="125035"/>
          </a:xfrm>
          <a:prstGeom prst="ellipse">
            <a:avLst/>
          </a:prstGeom>
          <a:solidFill>
            <a:schemeClr val="accent6"/>
          </a:solidFill>
          <a:ln w="63500">
            <a:solidFill>
              <a:schemeClr val="accent6"/>
            </a:solid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67" name="Shape 84">
            <a:extLst>
              <a:ext uri="{FF2B5EF4-FFF2-40B4-BE49-F238E27FC236}">
                <a16:creationId xmlns:a16="http://schemas.microsoft.com/office/drawing/2014/main" id="{BAC187FA-1429-2476-A961-9835CD335721}"/>
              </a:ext>
            </a:extLst>
          </p:cNvPr>
          <p:cNvSpPr>
            <a:spLocks noChangeArrowheads="1"/>
          </p:cNvSpPr>
          <p:nvPr/>
        </p:nvSpPr>
        <p:spPr bwMode="auto">
          <a:xfrm>
            <a:off x="3227305" y="2976977"/>
            <a:ext cx="139407" cy="125035"/>
          </a:xfrm>
          <a:prstGeom prst="ellipse">
            <a:avLst/>
          </a:prstGeom>
          <a:solidFill>
            <a:schemeClr val="accent3"/>
          </a:solidFill>
          <a:ln w="63500">
            <a:solidFill>
              <a:schemeClr val="accent3"/>
            </a:solid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68" name="Shape 85">
            <a:extLst>
              <a:ext uri="{FF2B5EF4-FFF2-40B4-BE49-F238E27FC236}">
                <a16:creationId xmlns:a16="http://schemas.microsoft.com/office/drawing/2014/main" id="{07BA6CE2-B435-4B29-3DF2-A5F4317BC162}"/>
              </a:ext>
            </a:extLst>
          </p:cNvPr>
          <p:cNvSpPr>
            <a:spLocks noChangeArrowheads="1"/>
          </p:cNvSpPr>
          <p:nvPr/>
        </p:nvSpPr>
        <p:spPr bwMode="auto">
          <a:xfrm>
            <a:off x="4165917" y="2955933"/>
            <a:ext cx="139407" cy="125035"/>
          </a:xfrm>
          <a:prstGeom prst="ellipse">
            <a:avLst/>
          </a:prstGeom>
          <a:solidFill>
            <a:srgbClr val="EC1944"/>
          </a:solidFill>
          <a:ln w="63500">
            <a:solidFill>
              <a:srgbClr val="EC1944"/>
            </a:solid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69" name="Shape 86">
            <a:extLst>
              <a:ext uri="{FF2B5EF4-FFF2-40B4-BE49-F238E27FC236}">
                <a16:creationId xmlns:a16="http://schemas.microsoft.com/office/drawing/2014/main" id="{80A64005-37CE-C30B-67FE-22D529FD03C0}"/>
              </a:ext>
            </a:extLst>
          </p:cNvPr>
          <p:cNvSpPr>
            <a:spLocks noChangeArrowheads="1"/>
          </p:cNvSpPr>
          <p:nvPr/>
        </p:nvSpPr>
        <p:spPr bwMode="auto">
          <a:xfrm>
            <a:off x="5118487" y="2959124"/>
            <a:ext cx="139407" cy="125035"/>
          </a:xfrm>
          <a:prstGeom prst="ellipse">
            <a:avLst/>
          </a:prstGeom>
          <a:solidFill>
            <a:schemeClr val="accent1"/>
          </a:solidFill>
          <a:ln w="63500">
            <a:solidFill>
              <a:schemeClr val="accent1"/>
            </a:solid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70" name="Shape 87">
            <a:extLst>
              <a:ext uri="{FF2B5EF4-FFF2-40B4-BE49-F238E27FC236}">
                <a16:creationId xmlns:a16="http://schemas.microsoft.com/office/drawing/2014/main" id="{4C08F8DB-856B-9430-5138-272C9F3517D4}"/>
              </a:ext>
            </a:extLst>
          </p:cNvPr>
          <p:cNvSpPr>
            <a:spLocks noChangeArrowheads="1"/>
          </p:cNvSpPr>
          <p:nvPr/>
        </p:nvSpPr>
        <p:spPr bwMode="auto">
          <a:xfrm>
            <a:off x="1787324" y="3390561"/>
            <a:ext cx="167320" cy="150071"/>
          </a:xfrm>
          <a:prstGeom prst="ellipse">
            <a:avLst/>
          </a:prstGeom>
          <a:solidFill>
            <a:schemeClr val="accent6"/>
          </a:solidFill>
          <a:ln>
            <a:no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71" name="Shape 88">
            <a:extLst>
              <a:ext uri="{FF2B5EF4-FFF2-40B4-BE49-F238E27FC236}">
                <a16:creationId xmlns:a16="http://schemas.microsoft.com/office/drawing/2014/main" id="{24182DC3-8087-55E5-71D8-445AE336A1D0}"/>
              </a:ext>
            </a:extLst>
          </p:cNvPr>
          <p:cNvSpPr>
            <a:spLocks noChangeArrowheads="1"/>
          </p:cNvSpPr>
          <p:nvPr/>
        </p:nvSpPr>
        <p:spPr bwMode="auto">
          <a:xfrm>
            <a:off x="1383889" y="3787245"/>
            <a:ext cx="167476" cy="150211"/>
          </a:xfrm>
          <a:prstGeom prst="ellipse">
            <a:avLst/>
          </a:prstGeom>
          <a:solidFill>
            <a:schemeClr val="accent6"/>
          </a:solidFill>
          <a:ln>
            <a:no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84" name="Shape 89">
            <a:extLst>
              <a:ext uri="{FF2B5EF4-FFF2-40B4-BE49-F238E27FC236}">
                <a16:creationId xmlns:a16="http://schemas.microsoft.com/office/drawing/2014/main" id="{BBC25D3D-6210-6F74-9DCA-6D8DA20D9575}"/>
              </a:ext>
            </a:extLst>
          </p:cNvPr>
          <p:cNvSpPr>
            <a:spLocks noChangeArrowheads="1"/>
          </p:cNvSpPr>
          <p:nvPr/>
        </p:nvSpPr>
        <p:spPr bwMode="auto">
          <a:xfrm>
            <a:off x="724695" y="4224370"/>
            <a:ext cx="379611" cy="340477"/>
          </a:xfrm>
          <a:prstGeom prst="ellipse">
            <a:avLst/>
          </a:prstGeom>
          <a:solidFill>
            <a:schemeClr val="accent6"/>
          </a:solidFill>
          <a:ln w="63500">
            <a:no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85" name="Shape 90">
            <a:extLst>
              <a:ext uri="{FF2B5EF4-FFF2-40B4-BE49-F238E27FC236}">
                <a16:creationId xmlns:a16="http://schemas.microsoft.com/office/drawing/2014/main" id="{EB6C4CC3-D39E-D8E4-C8EC-F065E570B507}"/>
              </a:ext>
            </a:extLst>
          </p:cNvPr>
          <p:cNvSpPr>
            <a:spLocks noChangeArrowheads="1"/>
          </p:cNvSpPr>
          <p:nvPr/>
        </p:nvSpPr>
        <p:spPr bwMode="auto">
          <a:xfrm>
            <a:off x="3697087" y="3389140"/>
            <a:ext cx="167476" cy="150211"/>
          </a:xfrm>
          <a:prstGeom prst="ellipse">
            <a:avLst/>
          </a:prstGeom>
          <a:solidFill>
            <a:srgbClr val="EC1944"/>
          </a:solidFill>
          <a:ln>
            <a:no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86" name="Shape 91">
            <a:extLst>
              <a:ext uri="{FF2B5EF4-FFF2-40B4-BE49-F238E27FC236}">
                <a16:creationId xmlns:a16="http://schemas.microsoft.com/office/drawing/2014/main" id="{2C45F334-DA4E-A977-8939-7033C033D2D7}"/>
              </a:ext>
            </a:extLst>
          </p:cNvPr>
          <p:cNvSpPr>
            <a:spLocks noChangeArrowheads="1"/>
          </p:cNvSpPr>
          <p:nvPr/>
        </p:nvSpPr>
        <p:spPr bwMode="auto">
          <a:xfrm>
            <a:off x="3290832" y="3795780"/>
            <a:ext cx="167476" cy="150211"/>
          </a:xfrm>
          <a:prstGeom prst="ellipse">
            <a:avLst/>
          </a:prstGeom>
          <a:solidFill>
            <a:srgbClr val="EC1944"/>
          </a:solidFill>
          <a:ln>
            <a:no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87" name="Shape 92">
            <a:extLst>
              <a:ext uri="{FF2B5EF4-FFF2-40B4-BE49-F238E27FC236}">
                <a16:creationId xmlns:a16="http://schemas.microsoft.com/office/drawing/2014/main" id="{6558EBC9-9930-C0B1-311A-C84E4D4A52EF}"/>
              </a:ext>
            </a:extLst>
          </p:cNvPr>
          <p:cNvSpPr>
            <a:spLocks noChangeArrowheads="1"/>
          </p:cNvSpPr>
          <p:nvPr/>
        </p:nvSpPr>
        <p:spPr bwMode="auto">
          <a:xfrm>
            <a:off x="2309054" y="2078442"/>
            <a:ext cx="167320" cy="150071"/>
          </a:xfrm>
          <a:prstGeom prst="ellipse">
            <a:avLst/>
          </a:prstGeom>
          <a:solidFill>
            <a:schemeClr val="accent3"/>
          </a:solidFill>
          <a:ln>
            <a:no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88" name="Shape 93">
            <a:extLst>
              <a:ext uri="{FF2B5EF4-FFF2-40B4-BE49-F238E27FC236}">
                <a16:creationId xmlns:a16="http://schemas.microsoft.com/office/drawing/2014/main" id="{F5C5B96C-5EF9-982C-3DD6-761D74D6515D}"/>
              </a:ext>
            </a:extLst>
          </p:cNvPr>
          <p:cNvSpPr>
            <a:spLocks noChangeArrowheads="1"/>
          </p:cNvSpPr>
          <p:nvPr/>
        </p:nvSpPr>
        <p:spPr bwMode="auto">
          <a:xfrm>
            <a:off x="2727612" y="2487630"/>
            <a:ext cx="167320" cy="150071"/>
          </a:xfrm>
          <a:prstGeom prst="ellipse">
            <a:avLst/>
          </a:prstGeom>
          <a:solidFill>
            <a:schemeClr val="accent3"/>
          </a:solidFill>
          <a:ln>
            <a:no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89" name="Shape 94">
            <a:extLst>
              <a:ext uri="{FF2B5EF4-FFF2-40B4-BE49-F238E27FC236}">
                <a16:creationId xmlns:a16="http://schemas.microsoft.com/office/drawing/2014/main" id="{9554F216-A789-6A64-3EC3-491F3BF2DAA2}"/>
              </a:ext>
            </a:extLst>
          </p:cNvPr>
          <p:cNvSpPr>
            <a:spLocks noChangeArrowheads="1"/>
          </p:cNvSpPr>
          <p:nvPr/>
        </p:nvSpPr>
        <p:spPr bwMode="auto">
          <a:xfrm>
            <a:off x="4214478" y="2078372"/>
            <a:ext cx="167476" cy="150211"/>
          </a:xfrm>
          <a:prstGeom prst="ellipse">
            <a:avLst/>
          </a:prstGeom>
          <a:solidFill>
            <a:schemeClr val="accent1"/>
          </a:solidFill>
          <a:ln>
            <a:no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90" name="Shape 95">
            <a:extLst>
              <a:ext uri="{FF2B5EF4-FFF2-40B4-BE49-F238E27FC236}">
                <a16:creationId xmlns:a16="http://schemas.microsoft.com/office/drawing/2014/main" id="{2737D597-D738-E808-AA0F-FECEEEE06BB2}"/>
              </a:ext>
            </a:extLst>
          </p:cNvPr>
          <p:cNvSpPr>
            <a:spLocks noChangeArrowheads="1"/>
          </p:cNvSpPr>
          <p:nvPr/>
        </p:nvSpPr>
        <p:spPr bwMode="auto">
          <a:xfrm>
            <a:off x="4635092" y="2489250"/>
            <a:ext cx="167476" cy="150211"/>
          </a:xfrm>
          <a:prstGeom prst="ellipse">
            <a:avLst/>
          </a:prstGeom>
          <a:solidFill>
            <a:schemeClr val="accent1"/>
          </a:solidFill>
          <a:ln>
            <a:no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91" name="Shape 104">
            <a:extLst>
              <a:ext uri="{FF2B5EF4-FFF2-40B4-BE49-F238E27FC236}">
                <a16:creationId xmlns:a16="http://schemas.microsoft.com/office/drawing/2014/main" id="{4CC106B1-72DC-620D-25A6-A422AB83BB7B}"/>
              </a:ext>
            </a:extLst>
          </p:cNvPr>
          <p:cNvSpPr>
            <a:spLocks noChangeArrowheads="1"/>
          </p:cNvSpPr>
          <p:nvPr/>
        </p:nvSpPr>
        <p:spPr bwMode="auto">
          <a:xfrm>
            <a:off x="2634074" y="4224370"/>
            <a:ext cx="379611" cy="340477"/>
          </a:xfrm>
          <a:prstGeom prst="ellipse">
            <a:avLst/>
          </a:prstGeom>
          <a:solidFill>
            <a:srgbClr val="EC1944"/>
          </a:solidFill>
          <a:ln w="63500">
            <a:no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92" name="Shape 105">
            <a:extLst>
              <a:ext uri="{FF2B5EF4-FFF2-40B4-BE49-F238E27FC236}">
                <a16:creationId xmlns:a16="http://schemas.microsoft.com/office/drawing/2014/main" id="{0F219242-C53F-8CEF-6B98-E684004FCB60}"/>
              </a:ext>
            </a:extLst>
          </p:cNvPr>
          <p:cNvSpPr>
            <a:spLocks noChangeArrowheads="1"/>
          </p:cNvSpPr>
          <p:nvPr/>
        </p:nvSpPr>
        <p:spPr bwMode="auto">
          <a:xfrm>
            <a:off x="1649248" y="1448389"/>
            <a:ext cx="379611" cy="340477"/>
          </a:xfrm>
          <a:prstGeom prst="ellipse">
            <a:avLst/>
          </a:prstGeom>
          <a:solidFill>
            <a:schemeClr val="accent3"/>
          </a:solidFill>
          <a:ln w="63500">
            <a:no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93" name="Shape 106">
            <a:extLst>
              <a:ext uri="{FF2B5EF4-FFF2-40B4-BE49-F238E27FC236}">
                <a16:creationId xmlns:a16="http://schemas.microsoft.com/office/drawing/2014/main" id="{64339DF4-80D8-0290-6913-A617801F4827}"/>
              </a:ext>
            </a:extLst>
          </p:cNvPr>
          <p:cNvSpPr>
            <a:spLocks noChangeArrowheads="1"/>
          </p:cNvSpPr>
          <p:nvPr/>
        </p:nvSpPr>
        <p:spPr bwMode="auto">
          <a:xfrm>
            <a:off x="3548570" y="1448389"/>
            <a:ext cx="379611" cy="340477"/>
          </a:xfrm>
          <a:prstGeom prst="ellipse">
            <a:avLst/>
          </a:prstGeom>
          <a:solidFill>
            <a:schemeClr val="accent1"/>
          </a:solidFill>
          <a:ln w="63500">
            <a:no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94" name="Shape 123">
            <a:extLst>
              <a:ext uri="{FF2B5EF4-FFF2-40B4-BE49-F238E27FC236}">
                <a16:creationId xmlns:a16="http://schemas.microsoft.com/office/drawing/2014/main" id="{E9C67793-5DA5-B2D1-D950-B77256D6DA28}"/>
              </a:ext>
            </a:extLst>
          </p:cNvPr>
          <p:cNvSpPr>
            <a:spLocks/>
          </p:cNvSpPr>
          <p:nvPr/>
        </p:nvSpPr>
        <p:spPr bwMode="auto">
          <a:xfrm>
            <a:off x="5740684" y="1801000"/>
            <a:ext cx="2632754" cy="242944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7" y="21600"/>
                </a:moveTo>
                <a:lnTo>
                  <a:pt x="11675" y="21600"/>
                </a:lnTo>
                <a:lnTo>
                  <a:pt x="21600" y="10807"/>
                </a:lnTo>
                <a:lnTo>
                  <a:pt x="11426" y="0"/>
                </a:lnTo>
                <a:lnTo>
                  <a:pt x="0" y="0"/>
                </a:lnTo>
                <a:lnTo>
                  <a:pt x="10285" y="10845"/>
                </a:lnTo>
                <a:lnTo>
                  <a:pt x="217" y="21600"/>
                </a:lnTo>
                <a:close/>
              </a:path>
            </a:pathLst>
          </a:custGeom>
          <a:solidFill>
            <a:srgbClr val="FFFFFF">
              <a:lumMod val="75000"/>
            </a:srgbClr>
          </a:solidFill>
          <a:ln>
            <a:noFill/>
          </a:ln>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95" name="Shape 124">
            <a:extLst>
              <a:ext uri="{FF2B5EF4-FFF2-40B4-BE49-F238E27FC236}">
                <a16:creationId xmlns:a16="http://schemas.microsoft.com/office/drawing/2014/main" id="{F3B0033D-642F-477D-2404-FC2C0170C5A1}"/>
              </a:ext>
            </a:extLst>
          </p:cNvPr>
          <p:cNvSpPr>
            <a:spLocks/>
          </p:cNvSpPr>
          <p:nvPr/>
        </p:nvSpPr>
        <p:spPr bwMode="auto">
          <a:xfrm>
            <a:off x="95037" y="1794977"/>
            <a:ext cx="1257890" cy="243410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843"/>
                </a:moveTo>
                <a:lnTo>
                  <a:pt x="0" y="0"/>
                </a:lnTo>
                <a:lnTo>
                  <a:pt x="5646" y="10843"/>
                </a:lnTo>
                <a:lnTo>
                  <a:pt x="650" y="21600"/>
                </a:lnTo>
                <a:lnTo>
                  <a:pt x="21600" y="10843"/>
                </a:lnTo>
                <a:close/>
              </a:path>
            </a:pathLst>
          </a:custGeom>
          <a:solidFill>
            <a:srgbClr val="FFFFFF">
              <a:lumMod val="75000"/>
            </a:srgbClr>
          </a:solidFill>
          <a:ln>
            <a:noFill/>
          </a:ln>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96" name="Shape 125">
            <a:extLst>
              <a:ext uri="{FF2B5EF4-FFF2-40B4-BE49-F238E27FC236}">
                <a16:creationId xmlns:a16="http://schemas.microsoft.com/office/drawing/2014/main" id="{B22C81B7-8D39-6C5A-9B0F-22175982571C}"/>
              </a:ext>
            </a:extLst>
          </p:cNvPr>
          <p:cNvSpPr>
            <a:spLocks/>
          </p:cNvSpPr>
          <p:nvPr/>
        </p:nvSpPr>
        <p:spPr bwMode="auto">
          <a:xfrm>
            <a:off x="5735101" y="1798694"/>
            <a:ext cx="2632754" cy="121975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21524"/>
                </a:moveTo>
                <a:lnTo>
                  <a:pt x="11426" y="0"/>
                </a:lnTo>
                <a:lnTo>
                  <a:pt x="0" y="0"/>
                </a:lnTo>
                <a:lnTo>
                  <a:pt x="10285" y="21600"/>
                </a:lnTo>
                <a:lnTo>
                  <a:pt x="21600" y="21524"/>
                </a:lnTo>
                <a:close/>
              </a:path>
            </a:pathLst>
          </a:custGeom>
          <a:solidFill>
            <a:srgbClr val="FFFFFF">
              <a:lumMod val="85000"/>
            </a:srgbClr>
          </a:solidFill>
          <a:ln>
            <a:noFill/>
          </a:ln>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97" name="Shape 126">
            <a:extLst>
              <a:ext uri="{FF2B5EF4-FFF2-40B4-BE49-F238E27FC236}">
                <a16:creationId xmlns:a16="http://schemas.microsoft.com/office/drawing/2014/main" id="{44AA9DA2-DCE1-3127-4E4E-37BE6C869550}"/>
              </a:ext>
            </a:extLst>
          </p:cNvPr>
          <p:cNvSpPr>
            <a:spLocks/>
          </p:cNvSpPr>
          <p:nvPr/>
        </p:nvSpPr>
        <p:spPr bwMode="auto">
          <a:xfrm>
            <a:off x="95037" y="1797595"/>
            <a:ext cx="1257890" cy="122195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21599"/>
                </a:moveTo>
                <a:lnTo>
                  <a:pt x="0" y="0"/>
                </a:lnTo>
                <a:lnTo>
                  <a:pt x="5646" y="21600"/>
                </a:lnTo>
                <a:lnTo>
                  <a:pt x="21600" y="21599"/>
                </a:lnTo>
                <a:close/>
              </a:path>
            </a:pathLst>
          </a:custGeom>
          <a:solidFill>
            <a:srgbClr val="FFFFFF">
              <a:lumMod val="85000"/>
            </a:srgbClr>
          </a:solidFill>
          <a:ln>
            <a:noFill/>
          </a:ln>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106" name="TextBox 105">
            <a:extLst>
              <a:ext uri="{FF2B5EF4-FFF2-40B4-BE49-F238E27FC236}">
                <a16:creationId xmlns:a16="http://schemas.microsoft.com/office/drawing/2014/main" id="{DFD47D35-C1F0-777A-44AB-741431694E8E}"/>
              </a:ext>
            </a:extLst>
          </p:cNvPr>
          <p:cNvSpPr txBox="1"/>
          <p:nvPr/>
        </p:nvSpPr>
        <p:spPr>
          <a:xfrm>
            <a:off x="2103811" y="1503358"/>
            <a:ext cx="759501" cy="228460"/>
          </a:xfrm>
          <a:prstGeom prst="rect">
            <a:avLst/>
          </a:prstGeom>
          <a:noFill/>
        </p:spPr>
        <p:txBody>
          <a:bodyPr wrap="none" rtlCol="0" anchor="ctr" anchorCtr="0">
            <a:spAutoFit/>
          </a:bodyPr>
          <a:lstStyle/>
          <a:p>
            <a:pPr marL="0" marR="0" lvl="0" indent="0" defTabSz="1828434"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ea typeface="League Spartan" charset="0"/>
                <a:cs typeface="Poppins" pitchFamily="2" charset="77"/>
              </a:rPr>
              <a:t>Category</a:t>
            </a:r>
          </a:p>
        </p:txBody>
      </p:sp>
      <p:sp>
        <p:nvSpPr>
          <p:cNvPr id="107" name="TextBox 106">
            <a:extLst>
              <a:ext uri="{FF2B5EF4-FFF2-40B4-BE49-F238E27FC236}">
                <a16:creationId xmlns:a16="http://schemas.microsoft.com/office/drawing/2014/main" id="{6C859688-8775-FC58-7A83-995CF1AB0ED3}"/>
              </a:ext>
            </a:extLst>
          </p:cNvPr>
          <p:cNvSpPr txBox="1"/>
          <p:nvPr/>
        </p:nvSpPr>
        <p:spPr>
          <a:xfrm>
            <a:off x="4003134" y="1509806"/>
            <a:ext cx="759501" cy="228460"/>
          </a:xfrm>
          <a:prstGeom prst="rect">
            <a:avLst/>
          </a:prstGeom>
          <a:noFill/>
        </p:spPr>
        <p:txBody>
          <a:bodyPr wrap="none" rtlCol="0" anchor="ctr" anchorCtr="0">
            <a:spAutoFit/>
          </a:bodyPr>
          <a:lstStyle/>
          <a:p>
            <a:pPr marL="0" marR="0" lvl="0" indent="0" defTabSz="1828434"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ea typeface="League Spartan" charset="0"/>
                <a:cs typeface="Poppins" pitchFamily="2" charset="77"/>
              </a:rPr>
              <a:t>Category</a:t>
            </a:r>
          </a:p>
        </p:txBody>
      </p:sp>
      <p:sp>
        <p:nvSpPr>
          <p:cNvPr id="108" name="TextBox 107">
            <a:extLst>
              <a:ext uri="{FF2B5EF4-FFF2-40B4-BE49-F238E27FC236}">
                <a16:creationId xmlns:a16="http://schemas.microsoft.com/office/drawing/2014/main" id="{AE8B49F3-036C-8599-18B6-2C465A26F341}"/>
              </a:ext>
            </a:extLst>
          </p:cNvPr>
          <p:cNvSpPr txBox="1"/>
          <p:nvPr/>
        </p:nvSpPr>
        <p:spPr>
          <a:xfrm>
            <a:off x="1174467" y="4324708"/>
            <a:ext cx="759501" cy="228460"/>
          </a:xfrm>
          <a:prstGeom prst="rect">
            <a:avLst/>
          </a:prstGeom>
          <a:noFill/>
        </p:spPr>
        <p:txBody>
          <a:bodyPr wrap="none" rtlCol="0" anchor="ctr" anchorCtr="0">
            <a:spAutoFit/>
          </a:bodyPr>
          <a:lstStyle/>
          <a:p>
            <a:pPr marL="0" marR="0" lvl="0" indent="0" defTabSz="1828434"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ea typeface="League Spartan" charset="0"/>
                <a:cs typeface="Poppins" pitchFamily="2" charset="77"/>
              </a:rPr>
              <a:t>Category</a:t>
            </a:r>
          </a:p>
        </p:txBody>
      </p:sp>
      <p:sp>
        <p:nvSpPr>
          <p:cNvPr id="109" name="TextBox 108">
            <a:extLst>
              <a:ext uri="{FF2B5EF4-FFF2-40B4-BE49-F238E27FC236}">
                <a16:creationId xmlns:a16="http://schemas.microsoft.com/office/drawing/2014/main" id="{303A1C56-122D-EFF3-276C-125283ED5C45}"/>
              </a:ext>
            </a:extLst>
          </p:cNvPr>
          <p:cNvSpPr txBox="1"/>
          <p:nvPr/>
        </p:nvSpPr>
        <p:spPr>
          <a:xfrm>
            <a:off x="4818742" y="4324708"/>
            <a:ext cx="759501" cy="228460"/>
          </a:xfrm>
          <a:prstGeom prst="rect">
            <a:avLst/>
          </a:prstGeom>
          <a:noFill/>
        </p:spPr>
        <p:txBody>
          <a:bodyPr wrap="none" rtlCol="0" anchor="ctr" anchorCtr="0">
            <a:spAutoFit/>
          </a:bodyPr>
          <a:lstStyle/>
          <a:p>
            <a:pPr marL="0" marR="0" lvl="0" indent="0" defTabSz="1828434"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ea typeface="League Spartan" charset="0"/>
                <a:cs typeface="Poppins" pitchFamily="2" charset="77"/>
              </a:rPr>
              <a:t>Category</a:t>
            </a:r>
          </a:p>
        </p:txBody>
      </p:sp>
      <p:sp>
        <p:nvSpPr>
          <p:cNvPr id="110" name="TextBox 109">
            <a:extLst>
              <a:ext uri="{FF2B5EF4-FFF2-40B4-BE49-F238E27FC236}">
                <a16:creationId xmlns:a16="http://schemas.microsoft.com/office/drawing/2014/main" id="{AFA9237A-9CEE-6F51-6C53-51FAAFB0B244}"/>
              </a:ext>
            </a:extLst>
          </p:cNvPr>
          <p:cNvSpPr txBox="1"/>
          <p:nvPr/>
        </p:nvSpPr>
        <p:spPr>
          <a:xfrm>
            <a:off x="1729522" y="1479591"/>
            <a:ext cx="199055" cy="228460"/>
          </a:xfrm>
          <a:prstGeom prst="rect">
            <a:avLst/>
          </a:prstGeom>
          <a:noFill/>
        </p:spPr>
        <p:txBody>
          <a:bodyPr wrap="none" rtlCol="0">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rPr>
              <a:t>1</a:t>
            </a:r>
          </a:p>
        </p:txBody>
      </p:sp>
      <p:sp>
        <p:nvSpPr>
          <p:cNvPr id="111" name="TextBox 110">
            <a:extLst>
              <a:ext uri="{FF2B5EF4-FFF2-40B4-BE49-F238E27FC236}">
                <a16:creationId xmlns:a16="http://schemas.microsoft.com/office/drawing/2014/main" id="{DB66A98D-2C4C-A4F0-298B-E3EC1021060E}"/>
              </a:ext>
            </a:extLst>
          </p:cNvPr>
          <p:cNvSpPr txBox="1"/>
          <p:nvPr/>
        </p:nvSpPr>
        <p:spPr>
          <a:xfrm>
            <a:off x="805316" y="4261426"/>
            <a:ext cx="199055" cy="228460"/>
          </a:xfrm>
          <a:prstGeom prst="rect">
            <a:avLst/>
          </a:prstGeom>
          <a:noFill/>
        </p:spPr>
        <p:txBody>
          <a:bodyPr wrap="none" rtlCol="0">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rPr>
              <a:t>2</a:t>
            </a:r>
          </a:p>
        </p:txBody>
      </p:sp>
      <p:sp>
        <p:nvSpPr>
          <p:cNvPr id="112" name="TextBox 111">
            <a:extLst>
              <a:ext uri="{FF2B5EF4-FFF2-40B4-BE49-F238E27FC236}">
                <a16:creationId xmlns:a16="http://schemas.microsoft.com/office/drawing/2014/main" id="{9C3CB8FD-0FCD-A366-080D-BB06EAD0936D}"/>
              </a:ext>
            </a:extLst>
          </p:cNvPr>
          <p:cNvSpPr txBox="1"/>
          <p:nvPr/>
        </p:nvSpPr>
        <p:spPr>
          <a:xfrm>
            <a:off x="2709963" y="4261426"/>
            <a:ext cx="199055" cy="228460"/>
          </a:xfrm>
          <a:prstGeom prst="rect">
            <a:avLst/>
          </a:prstGeom>
          <a:noFill/>
        </p:spPr>
        <p:txBody>
          <a:bodyPr wrap="none" rtlCol="0">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rPr>
              <a:t>4</a:t>
            </a:r>
          </a:p>
        </p:txBody>
      </p:sp>
      <p:sp>
        <p:nvSpPr>
          <p:cNvPr id="113" name="TextBox 112">
            <a:extLst>
              <a:ext uri="{FF2B5EF4-FFF2-40B4-BE49-F238E27FC236}">
                <a16:creationId xmlns:a16="http://schemas.microsoft.com/office/drawing/2014/main" id="{6230F439-9181-056F-69F4-F969BF09BE64}"/>
              </a:ext>
            </a:extLst>
          </p:cNvPr>
          <p:cNvSpPr txBox="1"/>
          <p:nvPr/>
        </p:nvSpPr>
        <p:spPr>
          <a:xfrm>
            <a:off x="3638848" y="1519199"/>
            <a:ext cx="199055" cy="228460"/>
          </a:xfrm>
          <a:prstGeom prst="rect">
            <a:avLst/>
          </a:prstGeom>
          <a:noFill/>
        </p:spPr>
        <p:txBody>
          <a:bodyPr wrap="none" rtlCol="0">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rPr>
              <a:t>3</a:t>
            </a:r>
          </a:p>
        </p:txBody>
      </p:sp>
      <p:sp>
        <p:nvSpPr>
          <p:cNvPr id="114" name="TextBox 113">
            <a:extLst>
              <a:ext uri="{FF2B5EF4-FFF2-40B4-BE49-F238E27FC236}">
                <a16:creationId xmlns:a16="http://schemas.microsoft.com/office/drawing/2014/main" id="{478785DE-D0FB-08E8-1F82-366C67101095}"/>
              </a:ext>
            </a:extLst>
          </p:cNvPr>
          <p:cNvSpPr txBox="1"/>
          <p:nvPr/>
        </p:nvSpPr>
        <p:spPr>
          <a:xfrm>
            <a:off x="328623" y="1163338"/>
            <a:ext cx="1551365" cy="300082"/>
          </a:xfrm>
          <a:prstGeom prst="rect">
            <a:avLst/>
          </a:prstGeom>
          <a:noFill/>
        </p:spPr>
        <p:txBody>
          <a:bodyPr wrap="square" rtlCol="0">
            <a:spAutoFit/>
          </a:bodyPr>
          <a:lstStyle/>
          <a:p>
            <a:r>
              <a:rPr lang="en-GB" b="1" dirty="0"/>
              <a:t>CAUSES</a:t>
            </a:r>
          </a:p>
        </p:txBody>
      </p:sp>
      <p:sp>
        <p:nvSpPr>
          <p:cNvPr id="115" name="TextBox 114">
            <a:extLst>
              <a:ext uri="{FF2B5EF4-FFF2-40B4-BE49-F238E27FC236}">
                <a16:creationId xmlns:a16="http://schemas.microsoft.com/office/drawing/2014/main" id="{4409488D-24B6-DEE4-0E09-C521EDEEFB4F}"/>
              </a:ext>
            </a:extLst>
          </p:cNvPr>
          <p:cNvSpPr txBox="1"/>
          <p:nvPr/>
        </p:nvSpPr>
        <p:spPr>
          <a:xfrm>
            <a:off x="8080545" y="2422057"/>
            <a:ext cx="1551365" cy="300082"/>
          </a:xfrm>
          <a:prstGeom prst="rect">
            <a:avLst/>
          </a:prstGeom>
          <a:noFill/>
        </p:spPr>
        <p:txBody>
          <a:bodyPr wrap="square" rtlCol="0">
            <a:spAutoFit/>
          </a:bodyPr>
          <a:lstStyle/>
          <a:p>
            <a:r>
              <a:rPr lang="en-GB" b="1" dirty="0"/>
              <a:t>EFFECT</a:t>
            </a:r>
          </a:p>
        </p:txBody>
      </p:sp>
      <p:sp>
        <p:nvSpPr>
          <p:cNvPr id="116" name="TextBox 115">
            <a:extLst>
              <a:ext uri="{FF2B5EF4-FFF2-40B4-BE49-F238E27FC236}">
                <a16:creationId xmlns:a16="http://schemas.microsoft.com/office/drawing/2014/main" id="{92CC5A06-A805-D0A4-DC9F-E020D21FB9C5}"/>
              </a:ext>
            </a:extLst>
          </p:cNvPr>
          <p:cNvSpPr txBox="1"/>
          <p:nvPr/>
        </p:nvSpPr>
        <p:spPr>
          <a:xfrm>
            <a:off x="7690126" y="3354519"/>
            <a:ext cx="1551365" cy="507831"/>
          </a:xfrm>
          <a:prstGeom prst="rect">
            <a:avLst/>
          </a:prstGeom>
          <a:noFill/>
        </p:spPr>
        <p:txBody>
          <a:bodyPr wrap="square" rtlCol="0">
            <a:spAutoFit/>
          </a:bodyPr>
          <a:lstStyle/>
          <a:p>
            <a:pPr algn="ctr"/>
            <a:r>
              <a:rPr lang="en-GB" b="1" dirty="0"/>
              <a:t>PROBLEM</a:t>
            </a:r>
          </a:p>
          <a:p>
            <a:pPr algn="ctr"/>
            <a:r>
              <a:rPr lang="en-GB" b="1" dirty="0"/>
              <a:t>STATEMENT</a:t>
            </a:r>
          </a:p>
        </p:txBody>
      </p:sp>
      <p:sp>
        <p:nvSpPr>
          <p:cNvPr id="118" name="Shape 80">
            <a:extLst>
              <a:ext uri="{FF2B5EF4-FFF2-40B4-BE49-F238E27FC236}">
                <a16:creationId xmlns:a16="http://schemas.microsoft.com/office/drawing/2014/main" id="{1C50EC97-7DAE-B085-DEED-04C9C4736C41}"/>
              </a:ext>
            </a:extLst>
          </p:cNvPr>
          <p:cNvSpPr>
            <a:spLocks noChangeShapeType="1"/>
          </p:cNvSpPr>
          <p:nvPr/>
        </p:nvSpPr>
        <p:spPr bwMode="auto">
          <a:xfrm flipV="1">
            <a:off x="4742138" y="3051923"/>
            <a:ext cx="1259003" cy="1250623"/>
          </a:xfrm>
          <a:prstGeom prst="line">
            <a:avLst/>
          </a:prstGeom>
          <a:noFill/>
          <a:ln w="63500">
            <a:solidFill>
              <a:srgbClr val="D30C55"/>
            </a:solidFill>
            <a:miter lim="400000"/>
            <a:headEnd/>
            <a:tailEnd/>
          </a:ln>
          <a:extLst>
            <a:ext uri="{909E8E84-426E-40DD-AFC4-6F175D3DCCD1}">
              <a14:hiddenFill xmlns:a14="http://schemas.microsoft.com/office/drawing/2010/main">
                <a:noFill/>
              </a14:hiddenFill>
            </a:ext>
          </a:extLst>
        </p:spPr>
        <p:txBody>
          <a:bodyPr lIns="50787" tIns="50787" rIns="50787" bIns="50787"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a:ln>
                <a:noFill/>
              </a:ln>
              <a:solidFill>
                <a:srgbClr val="353535"/>
              </a:solidFill>
              <a:effectLst/>
              <a:uLnTx/>
              <a:uFillTx/>
            </a:endParaRPr>
          </a:p>
        </p:txBody>
      </p:sp>
      <p:sp>
        <p:nvSpPr>
          <p:cNvPr id="119" name="Shape 83">
            <a:extLst>
              <a:ext uri="{FF2B5EF4-FFF2-40B4-BE49-F238E27FC236}">
                <a16:creationId xmlns:a16="http://schemas.microsoft.com/office/drawing/2014/main" id="{3659669F-F77D-1983-E8F5-67BD990B1E67}"/>
              </a:ext>
            </a:extLst>
          </p:cNvPr>
          <p:cNvSpPr>
            <a:spLocks noChangeArrowheads="1"/>
          </p:cNvSpPr>
          <p:nvPr/>
        </p:nvSpPr>
        <p:spPr bwMode="auto">
          <a:xfrm>
            <a:off x="5949950" y="2967688"/>
            <a:ext cx="139407" cy="125035"/>
          </a:xfrm>
          <a:prstGeom prst="ellipse">
            <a:avLst/>
          </a:prstGeom>
          <a:solidFill>
            <a:srgbClr val="D30C55"/>
          </a:solidFill>
          <a:ln w="63500">
            <a:solidFill>
              <a:srgbClr val="D30C55"/>
            </a:solid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120" name="Shape 87">
            <a:extLst>
              <a:ext uri="{FF2B5EF4-FFF2-40B4-BE49-F238E27FC236}">
                <a16:creationId xmlns:a16="http://schemas.microsoft.com/office/drawing/2014/main" id="{55174E9F-74D5-0219-A052-85A6B4572627}"/>
              </a:ext>
            </a:extLst>
          </p:cNvPr>
          <p:cNvSpPr>
            <a:spLocks noChangeArrowheads="1"/>
          </p:cNvSpPr>
          <p:nvPr/>
        </p:nvSpPr>
        <p:spPr bwMode="auto">
          <a:xfrm>
            <a:off x="5494583" y="3399125"/>
            <a:ext cx="167320" cy="150071"/>
          </a:xfrm>
          <a:prstGeom prst="ellipse">
            <a:avLst/>
          </a:prstGeom>
          <a:solidFill>
            <a:srgbClr val="D30C55"/>
          </a:solidFill>
          <a:ln>
            <a:solidFill>
              <a:srgbClr val="D30C55"/>
            </a:solid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121" name="Shape 88">
            <a:extLst>
              <a:ext uri="{FF2B5EF4-FFF2-40B4-BE49-F238E27FC236}">
                <a16:creationId xmlns:a16="http://schemas.microsoft.com/office/drawing/2014/main" id="{CBACC549-DF32-D43F-7799-94A35A4D1573}"/>
              </a:ext>
            </a:extLst>
          </p:cNvPr>
          <p:cNvSpPr>
            <a:spLocks noChangeArrowheads="1"/>
          </p:cNvSpPr>
          <p:nvPr/>
        </p:nvSpPr>
        <p:spPr bwMode="auto">
          <a:xfrm>
            <a:off x="5091148" y="3795809"/>
            <a:ext cx="167476" cy="150211"/>
          </a:xfrm>
          <a:prstGeom prst="ellipse">
            <a:avLst/>
          </a:prstGeom>
          <a:solidFill>
            <a:srgbClr val="D30C55"/>
          </a:solidFill>
          <a:ln>
            <a:solidFill>
              <a:srgbClr val="D30C55"/>
            </a:solidFill>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122" name="Shape 89">
            <a:extLst>
              <a:ext uri="{FF2B5EF4-FFF2-40B4-BE49-F238E27FC236}">
                <a16:creationId xmlns:a16="http://schemas.microsoft.com/office/drawing/2014/main" id="{87D714C7-6E1D-BD06-FE42-83DA9E07829E}"/>
              </a:ext>
            </a:extLst>
          </p:cNvPr>
          <p:cNvSpPr>
            <a:spLocks noChangeArrowheads="1"/>
          </p:cNvSpPr>
          <p:nvPr/>
        </p:nvSpPr>
        <p:spPr bwMode="auto">
          <a:xfrm>
            <a:off x="4462777" y="4253482"/>
            <a:ext cx="310184" cy="331913"/>
          </a:xfrm>
          <a:prstGeom prst="ellipse">
            <a:avLst/>
          </a:prstGeom>
          <a:solidFill>
            <a:srgbClr val="D30C55"/>
          </a:solidFill>
          <a:ln w="63500">
            <a:solidFill>
              <a:srgbClr val="D30C55"/>
            </a:solidFill>
            <a:miter lim="400000"/>
            <a:headEnd/>
            <a:tailEnd/>
          </a:ln>
        </p:spPr>
        <p:txBody>
          <a:bodyPr lIns="50787" tIns="50787" rIns="50787" bIns="50787"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altLang="ru-RU" sz="1200" b="0" i="0" u="none" strike="noStrike" kern="0" cap="none" spc="0" normalizeH="0" baseline="0" noProof="0" dirty="0">
              <a:ln>
                <a:noFill/>
              </a:ln>
              <a:solidFill>
                <a:srgbClr val="FFFFFF"/>
              </a:solidFill>
              <a:effectLst/>
              <a:uLnTx/>
              <a:uFillTx/>
              <a:latin typeface="+mn-lt"/>
              <a:ea typeface="Roboto Light" panose="02000000000000000000" pitchFamily="2" charset="0"/>
              <a:cs typeface="Helvetica Light" panose="020B0403020202020204" pitchFamily="34" charset="0"/>
              <a:sym typeface="Helvetica Light" panose="020B0403020202020204" pitchFamily="34" charset="0"/>
            </a:endParaRPr>
          </a:p>
        </p:txBody>
      </p:sp>
      <p:sp>
        <p:nvSpPr>
          <p:cNvPr id="123" name="TextBox 122">
            <a:extLst>
              <a:ext uri="{FF2B5EF4-FFF2-40B4-BE49-F238E27FC236}">
                <a16:creationId xmlns:a16="http://schemas.microsoft.com/office/drawing/2014/main" id="{3F07BA3D-0647-F3A3-C855-A4C810DC71E4}"/>
              </a:ext>
            </a:extLst>
          </p:cNvPr>
          <p:cNvSpPr txBox="1"/>
          <p:nvPr/>
        </p:nvSpPr>
        <p:spPr>
          <a:xfrm>
            <a:off x="4477289" y="4269990"/>
            <a:ext cx="269626" cy="276999"/>
          </a:xfrm>
          <a:prstGeom prst="rect">
            <a:avLst/>
          </a:prstGeom>
          <a:solidFill>
            <a:srgbClr val="D30C55"/>
          </a:solidFill>
          <a:ln>
            <a:solidFill>
              <a:srgbClr val="D30C55"/>
            </a:solidFill>
          </a:ln>
        </p:spPr>
        <p:txBody>
          <a:bodyPr wrap="none" rtlCol="0">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rPr>
              <a:t>5</a:t>
            </a:r>
          </a:p>
        </p:txBody>
      </p:sp>
      <p:sp>
        <p:nvSpPr>
          <p:cNvPr id="124" name="TextBox 123">
            <a:extLst>
              <a:ext uri="{FF2B5EF4-FFF2-40B4-BE49-F238E27FC236}">
                <a16:creationId xmlns:a16="http://schemas.microsoft.com/office/drawing/2014/main" id="{BE282AB8-AB21-E18D-EB7F-646204BB633C}"/>
              </a:ext>
            </a:extLst>
          </p:cNvPr>
          <p:cNvSpPr txBox="1"/>
          <p:nvPr/>
        </p:nvSpPr>
        <p:spPr>
          <a:xfrm>
            <a:off x="3054632" y="4321745"/>
            <a:ext cx="759501" cy="228460"/>
          </a:xfrm>
          <a:prstGeom prst="rect">
            <a:avLst/>
          </a:prstGeom>
          <a:noFill/>
        </p:spPr>
        <p:txBody>
          <a:bodyPr wrap="none" rtlCol="0" anchor="ctr" anchorCtr="0">
            <a:spAutoFit/>
          </a:bodyPr>
          <a:lstStyle/>
          <a:p>
            <a:pPr marL="0" marR="0" lvl="0" indent="0" defTabSz="1828434"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ea typeface="League Spartan" charset="0"/>
                <a:cs typeface="Poppins" pitchFamily="2" charset="77"/>
              </a:rPr>
              <a:t>Category</a:t>
            </a:r>
          </a:p>
        </p:txBody>
      </p:sp>
    </p:spTree>
    <p:extLst>
      <p:ext uri="{BB962C8B-B14F-4D97-AF65-F5344CB8AC3E}">
        <p14:creationId xmlns:p14="http://schemas.microsoft.com/office/powerpoint/2010/main" val="777887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007B3-20F9-F53F-BF78-4A9245EEF1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0B03A-879F-FEF6-404C-F9C4784DC9BE}"/>
              </a:ext>
            </a:extLst>
          </p:cNvPr>
          <p:cNvSpPr>
            <a:spLocks noGrp="1"/>
          </p:cNvSpPr>
          <p:nvPr>
            <p:ph type="title"/>
          </p:nvPr>
        </p:nvSpPr>
        <p:spPr/>
        <p:txBody>
          <a:bodyPr/>
          <a:lstStyle/>
          <a:p>
            <a:r>
              <a:rPr lang="en-GB" dirty="0"/>
              <a:t>Joe’s Bakery Scenario</a:t>
            </a:r>
          </a:p>
        </p:txBody>
      </p:sp>
      <p:sp>
        <p:nvSpPr>
          <p:cNvPr id="3" name="TextBox 2">
            <a:extLst>
              <a:ext uri="{FF2B5EF4-FFF2-40B4-BE49-F238E27FC236}">
                <a16:creationId xmlns:a16="http://schemas.microsoft.com/office/drawing/2014/main" id="{FAC210A5-0B3E-DDA5-F281-1E2414D33BD3}"/>
              </a:ext>
            </a:extLst>
          </p:cNvPr>
          <p:cNvSpPr txBox="1"/>
          <p:nvPr/>
        </p:nvSpPr>
        <p:spPr>
          <a:xfrm>
            <a:off x="228601" y="1285434"/>
            <a:ext cx="5792056" cy="3416320"/>
          </a:xfrm>
          <a:prstGeom prst="rect">
            <a:avLst/>
          </a:prstGeom>
          <a:noFill/>
        </p:spPr>
        <p:txBody>
          <a:bodyPr wrap="square" rtlCol="0">
            <a:spAutoFit/>
          </a:bodyPr>
          <a:lstStyle/>
          <a:p>
            <a:r>
              <a:rPr lang="en-GB" sz="1200" dirty="0"/>
              <a:t>Joe runs a successful bakery and is growing so he has employed a team of bakers to help him with baking.</a:t>
            </a:r>
          </a:p>
          <a:p>
            <a:endParaRPr lang="en-GB" sz="1200" dirty="0"/>
          </a:p>
          <a:p>
            <a:r>
              <a:rPr lang="en-GB" sz="1200" dirty="0"/>
              <a:t>Joe works hard to supply his customers with accurate allergen information</a:t>
            </a:r>
          </a:p>
          <a:p>
            <a:endParaRPr lang="en-GB" sz="1200" dirty="0"/>
          </a:p>
          <a:p>
            <a:r>
              <a:rPr lang="en-GB" sz="1200" dirty="0"/>
              <a:t>One of his most popular cake is the Coconut Dream Cake</a:t>
            </a:r>
          </a:p>
          <a:p>
            <a:endParaRPr lang="en-GB" sz="1200" dirty="0"/>
          </a:p>
          <a:p>
            <a:r>
              <a:rPr lang="en-GB" sz="1200" dirty="0"/>
              <a:t>Joe receives a call from the local authority informing him that a member of the public has had an allergic reaction to his coconut dream cake!</a:t>
            </a:r>
          </a:p>
          <a:p>
            <a:endParaRPr lang="en-GB" sz="1200" dirty="0"/>
          </a:p>
          <a:p>
            <a:r>
              <a:rPr lang="en-GB" sz="1200" dirty="0"/>
              <a:t>The customer has an allergy to almonds.</a:t>
            </a:r>
          </a:p>
          <a:p>
            <a:endParaRPr lang="en-GB" sz="1200" dirty="0"/>
          </a:p>
          <a:p>
            <a:r>
              <a:rPr lang="en-GB" sz="1200" dirty="0"/>
              <a:t>Joe is concerned, as his coconut dream cake does not have almonds in the recipe.  The cake that does have almonds in is clearly labelled.</a:t>
            </a:r>
          </a:p>
          <a:p>
            <a:endParaRPr lang="en-GB" sz="1200" dirty="0"/>
          </a:p>
          <a:p>
            <a:r>
              <a:rPr lang="en-GB" sz="1200" dirty="0"/>
              <a:t>Joe wants to find why this happened.  </a:t>
            </a:r>
          </a:p>
          <a:p>
            <a:endParaRPr lang="en-GB" sz="1200" dirty="0"/>
          </a:p>
          <a:p>
            <a:endParaRPr lang="en-GB" sz="1200" dirty="0"/>
          </a:p>
        </p:txBody>
      </p:sp>
      <p:pic>
        <p:nvPicPr>
          <p:cNvPr id="11" name="Picture 10">
            <a:extLst>
              <a:ext uri="{FF2B5EF4-FFF2-40B4-BE49-F238E27FC236}">
                <a16:creationId xmlns:a16="http://schemas.microsoft.com/office/drawing/2014/main" id="{012338C7-1EDC-D1C0-F780-04F3040DEDD7}"/>
              </a:ext>
            </a:extLst>
          </p:cNvPr>
          <p:cNvPicPr>
            <a:picLocks noChangeAspect="1"/>
          </p:cNvPicPr>
          <p:nvPr/>
        </p:nvPicPr>
        <p:blipFill>
          <a:blip r:embed="rId2"/>
          <a:stretch>
            <a:fillRect/>
          </a:stretch>
        </p:blipFill>
        <p:spPr>
          <a:xfrm>
            <a:off x="6507453" y="1121047"/>
            <a:ext cx="2208834" cy="1980470"/>
          </a:xfrm>
          <a:prstGeom prst="rect">
            <a:avLst/>
          </a:prstGeom>
        </p:spPr>
      </p:pic>
      <p:pic>
        <p:nvPicPr>
          <p:cNvPr id="23" name="Picture 22">
            <a:extLst>
              <a:ext uri="{FF2B5EF4-FFF2-40B4-BE49-F238E27FC236}">
                <a16:creationId xmlns:a16="http://schemas.microsoft.com/office/drawing/2014/main" id="{4AC0833E-0EFA-0088-DFF4-A94381EFA763}"/>
              </a:ext>
            </a:extLst>
          </p:cNvPr>
          <p:cNvPicPr>
            <a:picLocks noChangeAspect="1"/>
          </p:cNvPicPr>
          <p:nvPr/>
        </p:nvPicPr>
        <p:blipFill>
          <a:blip r:embed="rId3"/>
          <a:stretch>
            <a:fillRect/>
          </a:stretch>
        </p:blipFill>
        <p:spPr>
          <a:xfrm>
            <a:off x="6735385" y="3101517"/>
            <a:ext cx="1752970" cy="1117351"/>
          </a:xfrm>
          <a:prstGeom prst="rect">
            <a:avLst/>
          </a:prstGeom>
        </p:spPr>
      </p:pic>
    </p:spTree>
    <p:extLst>
      <p:ext uri="{BB962C8B-B14F-4D97-AF65-F5344CB8AC3E}">
        <p14:creationId xmlns:p14="http://schemas.microsoft.com/office/powerpoint/2010/main" val="4115524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7ACDA-1B54-74A1-4476-D5CECE031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56171-8192-B749-1B1A-9E97D281BE94}"/>
              </a:ext>
            </a:extLst>
          </p:cNvPr>
          <p:cNvSpPr>
            <a:spLocks noGrp="1"/>
          </p:cNvSpPr>
          <p:nvPr>
            <p:ph type="title"/>
          </p:nvPr>
        </p:nvSpPr>
        <p:spPr/>
        <p:txBody>
          <a:bodyPr/>
          <a:lstStyle/>
          <a:p>
            <a:r>
              <a:rPr lang="en-GB" dirty="0"/>
              <a:t>Medical Clinic Scenario</a:t>
            </a:r>
          </a:p>
        </p:txBody>
      </p:sp>
      <p:sp>
        <p:nvSpPr>
          <p:cNvPr id="3" name="TextBox 2">
            <a:extLst>
              <a:ext uri="{FF2B5EF4-FFF2-40B4-BE49-F238E27FC236}">
                <a16:creationId xmlns:a16="http://schemas.microsoft.com/office/drawing/2014/main" id="{A6E2D0C5-9983-61A3-FFE7-FC64CE78FA35}"/>
              </a:ext>
            </a:extLst>
          </p:cNvPr>
          <p:cNvSpPr txBox="1"/>
          <p:nvPr/>
        </p:nvSpPr>
        <p:spPr>
          <a:xfrm>
            <a:off x="228601" y="1285434"/>
            <a:ext cx="4836559" cy="3493264"/>
          </a:xfrm>
          <a:prstGeom prst="rect">
            <a:avLst/>
          </a:prstGeom>
          <a:noFill/>
        </p:spPr>
        <p:txBody>
          <a:bodyPr wrap="square" rtlCol="0">
            <a:spAutoFit/>
          </a:bodyPr>
          <a:lstStyle/>
          <a:p>
            <a:r>
              <a:rPr lang="en-GB" sz="1300" dirty="0"/>
              <a:t>A medical clinic has an ongoing issue with doctors not signing notes prior to treatment starting for a patient.</a:t>
            </a:r>
          </a:p>
          <a:p>
            <a:endParaRPr lang="en-GB" sz="1300" dirty="0"/>
          </a:p>
          <a:p>
            <a:r>
              <a:rPr lang="en-GB" sz="1300" dirty="0"/>
              <a:t>Various ways to tackle the issue have been introduced like reminders, checklists and communications but it continues to be a problem.</a:t>
            </a:r>
          </a:p>
          <a:p>
            <a:endParaRPr lang="en-GB" sz="1300" dirty="0"/>
          </a:p>
          <a:p>
            <a:r>
              <a:rPr lang="en-GB" sz="1300" dirty="0"/>
              <a:t>Notes not being signed off leads to staff panicking at the list minute to get notes signed and patients are left waiting for long periods of time before their treatment can be started.</a:t>
            </a:r>
          </a:p>
          <a:p>
            <a:endParaRPr lang="en-GB" sz="1300" dirty="0"/>
          </a:p>
          <a:p>
            <a:endParaRPr lang="en-GB" sz="1300" dirty="0"/>
          </a:p>
          <a:p>
            <a:endParaRPr lang="en-GB" sz="1300" dirty="0"/>
          </a:p>
          <a:p>
            <a:endParaRPr lang="en-GB" sz="1300" dirty="0"/>
          </a:p>
          <a:p>
            <a:endParaRPr lang="en-GB" sz="1300" dirty="0"/>
          </a:p>
          <a:p>
            <a:endParaRPr lang="en-GB" sz="1300" dirty="0"/>
          </a:p>
          <a:p>
            <a:endParaRPr lang="en-GB" sz="1300" dirty="0"/>
          </a:p>
        </p:txBody>
      </p:sp>
      <p:grpSp>
        <p:nvGrpSpPr>
          <p:cNvPr id="4" name="Group 3">
            <a:extLst>
              <a:ext uri="{FF2B5EF4-FFF2-40B4-BE49-F238E27FC236}">
                <a16:creationId xmlns:a16="http://schemas.microsoft.com/office/drawing/2014/main" id="{4FFA05DC-E556-7CC4-D8ED-DFC470462D3C}"/>
              </a:ext>
            </a:extLst>
          </p:cNvPr>
          <p:cNvGrpSpPr/>
          <p:nvPr/>
        </p:nvGrpSpPr>
        <p:grpSpPr>
          <a:xfrm>
            <a:off x="4890498" y="1818526"/>
            <a:ext cx="3729519" cy="2568539"/>
            <a:chOff x="5981683" y="3853308"/>
            <a:chExt cx="12414281" cy="8283512"/>
          </a:xfrm>
        </p:grpSpPr>
        <p:sp>
          <p:nvSpPr>
            <p:cNvPr id="5" name="Freeform 17">
              <a:extLst>
                <a:ext uri="{FF2B5EF4-FFF2-40B4-BE49-F238E27FC236}">
                  <a16:creationId xmlns:a16="http://schemas.microsoft.com/office/drawing/2014/main" id="{48B7B340-0C19-F26E-9358-AE27A770E4CD}"/>
                </a:ext>
              </a:extLst>
            </p:cNvPr>
            <p:cNvSpPr>
              <a:spLocks noChangeArrowheads="1"/>
            </p:cNvSpPr>
            <p:nvPr/>
          </p:nvSpPr>
          <p:spPr bwMode="auto">
            <a:xfrm>
              <a:off x="5981683" y="5852777"/>
              <a:ext cx="11918661" cy="4552489"/>
            </a:xfrm>
            <a:custGeom>
              <a:avLst/>
              <a:gdLst>
                <a:gd name="connsiteX0" fmla="*/ 1643223 w 11918661"/>
                <a:gd name="connsiteY0" fmla="*/ 357044 h 4552489"/>
                <a:gd name="connsiteX1" fmla="*/ 5837862 w 11918661"/>
                <a:gd name="connsiteY1" fmla="*/ 4552485 h 4552489"/>
                <a:gd name="connsiteX2" fmla="*/ 0 w 11918661"/>
                <a:gd name="connsiteY2" fmla="*/ 4552485 h 4552489"/>
                <a:gd name="connsiteX3" fmla="*/ 11918661 w 11918661"/>
                <a:gd name="connsiteY3" fmla="*/ 0 h 4552489"/>
                <a:gd name="connsiteX4" fmla="*/ 10135033 w 11918661"/>
                <a:gd name="connsiteY4" fmla="*/ 4552489 h 4552489"/>
                <a:gd name="connsiteX5" fmla="*/ 7366174 w 11918661"/>
                <a:gd name="connsiteY5" fmla="*/ 4552489 h 45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8661" h="4552489">
                  <a:moveTo>
                    <a:pt x="1643223" y="357044"/>
                  </a:moveTo>
                  <a:lnTo>
                    <a:pt x="5837862" y="4552485"/>
                  </a:lnTo>
                  <a:lnTo>
                    <a:pt x="0" y="4552485"/>
                  </a:lnTo>
                  <a:close/>
                  <a:moveTo>
                    <a:pt x="11918661" y="0"/>
                  </a:moveTo>
                  <a:lnTo>
                    <a:pt x="10135033" y="4552489"/>
                  </a:lnTo>
                  <a:lnTo>
                    <a:pt x="7366174" y="4552489"/>
                  </a:lnTo>
                  <a:close/>
                </a:path>
              </a:pathLst>
            </a:custGeom>
            <a:solidFill>
              <a:srgbClr val="D6D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 name="Freeform 4">
              <a:extLst>
                <a:ext uri="{FF2B5EF4-FFF2-40B4-BE49-F238E27FC236}">
                  <a16:creationId xmlns:a16="http://schemas.microsoft.com/office/drawing/2014/main" id="{6BDD6B8F-87D2-2AFB-2575-8512F4C3C205}"/>
                </a:ext>
              </a:extLst>
            </p:cNvPr>
            <p:cNvSpPr>
              <a:spLocks noChangeArrowheads="1"/>
            </p:cNvSpPr>
            <p:nvPr/>
          </p:nvSpPr>
          <p:spPr bwMode="auto">
            <a:xfrm>
              <a:off x="7624104" y="4594868"/>
              <a:ext cx="10771860" cy="5811643"/>
            </a:xfrm>
            <a:custGeom>
              <a:avLst/>
              <a:gdLst>
                <a:gd name="T0" fmla="*/ 8647 w 8648"/>
                <a:gd name="T1" fmla="*/ 0 h 4665"/>
                <a:gd name="T2" fmla="*/ 508 w 8648"/>
                <a:gd name="T3" fmla="*/ 0 h 4665"/>
                <a:gd name="T4" fmla="*/ 0 w 8648"/>
                <a:gd name="T5" fmla="*/ 1298 h 4665"/>
                <a:gd name="T6" fmla="*/ 3367 w 8648"/>
                <a:gd name="T7" fmla="*/ 4664 h 4665"/>
                <a:gd name="T8" fmla="*/ 4596 w 8648"/>
                <a:gd name="T9" fmla="*/ 4664 h 4665"/>
                <a:gd name="T10" fmla="*/ 8251 w 8648"/>
                <a:gd name="T11" fmla="*/ 1009 h 4665"/>
                <a:gd name="T12" fmla="*/ 8647 w 8648"/>
                <a:gd name="T13" fmla="*/ 0 h 4665"/>
              </a:gdLst>
              <a:ahLst/>
              <a:cxnLst>
                <a:cxn ang="0">
                  <a:pos x="T0" y="T1"/>
                </a:cxn>
                <a:cxn ang="0">
                  <a:pos x="T2" y="T3"/>
                </a:cxn>
                <a:cxn ang="0">
                  <a:pos x="T4" y="T5"/>
                </a:cxn>
                <a:cxn ang="0">
                  <a:pos x="T6" y="T7"/>
                </a:cxn>
                <a:cxn ang="0">
                  <a:pos x="T8" y="T9"/>
                </a:cxn>
                <a:cxn ang="0">
                  <a:pos x="T10" y="T11"/>
                </a:cxn>
                <a:cxn ang="0">
                  <a:pos x="T12" y="T13"/>
                </a:cxn>
              </a:cxnLst>
              <a:rect l="0" t="0" r="r" b="b"/>
              <a:pathLst>
                <a:path w="8648" h="4665">
                  <a:moveTo>
                    <a:pt x="8647" y="0"/>
                  </a:moveTo>
                  <a:lnTo>
                    <a:pt x="508" y="0"/>
                  </a:lnTo>
                  <a:lnTo>
                    <a:pt x="0" y="1298"/>
                  </a:lnTo>
                  <a:lnTo>
                    <a:pt x="3367" y="4664"/>
                  </a:lnTo>
                  <a:lnTo>
                    <a:pt x="4596" y="4664"/>
                  </a:lnTo>
                  <a:lnTo>
                    <a:pt x="8251" y="1009"/>
                  </a:lnTo>
                  <a:lnTo>
                    <a:pt x="8647" y="0"/>
                  </a:lnTo>
                </a:path>
              </a:pathLst>
            </a:custGeom>
            <a:solidFill>
              <a:srgbClr val="E9E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 name="Freeform 5">
              <a:extLst>
                <a:ext uri="{FF2B5EF4-FFF2-40B4-BE49-F238E27FC236}">
                  <a16:creationId xmlns:a16="http://schemas.microsoft.com/office/drawing/2014/main" id="{392E1EDE-DF42-CABE-F845-0C20C65BDBBB}"/>
                </a:ext>
              </a:extLst>
            </p:cNvPr>
            <p:cNvSpPr>
              <a:spLocks noChangeArrowheads="1"/>
            </p:cNvSpPr>
            <p:nvPr/>
          </p:nvSpPr>
          <p:spPr bwMode="auto">
            <a:xfrm>
              <a:off x="10315694" y="11466669"/>
              <a:ext cx="587753" cy="329582"/>
            </a:xfrm>
            <a:custGeom>
              <a:avLst/>
              <a:gdLst>
                <a:gd name="T0" fmla="*/ 469 w 470"/>
                <a:gd name="T1" fmla="*/ 262 h 263"/>
                <a:gd name="T2" fmla="*/ 0 w 470"/>
                <a:gd name="T3" fmla="*/ 262 h 263"/>
                <a:gd name="T4" fmla="*/ 0 w 470"/>
                <a:gd name="T5" fmla="*/ 0 h 263"/>
                <a:gd name="T6" fmla="*/ 469 w 470"/>
                <a:gd name="T7" fmla="*/ 0 h 263"/>
                <a:gd name="T8" fmla="*/ 469 w 470"/>
                <a:gd name="T9" fmla="*/ 262 h 263"/>
              </a:gdLst>
              <a:ahLst/>
              <a:cxnLst>
                <a:cxn ang="0">
                  <a:pos x="T0" y="T1"/>
                </a:cxn>
                <a:cxn ang="0">
                  <a:pos x="T2" y="T3"/>
                </a:cxn>
                <a:cxn ang="0">
                  <a:pos x="T4" y="T5"/>
                </a:cxn>
                <a:cxn ang="0">
                  <a:pos x="T6" y="T7"/>
                </a:cxn>
                <a:cxn ang="0">
                  <a:pos x="T8" y="T9"/>
                </a:cxn>
              </a:cxnLst>
              <a:rect l="0" t="0" r="r" b="b"/>
              <a:pathLst>
                <a:path w="470" h="263">
                  <a:moveTo>
                    <a:pt x="469" y="262"/>
                  </a:moveTo>
                  <a:lnTo>
                    <a:pt x="0" y="262"/>
                  </a:lnTo>
                  <a:lnTo>
                    <a:pt x="0" y="0"/>
                  </a:lnTo>
                  <a:lnTo>
                    <a:pt x="469" y="0"/>
                  </a:lnTo>
                  <a:lnTo>
                    <a:pt x="469" y="262"/>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 name="Freeform 6">
              <a:extLst>
                <a:ext uri="{FF2B5EF4-FFF2-40B4-BE49-F238E27FC236}">
                  <a16:creationId xmlns:a16="http://schemas.microsoft.com/office/drawing/2014/main" id="{C5394456-E1D0-1F52-4348-5F4DE6777200}"/>
                </a:ext>
              </a:extLst>
            </p:cNvPr>
            <p:cNvSpPr>
              <a:spLocks noChangeArrowheads="1"/>
            </p:cNvSpPr>
            <p:nvPr/>
          </p:nvSpPr>
          <p:spPr bwMode="auto">
            <a:xfrm>
              <a:off x="10200339" y="11603995"/>
              <a:ext cx="1213965" cy="521842"/>
            </a:xfrm>
            <a:custGeom>
              <a:avLst/>
              <a:gdLst>
                <a:gd name="T0" fmla="*/ 973 w 974"/>
                <a:gd name="T1" fmla="*/ 417 h 418"/>
                <a:gd name="T2" fmla="*/ 0 w 974"/>
                <a:gd name="T3" fmla="*/ 417 h 418"/>
                <a:gd name="T4" fmla="*/ 0 w 974"/>
                <a:gd name="T5" fmla="*/ 317 h 418"/>
                <a:gd name="T6" fmla="*/ 65 w 974"/>
                <a:gd name="T7" fmla="*/ 158 h 418"/>
                <a:gd name="T8" fmla="*/ 41 w 974"/>
                <a:gd name="T9" fmla="*/ 99 h 418"/>
                <a:gd name="T10" fmla="*/ 41 w 974"/>
                <a:gd name="T11" fmla="*/ 99 h 418"/>
                <a:gd name="T12" fmla="*/ 108 w 974"/>
                <a:gd name="T13" fmla="*/ 0 h 418"/>
                <a:gd name="T14" fmla="*/ 589 w 974"/>
                <a:gd name="T15" fmla="*/ 0 h 418"/>
                <a:gd name="T16" fmla="*/ 588 w 974"/>
                <a:gd name="T17" fmla="*/ 79 h 418"/>
                <a:gd name="T18" fmla="*/ 802 w 974"/>
                <a:gd name="T19" fmla="*/ 208 h 418"/>
                <a:gd name="T20" fmla="*/ 802 w 974"/>
                <a:gd name="T21" fmla="*/ 208 h 418"/>
                <a:gd name="T22" fmla="*/ 973 w 974"/>
                <a:gd name="T23" fmla="*/ 380 h 418"/>
                <a:gd name="T24" fmla="*/ 973 w 974"/>
                <a:gd name="T25" fmla="*/ 41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4" h="418">
                  <a:moveTo>
                    <a:pt x="973" y="417"/>
                  </a:moveTo>
                  <a:lnTo>
                    <a:pt x="0" y="417"/>
                  </a:lnTo>
                  <a:lnTo>
                    <a:pt x="0" y="317"/>
                  </a:lnTo>
                  <a:lnTo>
                    <a:pt x="65" y="158"/>
                  </a:lnTo>
                  <a:lnTo>
                    <a:pt x="41" y="99"/>
                  </a:lnTo>
                  <a:lnTo>
                    <a:pt x="41" y="99"/>
                  </a:lnTo>
                  <a:cubicBezTo>
                    <a:pt x="21" y="52"/>
                    <a:pt x="57" y="0"/>
                    <a:pt x="108" y="0"/>
                  </a:cubicBezTo>
                  <a:lnTo>
                    <a:pt x="589" y="0"/>
                  </a:lnTo>
                  <a:lnTo>
                    <a:pt x="588" y="79"/>
                  </a:lnTo>
                  <a:lnTo>
                    <a:pt x="802" y="208"/>
                  </a:lnTo>
                  <a:lnTo>
                    <a:pt x="802" y="208"/>
                  </a:lnTo>
                  <a:cubicBezTo>
                    <a:pt x="896" y="208"/>
                    <a:pt x="973" y="285"/>
                    <a:pt x="973" y="380"/>
                  </a:cubicBezTo>
                  <a:lnTo>
                    <a:pt x="973" y="417"/>
                  </a:ln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 name="Freeform 7">
              <a:extLst>
                <a:ext uri="{FF2B5EF4-FFF2-40B4-BE49-F238E27FC236}">
                  <a16:creationId xmlns:a16="http://schemas.microsoft.com/office/drawing/2014/main" id="{C4C9EC5E-49F1-3D22-ADDC-5302E19A79FD}"/>
                </a:ext>
              </a:extLst>
            </p:cNvPr>
            <p:cNvSpPr>
              <a:spLocks noChangeArrowheads="1"/>
            </p:cNvSpPr>
            <p:nvPr/>
          </p:nvSpPr>
          <p:spPr bwMode="auto">
            <a:xfrm>
              <a:off x="10200339" y="11999494"/>
              <a:ext cx="1213965" cy="126342"/>
            </a:xfrm>
            <a:custGeom>
              <a:avLst/>
              <a:gdLst>
                <a:gd name="T0" fmla="*/ 0 w 974"/>
                <a:gd name="T1" fmla="*/ 0 h 101"/>
                <a:gd name="T2" fmla="*/ 0 w 974"/>
                <a:gd name="T3" fmla="*/ 100 h 101"/>
                <a:gd name="T4" fmla="*/ 973 w 974"/>
                <a:gd name="T5" fmla="*/ 100 h 101"/>
                <a:gd name="T6" fmla="*/ 973 w 974"/>
                <a:gd name="T7" fmla="*/ 63 h 101"/>
                <a:gd name="T8" fmla="*/ 973 w 974"/>
                <a:gd name="T9" fmla="*/ 63 h 101"/>
                <a:gd name="T10" fmla="*/ 961 w 974"/>
                <a:gd name="T11" fmla="*/ 0 h 101"/>
                <a:gd name="T12" fmla="*/ 0 w 974"/>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974" h="101">
                  <a:moveTo>
                    <a:pt x="0" y="0"/>
                  </a:moveTo>
                  <a:lnTo>
                    <a:pt x="0" y="100"/>
                  </a:lnTo>
                  <a:lnTo>
                    <a:pt x="973" y="100"/>
                  </a:lnTo>
                  <a:lnTo>
                    <a:pt x="973" y="63"/>
                  </a:lnTo>
                  <a:lnTo>
                    <a:pt x="973" y="63"/>
                  </a:lnTo>
                  <a:cubicBezTo>
                    <a:pt x="973" y="41"/>
                    <a:pt x="968" y="19"/>
                    <a:pt x="961" y="0"/>
                  </a:cubicBezTo>
                  <a:lnTo>
                    <a:pt x="0" y="0"/>
                  </a:lnTo>
                </a:path>
              </a:pathLst>
            </a:custGeom>
            <a:solidFill>
              <a:srgbClr val="E22A1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 name="Freeform 8">
              <a:extLst>
                <a:ext uri="{FF2B5EF4-FFF2-40B4-BE49-F238E27FC236}">
                  <a16:creationId xmlns:a16="http://schemas.microsoft.com/office/drawing/2014/main" id="{448F9C14-9082-22C8-A57D-0334D4044F42}"/>
                </a:ext>
              </a:extLst>
            </p:cNvPr>
            <p:cNvSpPr>
              <a:spLocks noChangeArrowheads="1"/>
            </p:cNvSpPr>
            <p:nvPr/>
          </p:nvSpPr>
          <p:spPr bwMode="auto">
            <a:xfrm>
              <a:off x="10678237" y="11752306"/>
              <a:ext cx="472402" cy="82395"/>
            </a:xfrm>
            <a:custGeom>
              <a:avLst/>
              <a:gdLst>
                <a:gd name="T0" fmla="*/ 377 w 378"/>
                <a:gd name="T1" fmla="*/ 67 h 68"/>
                <a:gd name="T2" fmla="*/ 34 w 378"/>
                <a:gd name="T3" fmla="*/ 67 h 68"/>
                <a:gd name="T4" fmla="*/ 34 w 378"/>
                <a:gd name="T5" fmla="*/ 67 h 68"/>
                <a:gd name="T6" fmla="*/ 0 w 378"/>
                <a:gd name="T7" fmla="*/ 34 h 68"/>
                <a:gd name="T8" fmla="*/ 0 w 378"/>
                <a:gd name="T9" fmla="*/ 34 h 68"/>
                <a:gd name="T10" fmla="*/ 34 w 378"/>
                <a:gd name="T11" fmla="*/ 0 h 68"/>
                <a:gd name="T12" fmla="*/ 333 w 378"/>
                <a:gd name="T13" fmla="*/ 0 h 68"/>
                <a:gd name="T14" fmla="*/ 333 w 378"/>
                <a:gd name="T15" fmla="*/ 0 h 68"/>
                <a:gd name="T16" fmla="*/ 377 w 378"/>
                <a:gd name="T17" fmla="*/ 44 h 68"/>
                <a:gd name="T18" fmla="*/ 377 w 378"/>
                <a:gd name="T1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68">
                  <a:moveTo>
                    <a:pt x="377" y="67"/>
                  </a:moveTo>
                  <a:lnTo>
                    <a:pt x="34" y="67"/>
                  </a:lnTo>
                  <a:lnTo>
                    <a:pt x="34" y="67"/>
                  </a:lnTo>
                  <a:cubicBezTo>
                    <a:pt x="16" y="67"/>
                    <a:pt x="0" y="52"/>
                    <a:pt x="0" y="34"/>
                  </a:cubicBezTo>
                  <a:lnTo>
                    <a:pt x="0" y="34"/>
                  </a:lnTo>
                  <a:cubicBezTo>
                    <a:pt x="0" y="15"/>
                    <a:pt x="16" y="0"/>
                    <a:pt x="34" y="0"/>
                  </a:cubicBezTo>
                  <a:lnTo>
                    <a:pt x="333" y="0"/>
                  </a:lnTo>
                  <a:lnTo>
                    <a:pt x="333" y="0"/>
                  </a:lnTo>
                  <a:cubicBezTo>
                    <a:pt x="357" y="0"/>
                    <a:pt x="377" y="20"/>
                    <a:pt x="377" y="44"/>
                  </a:cubicBezTo>
                  <a:lnTo>
                    <a:pt x="377" y="67"/>
                  </a:lnTo>
                </a:path>
              </a:pathLst>
            </a:custGeom>
            <a:solidFill>
              <a:srgbClr val="D6D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2" name="Freeform 9">
              <a:extLst>
                <a:ext uri="{FF2B5EF4-FFF2-40B4-BE49-F238E27FC236}">
                  <a16:creationId xmlns:a16="http://schemas.microsoft.com/office/drawing/2014/main" id="{6FDAC438-BEC1-5396-438E-01F14ED4A5D4}"/>
                </a:ext>
              </a:extLst>
            </p:cNvPr>
            <p:cNvSpPr>
              <a:spLocks noChangeArrowheads="1"/>
            </p:cNvSpPr>
            <p:nvPr/>
          </p:nvSpPr>
          <p:spPr bwMode="auto">
            <a:xfrm>
              <a:off x="10678235" y="11752306"/>
              <a:ext cx="131833" cy="82395"/>
            </a:xfrm>
            <a:custGeom>
              <a:avLst/>
              <a:gdLst>
                <a:gd name="T0" fmla="*/ 34 w 105"/>
                <a:gd name="T1" fmla="*/ 0 h 68"/>
                <a:gd name="T2" fmla="*/ 34 w 105"/>
                <a:gd name="T3" fmla="*/ 0 h 68"/>
                <a:gd name="T4" fmla="*/ 0 w 105"/>
                <a:gd name="T5" fmla="*/ 34 h 68"/>
                <a:gd name="T6" fmla="*/ 0 w 105"/>
                <a:gd name="T7" fmla="*/ 34 h 68"/>
                <a:gd name="T8" fmla="*/ 34 w 105"/>
                <a:gd name="T9" fmla="*/ 67 h 68"/>
                <a:gd name="T10" fmla="*/ 104 w 105"/>
                <a:gd name="T11" fmla="*/ 67 h 68"/>
                <a:gd name="T12" fmla="*/ 104 w 105"/>
                <a:gd name="T13" fmla="*/ 0 h 68"/>
                <a:gd name="T14" fmla="*/ 34 w 105"/>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8">
                  <a:moveTo>
                    <a:pt x="34" y="0"/>
                  </a:moveTo>
                  <a:lnTo>
                    <a:pt x="34" y="0"/>
                  </a:lnTo>
                  <a:cubicBezTo>
                    <a:pt x="16" y="0"/>
                    <a:pt x="0" y="15"/>
                    <a:pt x="0" y="34"/>
                  </a:cubicBezTo>
                  <a:lnTo>
                    <a:pt x="0" y="34"/>
                  </a:lnTo>
                  <a:cubicBezTo>
                    <a:pt x="0" y="52"/>
                    <a:pt x="16" y="67"/>
                    <a:pt x="34" y="67"/>
                  </a:cubicBezTo>
                  <a:lnTo>
                    <a:pt x="104" y="67"/>
                  </a:lnTo>
                  <a:lnTo>
                    <a:pt x="104" y="0"/>
                  </a:lnTo>
                  <a:lnTo>
                    <a:pt x="34" y="0"/>
                  </a:lnTo>
                </a:path>
              </a:pathLst>
            </a:custGeom>
            <a:solidFill>
              <a:srgbClr val="E22A1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3" name="Freeform 10">
              <a:extLst>
                <a:ext uri="{FF2B5EF4-FFF2-40B4-BE49-F238E27FC236}">
                  <a16:creationId xmlns:a16="http://schemas.microsoft.com/office/drawing/2014/main" id="{D1BDEC4A-480A-498A-7E8F-03333AAA24CF}"/>
                </a:ext>
              </a:extLst>
            </p:cNvPr>
            <p:cNvSpPr>
              <a:spLocks noChangeArrowheads="1"/>
            </p:cNvSpPr>
            <p:nvPr/>
          </p:nvSpPr>
          <p:spPr bwMode="auto">
            <a:xfrm>
              <a:off x="10348655" y="11658923"/>
              <a:ext cx="93380" cy="93383"/>
            </a:xfrm>
            <a:custGeom>
              <a:avLst/>
              <a:gdLst>
                <a:gd name="T0" fmla="*/ 72 w 73"/>
                <a:gd name="T1" fmla="*/ 37 h 74"/>
                <a:gd name="T2" fmla="*/ 72 w 73"/>
                <a:gd name="T3" fmla="*/ 37 h 74"/>
                <a:gd name="T4" fmla="*/ 36 w 73"/>
                <a:gd name="T5" fmla="*/ 73 h 74"/>
                <a:gd name="T6" fmla="*/ 36 w 73"/>
                <a:gd name="T7" fmla="*/ 73 h 74"/>
                <a:gd name="T8" fmla="*/ 0 w 73"/>
                <a:gd name="T9" fmla="*/ 37 h 74"/>
                <a:gd name="T10" fmla="*/ 0 w 73"/>
                <a:gd name="T11" fmla="*/ 37 h 74"/>
                <a:gd name="T12" fmla="*/ 36 w 73"/>
                <a:gd name="T13" fmla="*/ 0 h 74"/>
                <a:gd name="T14" fmla="*/ 36 w 73"/>
                <a:gd name="T15" fmla="*/ 0 h 74"/>
                <a:gd name="T16" fmla="*/ 72 w 73"/>
                <a:gd name="T17"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4">
                  <a:moveTo>
                    <a:pt x="72" y="37"/>
                  </a:moveTo>
                  <a:lnTo>
                    <a:pt x="72" y="37"/>
                  </a:lnTo>
                  <a:cubicBezTo>
                    <a:pt x="72" y="56"/>
                    <a:pt x="56" y="73"/>
                    <a:pt x="36" y="73"/>
                  </a:cubicBezTo>
                  <a:lnTo>
                    <a:pt x="36" y="73"/>
                  </a:lnTo>
                  <a:cubicBezTo>
                    <a:pt x="16" y="73"/>
                    <a:pt x="0" y="56"/>
                    <a:pt x="0" y="37"/>
                  </a:cubicBezTo>
                  <a:lnTo>
                    <a:pt x="0" y="37"/>
                  </a:lnTo>
                  <a:cubicBezTo>
                    <a:pt x="0" y="17"/>
                    <a:pt x="16" y="0"/>
                    <a:pt x="36" y="0"/>
                  </a:cubicBezTo>
                  <a:lnTo>
                    <a:pt x="36" y="0"/>
                  </a:lnTo>
                  <a:cubicBezTo>
                    <a:pt x="56" y="0"/>
                    <a:pt x="72" y="17"/>
                    <a:pt x="72" y="37"/>
                  </a:cubicBezTo>
                </a:path>
              </a:pathLst>
            </a:custGeom>
            <a:solidFill>
              <a:srgbClr val="E22A1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4" name="Freeform 11">
              <a:extLst>
                <a:ext uri="{FF2B5EF4-FFF2-40B4-BE49-F238E27FC236}">
                  <a16:creationId xmlns:a16="http://schemas.microsoft.com/office/drawing/2014/main" id="{201DA777-E7BA-FB1E-1192-79B7443C387B}"/>
                </a:ext>
              </a:extLst>
            </p:cNvPr>
            <p:cNvSpPr>
              <a:spLocks noChangeArrowheads="1"/>
            </p:cNvSpPr>
            <p:nvPr/>
          </p:nvSpPr>
          <p:spPr bwMode="auto">
            <a:xfrm>
              <a:off x="9370891" y="11466669"/>
              <a:ext cx="587753" cy="329582"/>
            </a:xfrm>
            <a:custGeom>
              <a:avLst/>
              <a:gdLst>
                <a:gd name="T0" fmla="*/ 469 w 470"/>
                <a:gd name="T1" fmla="*/ 262 h 263"/>
                <a:gd name="T2" fmla="*/ 0 w 470"/>
                <a:gd name="T3" fmla="*/ 262 h 263"/>
                <a:gd name="T4" fmla="*/ 0 w 470"/>
                <a:gd name="T5" fmla="*/ 0 h 263"/>
                <a:gd name="T6" fmla="*/ 469 w 470"/>
                <a:gd name="T7" fmla="*/ 0 h 263"/>
                <a:gd name="T8" fmla="*/ 469 w 470"/>
                <a:gd name="T9" fmla="*/ 262 h 263"/>
              </a:gdLst>
              <a:ahLst/>
              <a:cxnLst>
                <a:cxn ang="0">
                  <a:pos x="T0" y="T1"/>
                </a:cxn>
                <a:cxn ang="0">
                  <a:pos x="T2" y="T3"/>
                </a:cxn>
                <a:cxn ang="0">
                  <a:pos x="T4" y="T5"/>
                </a:cxn>
                <a:cxn ang="0">
                  <a:pos x="T6" y="T7"/>
                </a:cxn>
                <a:cxn ang="0">
                  <a:pos x="T8" y="T9"/>
                </a:cxn>
              </a:cxnLst>
              <a:rect l="0" t="0" r="r" b="b"/>
              <a:pathLst>
                <a:path w="470" h="263">
                  <a:moveTo>
                    <a:pt x="469" y="262"/>
                  </a:moveTo>
                  <a:lnTo>
                    <a:pt x="0" y="262"/>
                  </a:lnTo>
                  <a:lnTo>
                    <a:pt x="0" y="0"/>
                  </a:lnTo>
                  <a:lnTo>
                    <a:pt x="469" y="0"/>
                  </a:lnTo>
                  <a:lnTo>
                    <a:pt x="469" y="262"/>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5" name="Freeform 12">
              <a:extLst>
                <a:ext uri="{FF2B5EF4-FFF2-40B4-BE49-F238E27FC236}">
                  <a16:creationId xmlns:a16="http://schemas.microsoft.com/office/drawing/2014/main" id="{66A4FAA6-B5A3-D933-5FFB-CEC174FD1397}"/>
                </a:ext>
              </a:extLst>
            </p:cNvPr>
            <p:cNvSpPr>
              <a:spLocks noChangeArrowheads="1"/>
            </p:cNvSpPr>
            <p:nvPr/>
          </p:nvSpPr>
          <p:spPr bwMode="auto">
            <a:xfrm>
              <a:off x="9283002" y="7182093"/>
              <a:ext cx="900860" cy="4355984"/>
            </a:xfrm>
            <a:custGeom>
              <a:avLst/>
              <a:gdLst>
                <a:gd name="T0" fmla="*/ 0 w 721"/>
                <a:gd name="T1" fmla="*/ 0 h 3495"/>
                <a:gd name="T2" fmla="*/ 0 w 721"/>
                <a:gd name="T3" fmla="*/ 3494 h 3495"/>
                <a:gd name="T4" fmla="*/ 567 w 721"/>
                <a:gd name="T5" fmla="*/ 3494 h 3495"/>
                <a:gd name="T6" fmla="*/ 720 w 721"/>
                <a:gd name="T7" fmla="*/ 0 h 3495"/>
                <a:gd name="T8" fmla="*/ 0 w 721"/>
                <a:gd name="T9" fmla="*/ 0 h 3495"/>
              </a:gdLst>
              <a:ahLst/>
              <a:cxnLst>
                <a:cxn ang="0">
                  <a:pos x="T0" y="T1"/>
                </a:cxn>
                <a:cxn ang="0">
                  <a:pos x="T2" y="T3"/>
                </a:cxn>
                <a:cxn ang="0">
                  <a:pos x="T4" y="T5"/>
                </a:cxn>
                <a:cxn ang="0">
                  <a:pos x="T6" y="T7"/>
                </a:cxn>
                <a:cxn ang="0">
                  <a:pos x="T8" y="T9"/>
                </a:cxn>
              </a:cxnLst>
              <a:rect l="0" t="0" r="r" b="b"/>
              <a:pathLst>
                <a:path w="721" h="3495">
                  <a:moveTo>
                    <a:pt x="0" y="0"/>
                  </a:moveTo>
                  <a:lnTo>
                    <a:pt x="0" y="3494"/>
                  </a:lnTo>
                  <a:lnTo>
                    <a:pt x="567" y="3494"/>
                  </a:lnTo>
                  <a:lnTo>
                    <a:pt x="720" y="0"/>
                  </a:lnTo>
                  <a:lnTo>
                    <a:pt x="0" y="0"/>
                  </a:lnTo>
                </a:path>
              </a:pathLst>
            </a:custGeom>
            <a:solidFill>
              <a:srgbClr val="12266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6" name="Freeform 13">
              <a:extLst>
                <a:ext uri="{FF2B5EF4-FFF2-40B4-BE49-F238E27FC236}">
                  <a16:creationId xmlns:a16="http://schemas.microsoft.com/office/drawing/2014/main" id="{711C84C8-91AA-9687-F3AB-62945AC56A9E}"/>
                </a:ext>
              </a:extLst>
            </p:cNvPr>
            <p:cNvSpPr>
              <a:spLocks noChangeArrowheads="1"/>
            </p:cNvSpPr>
            <p:nvPr/>
          </p:nvSpPr>
          <p:spPr bwMode="auto">
            <a:xfrm>
              <a:off x="10041044" y="7182093"/>
              <a:ext cx="933817" cy="4339506"/>
            </a:xfrm>
            <a:custGeom>
              <a:avLst/>
              <a:gdLst>
                <a:gd name="T0" fmla="*/ 0 w 749"/>
                <a:gd name="T1" fmla="*/ 0 h 3484"/>
                <a:gd name="T2" fmla="*/ 181 w 749"/>
                <a:gd name="T3" fmla="*/ 3483 h 3484"/>
                <a:gd name="T4" fmla="*/ 748 w 749"/>
                <a:gd name="T5" fmla="*/ 3483 h 3484"/>
                <a:gd name="T6" fmla="*/ 689 w 749"/>
                <a:gd name="T7" fmla="*/ 0 h 3484"/>
                <a:gd name="T8" fmla="*/ 0 w 749"/>
                <a:gd name="T9" fmla="*/ 0 h 3484"/>
              </a:gdLst>
              <a:ahLst/>
              <a:cxnLst>
                <a:cxn ang="0">
                  <a:pos x="T0" y="T1"/>
                </a:cxn>
                <a:cxn ang="0">
                  <a:pos x="T2" y="T3"/>
                </a:cxn>
                <a:cxn ang="0">
                  <a:pos x="T4" y="T5"/>
                </a:cxn>
                <a:cxn ang="0">
                  <a:pos x="T6" y="T7"/>
                </a:cxn>
                <a:cxn ang="0">
                  <a:pos x="T8" y="T9"/>
                </a:cxn>
              </a:cxnLst>
              <a:rect l="0" t="0" r="r" b="b"/>
              <a:pathLst>
                <a:path w="749" h="3484">
                  <a:moveTo>
                    <a:pt x="0" y="0"/>
                  </a:moveTo>
                  <a:lnTo>
                    <a:pt x="181" y="3483"/>
                  </a:lnTo>
                  <a:lnTo>
                    <a:pt x="748" y="3483"/>
                  </a:lnTo>
                  <a:lnTo>
                    <a:pt x="689" y="0"/>
                  </a:lnTo>
                  <a:lnTo>
                    <a:pt x="0" y="0"/>
                  </a:lnTo>
                </a:path>
              </a:pathLst>
            </a:custGeom>
            <a:solidFill>
              <a:srgbClr val="42569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7" name="Freeform 14">
              <a:extLst>
                <a:ext uri="{FF2B5EF4-FFF2-40B4-BE49-F238E27FC236}">
                  <a16:creationId xmlns:a16="http://schemas.microsoft.com/office/drawing/2014/main" id="{ED2B4433-6B6B-9AAB-30A4-02E4329AEE74}"/>
                </a:ext>
              </a:extLst>
            </p:cNvPr>
            <p:cNvSpPr>
              <a:spLocks noChangeArrowheads="1"/>
            </p:cNvSpPr>
            <p:nvPr/>
          </p:nvSpPr>
          <p:spPr bwMode="auto">
            <a:xfrm>
              <a:off x="9184130" y="5248540"/>
              <a:ext cx="1790734" cy="1933551"/>
            </a:xfrm>
            <a:custGeom>
              <a:avLst/>
              <a:gdLst>
                <a:gd name="T0" fmla="*/ 1438 w 1439"/>
                <a:gd name="T1" fmla="*/ 149 h 1554"/>
                <a:gd name="T2" fmla="*/ 893 w 1439"/>
                <a:gd name="T3" fmla="*/ 0 h 1554"/>
                <a:gd name="T4" fmla="*/ 543 w 1439"/>
                <a:gd name="T5" fmla="*/ 0 h 1554"/>
                <a:gd name="T6" fmla="*/ 0 w 1439"/>
                <a:gd name="T7" fmla="*/ 149 h 1554"/>
                <a:gd name="T8" fmla="*/ 0 w 1439"/>
                <a:gd name="T9" fmla="*/ 1553 h 1554"/>
                <a:gd name="T10" fmla="*/ 1438 w 1439"/>
                <a:gd name="T11" fmla="*/ 1553 h 1554"/>
                <a:gd name="T12" fmla="*/ 1438 w 1439"/>
                <a:gd name="T13" fmla="*/ 149 h 1554"/>
              </a:gdLst>
              <a:ahLst/>
              <a:cxnLst>
                <a:cxn ang="0">
                  <a:pos x="T0" y="T1"/>
                </a:cxn>
                <a:cxn ang="0">
                  <a:pos x="T2" y="T3"/>
                </a:cxn>
                <a:cxn ang="0">
                  <a:pos x="T4" y="T5"/>
                </a:cxn>
                <a:cxn ang="0">
                  <a:pos x="T6" y="T7"/>
                </a:cxn>
                <a:cxn ang="0">
                  <a:pos x="T8" y="T9"/>
                </a:cxn>
                <a:cxn ang="0">
                  <a:pos x="T10" y="T11"/>
                </a:cxn>
                <a:cxn ang="0">
                  <a:pos x="T12" y="T13"/>
                </a:cxn>
              </a:cxnLst>
              <a:rect l="0" t="0" r="r" b="b"/>
              <a:pathLst>
                <a:path w="1439" h="1554">
                  <a:moveTo>
                    <a:pt x="1438" y="149"/>
                  </a:moveTo>
                  <a:lnTo>
                    <a:pt x="893" y="0"/>
                  </a:lnTo>
                  <a:lnTo>
                    <a:pt x="543" y="0"/>
                  </a:lnTo>
                  <a:lnTo>
                    <a:pt x="0" y="149"/>
                  </a:lnTo>
                  <a:lnTo>
                    <a:pt x="0" y="1553"/>
                  </a:lnTo>
                  <a:lnTo>
                    <a:pt x="1438" y="1553"/>
                  </a:lnTo>
                  <a:lnTo>
                    <a:pt x="1438" y="149"/>
                  </a:lnTo>
                </a:path>
              </a:pathLst>
            </a:custGeom>
            <a:solidFill>
              <a:srgbClr val="E22A1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8" name="Freeform 29">
              <a:extLst>
                <a:ext uri="{FF2B5EF4-FFF2-40B4-BE49-F238E27FC236}">
                  <a16:creationId xmlns:a16="http://schemas.microsoft.com/office/drawing/2014/main" id="{374B430B-7938-1F1B-6817-830185F209D4}"/>
                </a:ext>
              </a:extLst>
            </p:cNvPr>
            <p:cNvSpPr>
              <a:spLocks noChangeArrowheads="1"/>
            </p:cNvSpPr>
            <p:nvPr/>
          </p:nvSpPr>
          <p:spPr bwMode="auto">
            <a:xfrm>
              <a:off x="9184130" y="5276003"/>
              <a:ext cx="1794975" cy="4129526"/>
            </a:xfrm>
            <a:custGeom>
              <a:avLst/>
              <a:gdLst>
                <a:gd name="connsiteX0" fmla="*/ 531572 w 1794975"/>
                <a:gd name="connsiteY0" fmla="*/ 10987 h 4129526"/>
                <a:gd name="connsiteX1" fmla="*/ 531572 w 1794975"/>
                <a:gd name="connsiteY1" fmla="*/ 3638690 h 4129526"/>
                <a:gd name="connsiteX2" fmla="*/ 40024 w 1794975"/>
                <a:gd name="connsiteY2" fmla="*/ 4129526 h 4129526"/>
                <a:gd name="connsiteX3" fmla="*/ 0 w 1794975"/>
                <a:gd name="connsiteY3" fmla="*/ 4129526 h 4129526"/>
                <a:gd name="connsiteX4" fmla="*/ 0 w 1794975"/>
                <a:gd name="connsiteY4" fmla="*/ 156743 h 4129526"/>
                <a:gd name="connsiteX5" fmla="*/ 1219455 w 1794975"/>
                <a:gd name="connsiteY5" fmla="*/ 0 h 4129526"/>
                <a:gd name="connsiteX6" fmla="*/ 1794975 w 1794975"/>
                <a:gd name="connsiteY6" fmla="*/ 156960 h 4129526"/>
                <a:gd name="connsiteX7" fmla="*/ 1794975 w 1794975"/>
                <a:gd name="connsiteY7" fmla="*/ 4129524 h 4129526"/>
                <a:gd name="connsiteX8" fmla="*/ 1219455 w 1794975"/>
                <a:gd name="connsiteY8" fmla="*/ 3555252 h 41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975" h="4129526">
                  <a:moveTo>
                    <a:pt x="531572" y="10987"/>
                  </a:moveTo>
                  <a:lnTo>
                    <a:pt x="531572" y="3638690"/>
                  </a:lnTo>
                  <a:cubicBezTo>
                    <a:pt x="531572" y="3910270"/>
                    <a:pt x="311439" y="4129526"/>
                    <a:pt x="40024" y="4129526"/>
                  </a:cubicBezTo>
                  <a:lnTo>
                    <a:pt x="0" y="4129526"/>
                  </a:lnTo>
                  <a:lnTo>
                    <a:pt x="0" y="156743"/>
                  </a:lnTo>
                  <a:close/>
                  <a:moveTo>
                    <a:pt x="1219455" y="0"/>
                  </a:moveTo>
                  <a:lnTo>
                    <a:pt x="1794975" y="156960"/>
                  </a:lnTo>
                  <a:lnTo>
                    <a:pt x="1794975" y="4129524"/>
                  </a:lnTo>
                  <a:cubicBezTo>
                    <a:pt x="1477877" y="4129524"/>
                    <a:pt x="1219455" y="3872908"/>
                    <a:pt x="1219455" y="3555252"/>
                  </a:cubicBezTo>
                  <a:close/>
                </a:path>
              </a:pathLst>
            </a:custGeom>
            <a:solidFill>
              <a:srgbClr val="00B37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9" name="Freeform 17">
              <a:extLst>
                <a:ext uri="{FF2B5EF4-FFF2-40B4-BE49-F238E27FC236}">
                  <a16:creationId xmlns:a16="http://schemas.microsoft.com/office/drawing/2014/main" id="{5A16A998-8AC1-E23B-EC2D-5B335EC8CFD3}"/>
                </a:ext>
              </a:extLst>
            </p:cNvPr>
            <p:cNvSpPr>
              <a:spLocks noChangeArrowheads="1"/>
            </p:cNvSpPr>
            <p:nvPr/>
          </p:nvSpPr>
          <p:spPr bwMode="auto">
            <a:xfrm>
              <a:off x="9255535" y="11603995"/>
              <a:ext cx="1213965" cy="521842"/>
            </a:xfrm>
            <a:custGeom>
              <a:avLst/>
              <a:gdLst>
                <a:gd name="T0" fmla="*/ 973 w 974"/>
                <a:gd name="T1" fmla="*/ 417 h 418"/>
                <a:gd name="T2" fmla="*/ 0 w 974"/>
                <a:gd name="T3" fmla="*/ 417 h 418"/>
                <a:gd name="T4" fmla="*/ 0 w 974"/>
                <a:gd name="T5" fmla="*/ 317 h 418"/>
                <a:gd name="T6" fmla="*/ 64 w 974"/>
                <a:gd name="T7" fmla="*/ 158 h 418"/>
                <a:gd name="T8" fmla="*/ 41 w 974"/>
                <a:gd name="T9" fmla="*/ 99 h 418"/>
                <a:gd name="T10" fmla="*/ 41 w 974"/>
                <a:gd name="T11" fmla="*/ 99 h 418"/>
                <a:gd name="T12" fmla="*/ 109 w 974"/>
                <a:gd name="T13" fmla="*/ 0 h 418"/>
                <a:gd name="T14" fmla="*/ 589 w 974"/>
                <a:gd name="T15" fmla="*/ 0 h 418"/>
                <a:gd name="T16" fmla="*/ 588 w 974"/>
                <a:gd name="T17" fmla="*/ 79 h 418"/>
                <a:gd name="T18" fmla="*/ 802 w 974"/>
                <a:gd name="T19" fmla="*/ 208 h 418"/>
                <a:gd name="T20" fmla="*/ 802 w 974"/>
                <a:gd name="T21" fmla="*/ 208 h 418"/>
                <a:gd name="T22" fmla="*/ 973 w 974"/>
                <a:gd name="T23" fmla="*/ 380 h 418"/>
                <a:gd name="T24" fmla="*/ 973 w 974"/>
                <a:gd name="T25" fmla="*/ 41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4" h="418">
                  <a:moveTo>
                    <a:pt x="973" y="417"/>
                  </a:moveTo>
                  <a:lnTo>
                    <a:pt x="0" y="417"/>
                  </a:lnTo>
                  <a:lnTo>
                    <a:pt x="0" y="317"/>
                  </a:lnTo>
                  <a:lnTo>
                    <a:pt x="64" y="158"/>
                  </a:lnTo>
                  <a:lnTo>
                    <a:pt x="41" y="99"/>
                  </a:lnTo>
                  <a:lnTo>
                    <a:pt x="41" y="99"/>
                  </a:lnTo>
                  <a:cubicBezTo>
                    <a:pt x="22" y="52"/>
                    <a:pt x="57" y="0"/>
                    <a:pt x="109" y="0"/>
                  </a:cubicBezTo>
                  <a:lnTo>
                    <a:pt x="589" y="0"/>
                  </a:lnTo>
                  <a:lnTo>
                    <a:pt x="588" y="79"/>
                  </a:lnTo>
                  <a:lnTo>
                    <a:pt x="802" y="208"/>
                  </a:lnTo>
                  <a:lnTo>
                    <a:pt x="802" y="208"/>
                  </a:lnTo>
                  <a:cubicBezTo>
                    <a:pt x="897" y="208"/>
                    <a:pt x="973" y="285"/>
                    <a:pt x="973" y="380"/>
                  </a:cubicBezTo>
                  <a:lnTo>
                    <a:pt x="973" y="417"/>
                  </a:ln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0" name="Freeform 18">
              <a:extLst>
                <a:ext uri="{FF2B5EF4-FFF2-40B4-BE49-F238E27FC236}">
                  <a16:creationId xmlns:a16="http://schemas.microsoft.com/office/drawing/2014/main" id="{36218CBE-3DF3-244F-37FD-E93B457604F9}"/>
                </a:ext>
              </a:extLst>
            </p:cNvPr>
            <p:cNvSpPr>
              <a:spLocks noChangeArrowheads="1"/>
            </p:cNvSpPr>
            <p:nvPr/>
          </p:nvSpPr>
          <p:spPr bwMode="auto">
            <a:xfrm>
              <a:off x="9255535" y="11999494"/>
              <a:ext cx="1213965" cy="126342"/>
            </a:xfrm>
            <a:custGeom>
              <a:avLst/>
              <a:gdLst>
                <a:gd name="T0" fmla="*/ 0 w 974"/>
                <a:gd name="T1" fmla="*/ 0 h 101"/>
                <a:gd name="T2" fmla="*/ 0 w 974"/>
                <a:gd name="T3" fmla="*/ 100 h 101"/>
                <a:gd name="T4" fmla="*/ 973 w 974"/>
                <a:gd name="T5" fmla="*/ 100 h 101"/>
                <a:gd name="T6" fmla="*/ 973 w 974"/>
                <a:gd name="T7" fmla="*/ 63 h 101"/>
                <a:gd name="T8" fmla="*/ 973 w 974"/>
                <a:gd name="T9" fmla="*/ 63 h 101"/>
                <a:gd name="T10" fmla="*/ 961 w 974"/>
                <a:gd name="T11" fmla="*/ 0 h 101"/>
                <a:gd name="T12" fmla="*/ 0 w 974"/>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974" h="101">
                  <a:moveTo>
                    <a:pt x="0" y="0"/>
                  </a:moveTo>
                  <a:lnTo>
                    <a:pt x="0" y="100"/>
                  </a:lnTo>
                  <a:lnTo>
                    <a:pt x="973" y="100"/>
                  </a:lnTo>
                  <a:lnTo>
                    <a:pt x="973" y="63"/>
                  </a:lnTo>
                  <a:lnTo>
                    <a:pt x="973" y="63"/>
                  </a:lnTo>
                  <a:cubicBezTo>
                    <a:pt x="973" y="41"/>
                    <a:pt x="969" y="19"/>
                    <a:pt x="961" y="0"/>
                  </a:cubicBezTo>
                  <a:lnTo>
                    <a:pt x="0" y="0"/>
                  </a:lnTo>
                </a:path>
              </a:pathLst>
            </a:custGeom>
            <a:solidFill>
              <a:srgbClr val="EF583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1" name="Freeform 19">
              <a:extLst>
                <a:ext uri="{FF2B5EF4-FFF2-40B4-BE49-F238E27FC236}">
                  <a16:creationId xmlns:a16="http://schemas.microsoft.com/office/drawing/2014/main" id="{F2C9E044-798E-F928-FAEB-F66C815A2897}"/>
                </a:ext>
              </a:extLst>
            </p:cNvPr>
            <p:cNvSpPr>
              <a:spLocks noChangeArrowheads="1"/>
            </p:cNvSpPr>
            <p:nvPr/>
          </p:nvSpPr>
          <p:spPr bwMode="auto">
            <a:xfrm>
              <a:off x="9733434" y="11752306"/>
              <a:ext cx="466908" cy="82395"/>
            </a:xfrm>
            <a:custGeom>
              <a:avLst/>
              <a:gdLst>
                <a:gd name="T0" fmla="*/ 376 w 377"/>
                <a:gd name="T1" fmla="*/ 67 h 68"/>
                <a:gd name="T2" fmla="*/ 33 w 377"/>
                <a:gd name="T3" fmla="*/ 67 h 68"/>
                <a:gd name="T4" fmla="*/ 33 w 377"/>
                <a:gd name="T5" fmla="*/ 67 h 68"/>
                <a:gd name="T6" fmla="*/ 0 w 377"/>
                <a:gd name="T7" fmla="*/ 34 h 68"/>
                <a:gd name="T8" fmla="*/ 0 w 377"/>
                <a:gd name="T9" fmla="*/ 34 h 68"/>
                <a:gd name="T10" fmla="*/ 33 w 377"/>
                <a:gd name="T11" fmla="*/ 0 h 68"/>
                <a:gd name="T12" fmla="*/ 332 w 377"/>
                <a:gd name="T13" fmla="*/ 0 h 68"/>
                <a:gd name="T14" fmla="*/ 332 w 377"/>
                <a:gd name="T15" fmla="*/ 0 h 68"/>
                <a:gd name="T16" fmla="*/ 376 w 377"/>
                <a:gd name="T17" fmla="*/ 44 h 68"/>
                <a:gd name="T18" fmla="*/ 376 w 377"/>
                <a:gd name="T1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 h="68">
                  <a:moveTo>
                    <a:pt x="376" y="67"/>
                  </a:moveTo>
                  <a:lnTo>
                    <a:pt x="33" y="67"/>
                  </a:lnTo>
                  <a:lnTo>
                    <a:pt x="33" y="67"/>
                  </a:lnTo>
                  <a:cubicBezTo>
                    <a:pt x="15" y="67"/>
                    <a:pt x="0" y="52"/>
                    <a:pt x="0" y="34"/>
                  </a:cubicBezTo>
                  <a:lnTo>
                    <a:pt x="0" y="34"/>
                  </a:lnTo>
                  <a:cubicBezTo>
                    <a:pt x="0" y="15"/>
                    <a:pt x="15" y="0"/>
                    <a:pt x="33" y="0"/>
                  </a:cubicBezTo>
                  <a:lnTo>
                    <a:pt x="332" y="0"/>
                  </a:lnTo>
                  <a:lnTo>
                    <a:pt x="332" y="0"/>
                  </a:lnTo>
                  <a:cubicBezTo>
                    <a:pt x="356" y="0"/>
                    <a:pt x="376" y="20"/>
                    <a:pt x="376" y="44"/>
                  </a:cubicBezTo>
                  <a:lnTo>
                    <a:pt x="376" y="67"/>
                  </a:lnTo>
                </a:path>
              </a:pathLst>
            </a:custGeom>
            <a:solidFill>
              <a:srgbClr val="D6D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2" name="Freeform 20">
              <a:extLst>
                <a:ext uri="{FF2B5EF4-FFF2-40B4-BE49-F238E27FC236}">
                  <a16:creationId xmlns:a16="http://schemas.microsoft.com/office/drawing/2014/main" id="{87A99AEE-62C6-F930-CAF4-09D3C6843EAB}"/>
                </a:ext>
              </a:extLst>
            </p:cNvPr>
            <p:cNvSpPr>
              <a:spLocks noChangeArrowheads="1"/>
            </p:cNvSpPr>
            <p:nvPr/>
          </p:nvSpPr>
          <p:spPr bwMode="auto">
            <a:xfrm>
              <a:off x="9733432" y="11752306"/>
              <a:ext cx="131833" cy="82395"/>
            </a:xfrm>
            <a:custGeom>
              <a:avLst/>
              <a:gdLst>
                <a:gd name="T0" fmla="*/ 33 w 104"/>
                <a:gd name="T1" fmla="*/ 0 h 68"/>
                <a:gd name="T2" fmla="*/ 33 w 104"/>
                <a:gd name="T3" fmla="*/ 0 h 68"/>
                <a:gd name="T4" fmla="*/ 0 w 104"/>
                <a:gd name="T5" fmla="*/ 34 h 68"/>
                <a:gd name="T6" fmla="*/ 0 w 104"/>
                <a:gd name="T7" fmla="*/ 34 h 68"/>
                <a:gd name="T8" fmla="*/ 33 w 104"/>
                <a:gd name="T9" fmla="*/ 67 h 68"/>
                <a:gd name="T10" fmla="*/ 103 w 104"/>
                <a:gd name="T11" fmla="*/ 67 h 68"/>
                <a:gd name="T12" fmla="*/ 103 w 104"/>
                <a:gd name="T13" fmla="*/ 0 h 68"/>
                <a:gd name="T14" fmla="*/ 33 w 104"/>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68">
                  <a:moveTo>
                    <a:pt x="33" y="0"/>
                  </a:moveTo>
                  <a:lnTo>
                    <a:pt x="33" y="0"/>
                  </a:lnTo>
                  <a:cubicBezTo>
                    <a:pt x="15" y="0"/>
                    <a:pt x="0" y="15"/>
                    <a:pt x="0" y="34"/>
                  </a:cubicBezTo>
                  <a:lnTo>
                    <a:pt x="0" y="34"/>
                  </a:lnTo>
                  <a:cubicBezTo>
                    <a:pt x="0" y="52"/>
                    <a:pt x="15" y="67"/>
                    <a:pt x="33" y="67"/>
                  </a:cubicBezTo>
                  <a:lnTo>
                    <a:pt x="103" y="67"/>
                  </a:lnTo>
                  <a:lnTo>
                    <a:pt x="103" y="0"/>
                  </a:lnTo>
                  <a:lnTo>
                    <a:pt x="33" y="0"/>
                  </a:lnTo>
                </a:path>
              </a:pathLst>
            </a:custGeom>
            <a:solidFill>
              <a:srgbClr val="EF583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4" name="Freeform 34">
              <a:extLst>
                <a:ext uri="{FF2B5EF4-FFF2-40B4-BE49-F238E27FC236}">
                  <a16:creationId xmlns:a16="http://schemas.microsoft.com/office/drawing/2014/main" id="{F8C43A4D-4DF7-F12F-84D5-21460B71DAE1}"/>
                </a:ext>
              </a:extLst>
            </p:cNvPr>
            <p:cNvSpPr>
              <a:spLocks noChangeArrowheads="1"/>
            </p:cNvSpPr>
            <p:nvPr/>
          </p:nvSpPr>
          <p:spPr bwMode="auto">
            <a:xfrm>
              <a:off x="9381877" y="5276006"/>
              <a:ext cx="1355528" cy="2399218"/>
            </a:xfrm>
            <a:custGeom>
              <a:avLst/>
              <a:gdLst>
                <a:gd name="connsiteX0" fmla="*/ 328343 w 1355528"/>
                <a:gd name="connsiteY0" fmla="*/ 10987 h 2399218"/>
                <a:gd name="connsiteX1" fmla="*/ 328343 w 1355528"/>
                <a:gd name="connsiteY1" fmla="*/ 2399218 h 2399218"/>
                <a:gd name="connsiteX2" fmla="*/ 0 w 1355528"/>
                <a:gd name="connsiteY2" fmla="*/ 1201367 h 2399218"/>
                <a:gd name="connsiteX3" fmla="*/ 216830 w 1355528"/>
                <a:gd name="connsiteY3" fmla="*/ 988444 h 2399218"/>
                <a:gd name="connsiteX4" fmla="*/ 0 w 1355528"/>
                <a:gd name="connsiteY4" fmla="*/ 687113 h 2399218"/>
                <a:gd name="connsiteX5" fmla="*/ 187094 w 1355528"/>
                <a:gd name="connsiteY5" fmla="*/ 49587 h 2399218"/>
                <a:gd name="connsiteX6" fmla="*/ 1021708 w 1355528"/>
                <a:gd name="connsiteY6" fmla="*/ 0 h 2399218"/>
                <a:gd name="connsiteX7" fmla="*/ 1164774 w 1355528"/>
                <a:gd name="connsiteY7" fmla="*/ 38600 h 2399218"/>
                <a:gd name="connsiteX8" fmla="*/ 1355528 w 1355528"/>
                <a:gd name="connsiteY8" fmla="*/ 676126 h 2399218"/>
                <a:gd name="connsiteX9" fmla="*/ 1135910 w 1355528"/>
                <a:gd name="connsiteY9" fmla="*/ 977457 h 2399218"/>
                <a:gd name="connsiteX10" fmla="*/ 1355528 w 1355528"/>
                <a:gd name="connsiteY10" fmla="*/ 1190380 h 2399218"/>
                <a:gd name="connsiteX11" fmla="*/ 1021708 w 1355528"/>
                <a:gd name="connsiteY11" fmla="*/ 2388231 h 239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5528" h="2399218">
                  <a:moveTo>
                    <a:pt x="328343" y="10987"/>
                  </a:moveTo>
                  <a:lnTo>
                    <a:pt x="328343" y="2399218"/>
                  </a:lnTo>
                  <a:lnTo>
                    <a:pt x="0" y="1201367"/>
                  </a:lnTo>
                  <a:lnTo>
                    <a:pt x="216830" y="988444"/>
                  </a:lnTo>
                  <a:lnTo>
                    <a:pt x="0" y="687113"/>
                  </a:lnTo>
                  <a:lnTo>
                    <a:pt x="187094" y="49587"/>
                  </a:lnTo>
                  <a:close/>
                  <a:moveTo>
                    <a:pt x="1021708" y="0"/>
                  </a:moveTo>
                  <a:lnTo>
                    <a:pt x="1164774" y="38600"/>
                  </a:lnTo>
                  <a:lnTo>
                    <a:pt x="1355528" y="676126"/>
                  </a:lnTo>
                  <a:lnTo>
                    <a:pt x="1135910" y="977457"/>
                  </a:lnTo>
                  <a:lnTo>
                    <a:pt x="1355528" y="1190380"/>
                  </a:lnTo>
                  <a:lnTo>
                    <a:pt x="1021708" y="2388231"/>
                  </a:lnTo>
                  <a:close/>
                </a:path>
              </a:pathLst>
            </a:custGeom>
            <a:solidFill>
              <a:srgbClr val="E9E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25" name="Freeform 35">
              <a:extLst>
                <a:ext uri="{FF2B5EF4-FFF2-40B4-BE49-F238E27FC236}">
                  <a16:creationId xmlns:a16="http://schemas.microsoft.com/office/drawing/2014/main" id="{B2ACD24E-BA61-8FBF-3F1B-821AA7E76615}"/>
                </a:ext>
              </a:extLst>
            </p:cNvPr>
            <p:cNvSpPr>
              <a:spLocks noChangeArrowheads="1"/>
            </p:cNvSpPr>
            <p:nvPr/>
          </p:nvSpPr>
          <p:spPr bwMode="auto">
            <a:xfrm>
              <a:off x="9447795" y="5072764"/>
              <a:ext cx="1223695" cy="1597228"/>
            </a:xfrm>
            <a:custGeom>
              <a:avLst/>
              <a:gdLst>
                <a:gd name="connsiteX0" fmla="*/ 1061025 w 1223695"/>
                <a:gd name="connsiteY0" fmla="*/ 1060157 h 1597228"/>
                <a:gd name="connsiteX1" fmla="*/ 1223695 w 1223695"/>
                <a:gd name="connsiteY1" fmla="*/ 1220947 h 1597228"/>
                <a:gd name="connsiteX2" fmla="*/ 1061025 w 1223695"/>
                <a:gd name="connsiteY2" fmla="*/ 1382993 h 1597228"/>
                <a:gd name="connsiteX3" fmla="*/ 900858 w 1223695"/>
                <a:gd name="connsiteY3" fmla="*/ 1220947 h 1597228"/>
                <a:gd name="connsiteX4" fmla="*/ 1061025 w 1223695"/>
                <a:gd name="connsiteY4" fmla="*/ 1060157 h 1597228"/>
                <a:gd name="connsiteX5" fmla="*/ 205895 w 1223695"/>
                <a:gd name="connsiteY5" fmla="*/ 1005432 h 1597228"/>
                <a:gd name="connsiteX6" fmla="*/ 44922 w 1223695"/>
                <a:gd name="connsiteY6" fmla="*/ 1279527 h 1597228"/>
                <a:gd name="connsiteX7" fmla="*/ 205895 w 1223695"/>
                <a:gd name="connsiteY7" fmla="*/ 1553622 h 1597228"/>
                <a:gd name="connsiteX8" fmla="*/ 368115 w 1223695"/>
                <a:gd name="connsiteY8" fmla="*/ 1279527 h 1597228"/>
                <a:gd name="connsiteX9" fmla="*/ 205895 w 1223695"/>
                <a:gd name="connsiteY9" fmla="*/ 1005432 h 1597228"/>
                <a:gd name="connsiteX10" fmla="*/ 637650 w 1223695"/>
                <a:gd name="connsiteY10" fmla="*/ 0 h 1597228"/>
                <a:gd name="connsiteX11" fmla="*/ 1091866 w 1223695"/>
                <a:gd name="connsiteY11" fmla="*/ 551928 h 1597228"/>
                <a:gd name="connsiteX12" fmla="*/ 1091866 w 1223695"/>
                <a:gd name="connsiteY12" fmla="*/ 1056513 h 1597228"/>
                <a:gd name="connsiteX13" fmla="*/ 1046944 w 1223695"/>
                <a:gd name="connsiteY13" fmla="*/ 1056513 h 1597228"/>
                <a:gd name="connsiteX14" fmla="*/ 1046944 w 1223695"/>
                <a:gd name="connsiteY14" fmla="*/ 551928 h 1597228"/>
                <a:gd name="connsiteX15" fmla="*/ 637650 w 1223695"/>
                <a:gd name="connsiteY15" fmla="*/ 44852 h 1597228"/>
                <a:gd name="connsiteX16" fmla="*/ 228356 w 1223695"/>
                <a:gd name="connsiteY16" fmla="*/ 551928 h 1597228"/>
                <a:gd name="connsiteX17" fmla="*/ 228356 w 1223695"/>
                <a:gd name="connsiteY17" fmla="*/ 963071 h 1597228"/>
                <a:gd name="connsiteX18" fmla="*/ 413037 w 1223695"/>
                <a:gd name="connsiteY18" fmla="*/ 1279527 h 1597228"/>
                <a:gd name="connsiteX19" fmla="*/ 205895 w 1223695"/>
                <a:gd name="connsiteY19" fmla="*/ 1597228 h 1597228"/>
                <a:gd name="connsiteX20" fmla="*/ 0 w 1223695"/>
                <a:gd name="connsiteY20" fmla="*/ 1279527 h 1597228"/>
                <a:gd name="connsiteX21" fmla="*/ 183434 w 1223695"/>
                <a:gd name="connsiteY21" fmla="*/ 963071 h 1597228"/>
                <a:gd name="connsiteX22" fmla="*/ 183434 w 1223695"/>
                <a:gd name="connsiteY22" fmla="*/ 551928 h 1597228"/>
                <a:gd name="connsiteX23" fmla="*/ 637650 w 1223695"/>
                <a:gd name="connsiteY23" fmla="*/ 0 h 159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3695" h="1597228">
                  <a:moveTo>
                    <a:pt x="1061025" y="1060157"/>
                  </a:moveTo>
                  <a:cubicBezTo>
                    <a:pt x="1151119" y="1060157"/>
                    <a:pt x="1223695" y="1131759"/>
                    <a:pt x="1223695" y="1220947"/>
                  </a:cubicBezTo>
                  <a:cubicBezTo>
                    <a:pt x="1223695" y="1310135"/>
                    <a:pt x="1151119" y="1382993"/>
                    <a:pt x="1061025" y="1382993"/>
                  </a:cubicBezTo>
                  <a:cubicBezTo>
                    <a:pt x="972182" y="1382993"/>
                    <a:pt x="900858" y="1310135"/>
                    <a:pt x="900858" y="1220947"/>
                  </a:cubicBezTo>
                  <a:cubicBezTo>
                    <a:pt x="900858" y="1131759"/>
                    <a:pt x="972182" y="1060157"/>
                    <a:pt x="1061025" y="1060157"/>
                  </a:cubicBezTo>
                  <a:close/>
                  <a:moveTo>
                    <a:pt x="205895" y="1005432"/>
                  </a:moveTo>
                  <a:cubicBezTo>
                    <a:pt x="118545" y="1005432"/>
                    <a:pt x="44922" y="1131266"/>
                    <a:pt x="44922" y="1279527"/>
                  </a:cubicBezTo>
                  <a:cubicBezTo>
                    <a:pt x="44922" y="1427788"/>
                    <a:pt x="118545" y="1553622"/>
                    <a:pt x="205895" y="1553622"/>
                  </a:cubicBezTo>
                  <a:cubicBezTo>
                    <a:pt x="293244" y="1553622"/>
                    <a:pt x="368115" y="1427788"/>
                    <a:pt x="368115" y="1279527"/>
                  </a:cubicBezTo>
                  <a:cubicBezTo>
                    <a:pt x="368115" y="1131266"/>
                    <a:pt x="293244" y="1005432"/>
                    <a:pt x="205895" y="1005432"/>
                  </a:cubicBezTo>
                  <a:close/>
                  <a:moveTo>
                    <a:pt x="637650" y="0"/>
                  </a:moveTo>
                  <a:cubicBezTo>
                    <a:pt x="888467" y="0"/>
                    <a:pt x="1091866" y="247932"/>
                    <a:pt x="1091866" y="551928"/>
                  </a:cubicBezTo>
                  <a:lnTo>
                    <a:pt x="1091866" y="1056513"/>
                  </a:lnTo>
                  <a:lnTo>
                    <a:pt x="1046944" y="1056513"/>
                  </a:lnTo>
                  <a:lnTo>
                    <a:pt x="1046944" y="551928"/>
                  </a:lnTo>
                  <a:cubicBezTo>
                    <a:pt x="1046944" y="271604"/>
                    <a:pt x="863510" y="44852"/>
                    <a:pt x="637650" y="44852"/>
                  </a:cubicBezTo>
                  <a:cubicBezTo>
                    <a:pt x="413037" y="44852"/>
                    <a:pt x="228356" y="271604"/>
                    <a:pt x="228356" y="551928"/>
                  </a:cubicBezTo>
                  <a:lnTo>
                    <a:pt x="228356" y="963071"/>
                  </a:lnTo>
                  <a:cubicBezTo>
                    <a:pt x="334423" y="980514"/>
                    <a:pt x="413037" y="1112578"/>
                    <a:pt x="413037" y="1279527"/>
                  </a:cubicBezTo>
                  <a:cubicBezTo>
                    <a:pt x="413037" y="1457689"/>
                    <a:pt x="321945" y="1597228"/>
                    <a:pt x="205895" y="1597228"/>
                  </a:cubicBezTo>
                  <a:cubicBezTo>
                    <a:pt x="91093" y="1597228"/>
                    <a:pt x="0" y="1457689"/>
                    <a:pt x="0" y="1279527"/>
                  </a:cubicBezTo>
                  <a:cubicBezTo>
                    <a:pt x="0" y="1112578"/>
                    <a:pt x="78614" y="980514"/>
                    <a:pt x="183434" y="963071"/>
                  </a:cubicBezTo>
                  <a:lnTo>
                    <a:pt x="183434" y="551928"/>
                  </a:lnTo>
                  <a:cubicBezTo>
                    <a:pt x="183434" y="247932"/>
                    <a:pt x="386833" y="0"/>
                    <a:pt x="637650" y="0"/>
                  </a:cubicBezTo>
                  <a:close/>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26" name="Freeform 24">
              <a:extLst>
                <a:ext uri="{FF2B5EF4-FFF2-40B4-BE49-F238E27FC236}">
                  <a16:creationId xmlns:a16="http://schemas.microsoft.com/office/drawing/2014/main" id="{4B6F0E0A-4CB3-7E02-1BF9-69486E3DC805}"/>
                </a:ext>
              </a:extLst>
            </p:cNvPr>
            <p:cNvSpPr>
              <a:spLocks noChangeArrowheads="1"/>
            </p:cNvSpPr>
            <p:nvPr/>
          </p:nvSpPr>
          <p:spPr bwMode="auto">
            <a:xfrm>
              <a:off x="9859770" y="4869520"/>
              <a:ext cx="439443" cy="714095"/>
            </a:xfrm>
            <a:custGeom>
              <a:avLst/>
              <a:gdLst>
                <a:gd name="T0" fmla="*/ 350 w 351"/>
                <a:gd name="T1" fmla="*/ 466 h 574"/>
                <a:gd name="T2" fmla="*/ 312 w 351"/>
                <a:gd name="T3" fmla="*/ 502 h 574"/>
                <a:gd name="T4" fmla="*/ 312 w 351"/>
                <a:gd name="T5" fmla="*/ 502 h 574"/>
                <a:gd name="T6" fmla="*/ 38 w 351"/>
                <a:gd name="T7" fmla="*/ 502 h 574"/>
                <a:gd name="T8" fmla="*/ 0 w 351"/>
                <a:gd name="T9" fmla="*/ 466 h 574"/>
                <a:gd name="T10" fmla="*/ 0 w 351"/>
                <a:gd name="T11" fmla="*/ 0 h 574"/>
                <a:gd name="T12" fmla="*/ 350 w 351"/>
                <a:gd name="T13" fmla="*/ 0 h 574"/>
                <a:gd name="T14" fmla="*/ 350 w 351"/>
                <a:gd name="T15" fmla="*/ 466 h 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1" h="574">
                  <a:moveTo>
                    <a:pt x="350" y="466"/>
                  </a:moveTo>
                  <a:lnTo>
                    <a:pt x="312" y="502"/>
                  </a:lnTo>
                  <a:lnTo>
                    <a:pt x="312" y="502"/>
                  </a:lnTo>
                  <a:cubicBezTo>
                    <a:pt x="234" y="573"/>
                    <a:pt x="115" y="573"/>
                    <a:pt x="38" y="502"/>
                  </a:cubicBezTo>
                  <a:lnTo>
                    <a:pt x="0" y="466"/>
                  </a:lnTo>
                  <a:lnTo>
                    <a:pt x="0" y="0"/>
                  </a:lnTo>
                  <a:lnTo>
                    <a:pt x="350" y="0"/>
                  </a:lnTo>
                  <a:lnTo>
                    <a:pt x="350" y="466"/>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7" name="Freeform 25">
              <a:extLst>
                <a:ext uri="{FF2B5EF4-FFF2-40B4-BE49-F238E27FC236}">
                  <a16:creationId xmlns:a16="http://schemas.microsoft.com/office/drawing/2014/main" id="{B8272D19-39F4-F12D-0AC7-E979EC8C8ECE}"/>
                </a:ext>
              </a:extLst>
            </p:cNvPr>
            <p:cNvSpPr>
              <a:spLocks noChangeArrowheads="1"/>
            </p:cNvSpPr>
            <p:nvPr/>
          </p:nvSpPr>
          <p:spPr bwMode="auto">
            <a:xfrm>
              <a:off x="9859770" y="4869520"/>
              <a:ext cx="439443" cy="296624"/>
            </a:xfrm>
            <a:custGeom>
              <a:avLst/>
              <a:gdLst>
                <a:gd name="T0" fmla="*/ 350 w 351"/>
                <a:gd name="T1" fmla="*/ 238 h 239"/>
                <a:gd name="T2" fmla="*/ 0 w 351"/>
                <a:gd name="T3" fmla="*/ 173 h 239"/>
                <a:gd name="T4" fmla="*/ 0 w 351"/>
                <a:gd name="T5" fmla="*/ 0 h 239"/>
                <a:gd name="T6" fmla="*/ 350 w 351"/>
                <a:gd name="T7" fmla="*/ 0 h 239"/>
                <a:gd name="T8" fmla="*/ 350 w 351"/>
                <a:gd name="T9" fmla="*/ 238 h 239"/>
              </a:gdLst>
              <a:ahLst/>
              <a:cxnLst>
                <a:cxn ang="0">
                  <a:pos x="T0" y="T1"/>
                </a:cxn>
                <a:cxn ang="0">
                  <a:pos x="T2" y="T3"/>
                </a:cxn>
                <a:cxn ang="0">
                  <a:pos x="T4" y="T5"/>
                </a:cxn>
                <a:cxn ang="0">
                  <a:pos x="T6" y="T7"/>
                </a:cxn>
                <a:cxn ang="0">
                  <a:pos x="T8" y="T9"/>
                </a:cxn>
              </a:cxnLst>
              <a:rect l="0" t="0" r="r" b="b"/>
              <a:pathLst>
                <a:path w="351" h="239">
                  <a:moveTo>
                    <a:pt x="350" y="238"/>
                  </a:moveTo>
                  <a:lnTo>
                    <a:pt x="0" y="173"/>
                  </a:lnTo>
                  <a:lnTo>
                    <a:pt x="0" y="0"/>
                  </a:lnTo>
                  <a:lnTo>
                    <a:pt x="350" y="0"/>
                  </a:lnTo>
                  <a:lnTo>
                    <a:pt x="350" y="238"/>
                  </a:lnTo>
                </a:path>
              </a:pathLst>
            </a:custGeom>
            <a:solidFill>
              <a:srgbClr val="F7949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8" name="Freeform 26">
              <a:extLst>
                <a:ext uri="{FF2B5EF4-FFF2-40B4-BE49-F238E27FC236}">
                  <a16:creationId xmlns:a16="http://schemas.microsoft.com/office/drawing/2014/main" id="{B7451FCD-DB2F-7810-89E7-9F3E984CFBD2}"/>
                </a:ext>
              </a:extLst>
            </p:cNvPr>
            <p:cNvSpPr>
              <a:spLocks noChangeArrowheads="1"/>
            </p:cNvSpPr>
            <p:nvPr/>
          </p:nvSpPr>
          <p:spPr bwMode="auto">
            <a:xfrm>
              <a:off x="9552159" y="3996126"/>
              <a:ext cx="950298" cy="1054665"/>
            </a:xfrm>
            <a:custGeom>
              <a:avLst/>
              <a:gdLst>
                <a:gd name="T0" fmla="*/ 760 w 761"/>
                <a:gd name="T1" fmla="*/ 435 h 846"/>
                <a:gd name="T2" fmla="*/ 760 w 761"/>
                <a:gd name="T3" fmla="*/ 435 h 846"/>
                <a:gd name="T4" fmla="*/ 390 w 761"/>
                <a:gd name="T5" fmla="*/ 845 h 846"/>
                <a:gd name="T6" fmla="*/ 390 w 761"/>
                <a:gd name="T7" fmla="*/ 845 h 846"/>
                <a:gd name="T8" fmla="*/ 0 w 761"/>
                <a:gd name="T9" fmla="*/ 435 h 846"/>
                <a:gd name="T10" fmla="*/ 0 w 761"/>
                <a:gd name="T11" fmla="*/ 435 h 846"/>
                <a:gd name="T12" fmla="*/ 390 w 761"/>
                <a:gd name="T13" fmla="*/ 0 h 846"/>
                <a:gd name="T14" fmla="*/ 390 w 761"/>
                <a:gd name="T15" fmla="*/ 0 h 846"/>
                <a:gd name="T16" fmla="*/ 760 w 761"/>
                <a:gd name="T17" fmla="*/ 43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846">
                  <a:moveTo>
                    <a:pt x="760" y="435"/>
                  </a:moveTo>
                  <a:lnTo>
                    <a:pt x="760" y="435"/>
                  </a:lnTo>
                  <a:cubicBezTo>
                    <a:pt x="760" y="676"/>
                    <a:pt x="605" y="845"/>
                    <a:pt x="390" y="845"/>
                  </a:cubicBezTo>
                  <a:lnTo>
                    <a:pt x="390" y="845"/>
                  </a:lnTo>
                  <a:cubicBezTo>
                    <a:pt x="175" y="845"/>
                    <a:pt x="0" y="676"/>
                    <a:pt x="0" y="435"/>
                  </a:cubicBezTo>
                  <a:lnTo>
                    <a:pt x="0" y="435"/>
                  </a:lnTo>
                  <a:cubicBezTo>
                    <a:pt x="0" y="195"/>
                    <a:pt x="175" y="0"/>
                    <a:pt x="390" y="0"/>
                  </a:cubicBezTo>
                  <a:lnTo>
                    <a:pt x="390" y="0"/>
                  </a:lnTo>
                  <a:cubicBezTo>
                    <a:pt x="605" y="0"/>
                    <a:pt x="760" y="195"/>
                    <a:pt x="760" y="435"/>
                  </a:cubicBez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9" name="Freeform 27">
              <a:extLst>
                <a:ext uri="{FF2B5EF4-FFF2-40B4-BE49-F238E27FC236}">
                  <a16:creationId xmlns:a16="http://schemas.microsoft.com/office/drawing/2014/main" id="{ECB54E1A-B07A-4B81-0A02-627089F97579}"/>
                </a:ext>
              </a:extLst>
            </p:cNvPr>
            <p:cNvSpPr>
              <a:spLocks noChangeArrowheads="1"/>
            </p:cNvSpPr>
            <p:nvPr/>
          </p:nvSpPr>
          <p:spPr bwMode="auto">
            <a:xfrm>
              <a:off x="10255271" y="4523460"/>
              <a:ext cx="76902" cy="170282"/>
            </a:xfrm>
            <a:custGeom>
              <a:avLst/>
              <a:gdLst>
                <a:gd name="T0" fmla="*/ 62 w 63"/>
                <a:gd name="T1" fmla="*/ 137 h 138"/>
                <a:gd name="T2" fmla="*/ 0 w 63"/>
                <a:gd name="T3" fmla="*/ 137 h 138"/>
                <a:gd name="T4" fmla="*/ 0 w 63"/>
                <a:gd name="T5" fmla="*/ 130 h 138"/>
                <a:gd name="T6" fmla="*/ 52 w 63"/>
                <a:gd name="T7" fmla="*/ 130 h 138"/>
                <a:gd name="T8" fmla="*/ 10 w 63"/>
                <a:gd name="T9" fmla="*/ 1 h 138"/>
                <a:gd name="T10" fmla="*/ 17 w 63"/>
                <a:gd name="T11" fmla="*/ 0 h 138"/>
                <a:gd name="T12" fmla="*/ 62 w 63"/>
                <a:gd name="T13" fmla="*/ 137 h 138"/>
              </a:gdLst>
              <a:ahLst/>
              <a:cxnLst>
                <a:cxn ang="0">
                  <a:pos x="T0" y="T1"/>
                </a:cxn>
                <a:cxn ang="0">
                  <a:pos x="T2" y="T3"/>
                </a:cxn>
                <a:cxn ang="0">
                  <a:pos x="T4" y="T5"/>
                </a:cxn>
                <a:cxn ang="0">
                  <a:pos x="T6" y="T7"/>
                </a:cxn>
                <a:cxn ang="0">
                  <a:pos x="T8" y="T9"/>
                </a:cxn>
                <a:cxn ang="0">
                  <a:pos x="T10" y="T11"/>
                </a:cxn>
                <a:cxn ang="0">
                  <a:pos x="T12" y="T13"/>
                </a:cxn>
              </a:cxnLst>
              <a:rect l="0" t="0" r="r" b="b"/>
              <a:pathLst>
                <a:path w="63" h="138">
                  <a:moveTo>
                    <a:pt x="62" y="137"/>
                  </a:moveTo>
                  <a:lnTo>
                    <a:pt x="0" y="137"/>
                  </a:lnTo>
                  <a:lnTo>
                    <a:pt x="0" y="130"/>
                  </a:lnTo>
                  <a:lnTo>
                    <a:pt x="52" y="130"/>
                  </a:lnTo>
                  <a:lnTo>
                    <a:pt x="10" y="1"/>
                  </a:lnTo>
                  <a:lnTo>
                    <a:pt x="17" y="0"/>
                  </a:lnTo>
                  <a:lnTo>
                    <a:pt x="62" y="137"/>
                  </a:lnTo>
                </a:path>
              </a:pathLst>
            </a:custGeom>
            <a:solidFill>
              <a:srgbClr val="F7949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0" name="Freeform 28">
              <a:extLst>
                <a:ext uri="{FF2B5EF4-FFF2-40B4-BE49-F238E27FC236}">
                  <a16:creationId xmlns:a16="http://schemas.microsoft.com/office/drawing/2014/main" id="{6160930A-29A8-635E-7DA4-F583B30CC282}"/>
                </a:ext>
              </a:extLst>
            </p:cNvPr>
            <p:cNvSpPr>
              <a:spLocks noChangeArrowheads="1"/>
            </p:cNvSpPr>
            <p:nvPr/>
          </p:nvSpPr>
          <p:spPr bwMode="auto">
            <a:xfrm>
              <a:off x="9552161" y="4204864"/>
              <a:ext cx="571276" cy="686629"/>
            </a:xfrm>
            <a:custGeom>
              <a:avLst/>
              <a:gdLst>
                <a:gd name="T0" fmla="*/ 176 w 460"/>
                <a:gd name="T1" fmla="*/ 379 h 553"/>
                <a:gd name="T2" fmla="*/ 176 w 460"/>
                <a:gd name="T3" fmla="*/ 379 h 553"/>
                <a:gd name="T4" fmla="*/ 171 w 460"/>
                <a:gd name="T5" fmla="*/ 286 h 553"/>
                <a:gd name="T6" fmla="*/ 171 w 460"/>
                <a:gd name="T7" fmla="*/ 286 h 553"/>
                <a:gd name="T8" fmla="*/ 261 w 460"/>
                <a:gd name="T9" fmla="*/ 79 h 553"/>
                <a:gd name="T10" fmla="*/ 261 w 460"/>
                <a:gd name="T11" fmla="*/ 79 h 553"/>
                <a:gd name="T12" fmla="*/ 83 w 460"/>
                <a:gd name="T13" fmla="*/ 0 h 553"/>
                <a:gd name="T14" fmla="*/ 83 w 460"/>
                <a:gd name="T15" fmla="*/ 0 h 553"/>
                <a:gd name="T16" fmla="*/ 0 w 460"/>
                <a:gd name="T17" fmla="*/ 269 h 553"/>
                <a:gd name="T18" fmla="*/ 0 w 460"/>
                <a:gd name="T19" fmla="*/ 269 h 553"/>
                <a:gd name="T20" fmla="*/ 102 w 460"/>
                <a:gd name="T21" fmla="*/ 552 h 553"/>
                <a:gd name="T22" fmla="*/ 102 w 460"/>
                <a:gd name="T23" fmla="*/ 552 h 553"/>
                <a:gd name="T24" fmla="*/ 176 w 460"/>
                <a:gd name="T25" fmla="*/ 37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53">
                  <a:moveTo>
                    <a:pt x="176" y="379"/>
                  </a:moveTo>
                  <a:lnTo>
                    <a:pt x="176" y="379"/>
                  </a:lnTo>
                  <a:cubicBezTo>
                    <a:pt x="73" y="382"/>
                    <a:pt x="49" y="260"/>
                    <a:pt x="171" y="286"/>
                  </a:cubicBezTo>
                  <a:lnTo>
                    <a:pt x="171" y="286"/>
                  </a:lnTo>
                  <a:cubicBezTo>
                    <a:pt x="294" y="310"/>
                    <a:pt x="459" y="102"/>
                    <a:pt x="261" y="79"/>
                  </a:cubicBezTo>
                  <a:lnTo>
                    <a:pt x="261" y="79"/>
                  </a:lnTo>
                  <a:cubicBezTo>
                    <a:pt x="146" y="67"/>
                    <a:pt x="101" y="29"/>
                    <a:pt x="83" y="0"/>
                  </a:cubicBezTo>
                  <a:lnTo>
                    <a:pt x="83" y="0"/>
                  </a:lnTo>
                  <a:cubicBezTo>
                    <a:pt x="31" y="74"/>
                    <a:pt x="0" y="167"/>
                    <a:pt x="0" y="269"/>
                  </a:cubicBezTo>
                  <a:lnTo>
                    <a:pt x="0" y="269"/>
                  </a:lnTo>
                  <a:cubicBezTo>
                    <a:pt x="0" y="383"/>
                    <a:pt x="39" y="481"/>
                    <a:pt x="102" y="552"/>
                  </a:cubicBezTo>
                  <a:lnTo>
                    <a:pt x="102" y="552"/>
                  </a:lnTo>
                  <a:cubicBezTo>
                    <a:pt x="164" y="482"/>
                    <a:pt x="244" y="377"/>
                    <a:pt x="176" y="379"/>
                  </a:cubicBez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1" name="Freeform 30">
              <a:extLst>
                <a:ext uri="{FF2B5EF4-FFF2-40B4-BE49-F238E27FC236}">
                  <a16:creationId xmlns:a16="http://schemas.microsoft.com/office/drawing/2014/main" id="{54130D98-0877-56B4-C767-DC801866E7EE}"/>
                </a:ext>
              </a:extLst>
            </p:cNvPr>
            <p:cNvSpPr>
              <a:spLocks noChangeArrowheads="1"/>
            </p:cNvSpPr>
            <p:nvPr/>
          </p:nvSpPr>
          <p:spPr bwMode="auto">
            <a:xfrm>
              <a:off x="10442034" y="6220810"/>
              <a:ext cx="142819" cy="142819"/>
            </a:xfrm>
            <a:custGeom>
              <a:avLst/>
              <a:gdLst>
                <a:gd name="T0" fmla="*/ 0 w 114"/>
                <a:gd name="T1" fmla="*/ 56 h 114"/>
                <a:gd name="T2" fmla="*/ 0 w 114"/>
                <a:gd name="T3" fmla="*/ 56 h 114"/>
                <a:gd name="T4" fmla="*/ 56 w 114"/>
                <a:gd name="T5" fmla="*/ 0 h 114"/>
                <a:gd name="T6" fmla="*/ 56 w 114"/>
                <a:gd name="T7" fmla="*/ 0 h 114"/>
                <a:gd name="T8" fmla="*/ 113 w 114"/>
                <a:gd name="T9" fmla="*/ 56 h 114"/>
                <a:gd name="T10" fmla="*/ 113 w 114"/>
                <a:gd name="T11" fmla="*/ 56 h 114"/>
                <a:gd name="T12" fmla="*/ 56 w 114"/>
                <a:gd name="T13" fmla="*/ 113 h 114"/>
                <a:gd name="T14" fmla="*/ 56 w 114"/>
                <a:gd name="T15" fmla="*/ 113 h 114"/>
                <a:gd name="T16" fmla="*/ 0 w 114"/>
                <a:gd name="T1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14">
                  <a:moveTo>
                    <a:pt x="0" y="56"/>
                  </a:moveTo>
                  <a:lnTo>
                    <a:pt x="0" y="56"/>
                  </a:lnTo>
                  <a:cubicBezTo>
                    <a:pt x="0" y="25"/>
                    <a:pt x="25" y="0"/>
                    <a:pt x="56" y="0"/>
                  </a:cubicBezTo>
                  <a:lnTo>
                    <a:pt x="56" y="0"/>
                  </a:lnTo>
                  <a:cubicBezTo>
                    <a:pt x="88" y="0"/>
                    <a:pt x="113" y="25"/>
                    <a:pt x="113" y="56"/>
                  </a:cubicBezTo>
                  <a:lnTo>
                    <a:pt x="113" y="56"/>
                  </a:lnTo>
                  <a:cubicBezTo>
                    <a:pt x="113" y="87"/>
                    <a:pt x="88" y="113"/>
                    <a:pt x="56" y="113"/>
                  </a:cubicBezTo>
                  <a:lnTo>
                    <a:pt x="56" y="113"/>
                  </a:lnTo>
                  <a:cubicBezTo>
                    <a:pt x="25" y="113"/>
                    <a:pt x="0" y="87"/>
                    <a:pt x="0" y="56"/>
                  </a:cubicBezTo>
                </a:path>
              </a:pathLst>
            </a:custGeom>
            <a:solidFill>
              <a:srgbClr val="2B3E8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2" name="Freeform 31">
              <a:extLst>
                <a:ext uri="{FF2B5EF4-FFF2-40B4-BE49-F238E27FC236}">
                  <a16:creationId xmlns:a16="http://schemas.microsoft.com/office/drawing/2014/main" id="{8F2F3A59-3FEF-AF3D-6C16-648D7B523B3E}"/>
                </a:ext>
              </a:extLst>
            </p:cNvPr>
            <p:cNvSpPr>
              <a:spLocks noChangeArrowheads="1"/>
            </p:cNvSpPr>
            <p:nvPr/>
          </p:nvSpPr>
          <p:spPr bwMode="auto">
            <a:xfrm>
              <a:off x="9403851" y="11658923"/>
              <a:ext cx="93380" cy="93383"/>
            </a:xfrm>
            <a:custGeom>
              <a:avLst/>
              <a:gdLst>
                <a:gd name="T0" fmla="*/ 72 w 73"/>
                <a:gd name="T1" fmla="*/ 37 h 74"/>
                <a:gd name="T2" fmla="*/ 72 w 73"/>
                <a:gd name="T3" fmla="*/ 37 h 74"/>
                <a:gd name="T4" fmla="*/ 36 w 73"/>
                <a:gd name="T5" fmla="*/ 73 h 74"/>
                <a:gd name="T6" fmla="*/ 36 w 73"/>
                <a:gd name="T7" fmla="*/ 73 h 74"/>
                <a:gd name="T8" fmla="*/ 0 w 73"/>
                <a:gd name="T9" fmla="*/ 37 h 74"/>
                <a:gd name="T10" fmla="*/ 0 w 73"/>
                <a:gd name="T11" fmla="*/ 37 h 74"/>
                <a:gd name="T12" fmla="*/ 36 w 73"/>
                <a:gd name="T13" fmla="*/ 0 h 74"/>
                <a:gd name="T14" fmla="*/ 36 w 73"/>
                <a:gd name="T15" fmla="*/ 0 h 74"/>
                <a:gd name="T16" fmla="*/ 72 w 73"/>
                <a:gd name="T17"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4">
                  <a:moveTo>
                    <a:pt x="72" y="37"/>
                  </a:moveTo>
                  <a:lnTo>
                    <a:pt x="72" y="37"/>
                  </a:lnTo>
                  <a:cubicBezTo>
                    <a:pt x="72" y="56"/>
                    <a:pt x="56" y="73"/>
                    <a:pt x="36" y="73"/>
                  </a:cubicBezTo>
                  <a:lnTo>
                    <a:pt x="36" y="73"/>
                  </a:lnTo>
                  <a:cubicBezTo>
                    <a:pt x="16" y="73"/>
                    <a:pt x="0" y="56"/>
                    <a:pt x="0" y="37"/>
                  </a:cubicBezTo>
                  <a:lnTo>
                    <a:pt x="0" y="37"/>
                  </a:lnTo>
                  <a:cubicBezTo>
                    <a:pt x="0" y="17"/>
                    <a:pt x="16" y="0"/>
                    <a:pt x="36" y="0"/>
                  </a:cubicBezTo>
                  <a:lnTo>
                    <a:pt x="36" y="0"/>
                  </a:lnTo>
                  <a:cubicBezTo>
                    <a:pt x="56" y="0"/>
                    <a:pt x="72" y="17"/>
                    <a:pt x="72" y="37"/>
                  </a:cubicBezTo>
                </a:path>
              </a:pathLst>
            </a:custGeom>
            <a:solidFill>
              <a:srgbClr val="EF583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3" name="Freeform 32">
              <a:extLst>
                <a:ext uri="{FF2B5EF4-FFF2-40B4-BE49-F238E27FC236}">
                  <a16:creationId xmlns:a16="http://schemas.microsoft.com/office/drawing/2014/main" id="{2C496E6C-146E-769F-397E-48C0B00FB9A0}"/>
                </a:ext>
              </a:extLst>
            </p:cNvPr>
            <p:cNvSpPr>
              <a:spLocks noChangeArrowheads="1"/>
            </p:cNvSpPr>
            <p:nvPr/>
          </p:nvSpPr>
          <p:spPr bwMode="auto">
            <a:xfrm>
              <a:off x="8728205" y="5435303"/>
              <a:ext cx="1834677" cy="1757775"/>
            </a:xfrm>
            <a:custGeom>
              <a:avLst/>
              <a:gdLst>
                <a:gd name="T0" fmla="*/ 366 w 1474"/>
                <a:gd name="T1" fmla="*/ 0 h 1413"/>
                <a:gd name="T2" fmla="*/ 366 w 1474"/>
                <a:gd name="T3" fmla="*/ 0 h 1413"/>
                <a:gd name="T4" fmla="*/ 366 w 1474"/>
                <a:gd name="T5" fmla="*/ 0 h 1413"/>
                <a:gd name="T6" fmla="*/ 0 w 1474"/>
                <a:gd name="T7" fmla="*/ 489 h 1413"/>
                <a:gd name="T8" fmla="*/ 0 w 1474"/>
                <a:gd name="T9" fmla="*/ 1175 h 1413"/>
                <a:gd name="T10" fmla="*/ 0 w 1474"/>
                <a:gd name="T11" fmla="*/ 1175 h 1413"/>
                <a:gd name="T12" fmla="*/ 258 w 1474"/>
                <a:gd name="T13" fmla="*/ 1384 h 1413"/>
                <a:gd name="T14" fmla="*/ 1473 w 1474"/>
                <a:gd name="T15" fmla="*/ 1128 h 1413"/>
                <a:gd name="T16" fmla="*/ 1259 w 1474"/>
                <a:gd name="T17" fmla="*/ 957 h 1413"/>
                <a:gd name="T18" fmla="*/ 366 w 1474"/>
                <a:gd name="T19" fmla="*/ 1036 h 1413"/>
                <a:gd name="T20" fmla="*/ 366 w 1474"/>
                <a:gd name="T21" fmla="*/ 0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4" h="1413">
                  <a:moveTo>
                    <a:pt x="366" y="0"/>
                  </a:moveTo>
                  <a:lnTo>
                    <a:pt x="366" y="0"/>
                  </a:lnTo>
                  <a:lnTo>
                    <a:pt x="366" y="0"/>
                  </a:lnTo>
                  <a:cubicBezTo>
                    <a:pt x="188" y="88"/>
                    <a:pt x="0" y="290"/>
                    <a:pt x="0" y="489"/>
                  </a:cubicBezTo>
                  <a:lnTo>
                    <a:pt x="0" y="1175"/>
                  </a:lnTo>
                  <a:lnTo>
                    <a:pt x="0" y="1175"/>
                  </a:lnTo>
                  <a:cubicBezTo>
                    <a:pt x="0" y="1311"/>
                    <a:pt x="125" y="1412"/>
                    <a:pt x="258" y="1384"/>
                  </a:cubicBezTo>
                  <a:lnTo>
                    <a:pt x="1473" y="1128"/>
                  </a:lnTo>
                  <a:lnTo>
                    <a:pt x="1259" y="957"/>
                  </a:lnTo>
                  <a:lnTo>
                    <a:pt x="366" y="1036"/>
                  </a:lnTo>
                  <a:lnTo>
                    <a:pt x="366" y="0"/>
                  </a:lnTo>
                </a:path>
              </a:pathLst>
            </a:custGeom>
            <a:solidFill>
              <a:srgbClr val="035E4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4" name="Freeform 33">
              <a:extLst>
                <a:ext uri="{FF2B5EF4-FFF2-40B4-BE49-F238E27FC236}">
                  <a16:creationId xmlns:a16="http://schemas.microsoft.com/office/drawing/2014/main" id="{0D15953D-8BFA-F15B-87D4-160C25AADBFD}"/>
                </a:ext>
              </a:extLst>
            </p:cNvPr>
            <p:cNvSpPr>
              <a:spLocks noChangeArrowheads="1"/>
            </p:cNvSpPr>
            <p:nvPr/>
          </p:nvSpPr>
          <p:spPr bwMode="auto">
            <a:xfrm>
              <a:off x="9552161" y="5435305"/>
              <a:ext cx="1746788" cy="1653405"/>
            </a:xfrm>
            <a:custGeom>
              <a:avLst/>
              <a:gdLst>
                <a:gd name="T0" fmla="*/ 1145 w 1401"/>
                <a:gd name="T1" fmla="*/ 0 h 1326"/>
                <a:gd name="T2" fmla="*/ 1145 w 1401"/>
                <a:gd name="T3" fmla="*/ 0 h 1326"/>
                <a:gd name="T4" fmla="*/ 1145 w 1401"/>
                <a:gd name="T5" fmla="*/ 0 h 1326"/>
                <a:gd name="T6" fmla="*/ 1390 w 1401"/>
                <a:gd name="T7" fmla="*/ 645 h 1326"/>
                <a:gd name="T8" fmla="*/ 1390 w 1401"/>
                <a:gd name="T9" fmla="*/ 1096 h 1326"/>
                <a:gd name="T10" fmla="*/ 1390 w 1401"/>
                <a:gd name="T11" fmla="*/ 1096 h 1326"/>
                <a:gd name="T12" fmla="*/ 1137 w 1401"/>
                <a:gd name="T13" fmla="*/ 1293 h 1326"/>
                <a:gd name="T14" fmla="*/ 0 w 1401"/>
                <a:gd name="T15" fmla="*/ 1010 h 1326"/>
                <a:gd name="T16" fmla="*/ 108 w 1401"/>
                <a:gd name="T17" fmla="*/ 793 h 1326"/>
                <a:gd name="T18" fmla="*/ 1019 w 1401"/>
                <a:gd name="T19" fmla="*/ 859 h 1326"/>
                <a:gd name="T20" fmla="*/ 1145 w 1401"/>
                <a:gd name="T21"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 h="1326">
                  <a:moveTo>
                    <a:pt x="1145" y="0"/>
                  </a:moveTo>
                  <a:lnTo>
                    <a:pt x="1145" y="0"/>
                  </a:lnTo>
                  <a:lnTo>
                    <a:pt x="1145" y="0"/>
                  </a:lnTo>
                  <a:cubicBezTo>
                    <a:pt x="1311" y="173"/>
                    <a:pt x="1400" y="405"/>
                    <a:pt x="1390" y="645"/>
                  </a:cubicBezTo>
                  <a:lnTo>
                    <a:pt x="1390" y="1096"/>
                  </a:lnTo>
                  <a:lnTo>
                    <a:pt x="1390" y="1096"/>
                  </a:lnTo>
                  <a:cubicBezTo>
                    <a:pt x="1390" y="1228"/>
                    <a:pt x="1266" y="1325"/>
                    <a:pt x="1137" y="1293"/>
                  </a:cubicBezTo>
                  <a:lnTo>
                    <a:pt x="0" y="1010"/>
                  </a:lnTo>
                  <a:lnTo>
                    <a:pt x="108" y="793"/>
                  </a:lnTo>
                  <a:lnTo>
                    <a:pt x="1019" y="859"/>
                  </a:lnTo>
                  <a:lnTo>
                    <a:pt x="1145" y="0"/>
                  </a:lnTo>
                </a:path>
              </a:pathLst>
            </a:custGeom>
            <a:solidFill>
              <a:srgbClr val="088E6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5" name="Freeform 34">
              <a:extLst>
                <a:ext uri="{FF2B5EF4-FFF2-40B4-BE49-F238E27FC236}">
                  <a16:creationId xmlns:a16="http://schemas.microsoft.com/office/drawing/2014/main" id="{21D50FBA-ABCD-D06A-4934-031935B9CA66}"/>
                </a:ext>
              </a:extLst>
            </p:cNvPr>
            <p:cNvSpPr>
              <a:spLocks noChangeArrowheads="1"/>
            </p:cNvSpPr>
            <p:nvPr/>
          </p:nvSpPr>
          <p:spPr bwMode="auto">
            <a:xfrm>
              <a:off x="9250045" y="6467996"/>
              <a:ext cx="417471" cy="258171"/>
            </a:xfrm>
            <a:custGeom>
              <a:avLst/>
              <a:gdLst>
                <a:gd name="T0" fmla="*/ 333 w 334"/>
                <a:gd name="T1" fmla="*/ 0 h 206"/>
                <a:gd name="T2" fmla="*/ 0 w 334"/>
                <a:gd name="T3" fmla="*/ 205 h 206"/>
                <a:gd name="T4" fmla="*/ 242 w 334"/>
                <a:gd name="T5" fmla="*/ 183 h 206"/>
                <a:gd name="T6" fmla="*/ 333 w 334"/>
                <a:gd name="T7" fmla="*/ 0 h 206"/>
              </a:gdLst>
              <a:ahLst/>
              <a:cxnLst>
                <a:cxn ang="0">
                  <a:pos x="T0" y="T1"/>
                </a:cxn>
                <a:cxn ang="0">
                  <a:pos x="T2" y="T3"/>
                </a:cxn>
                <a:cxn ang="0">
                  <a:pos x="T4" y="T5"/>
                </a:cxn>
                <a:cxn ang="0">
                  <a:pos x="T6" y="T7"/>
                </a:cxn>
              </a:cxnLst>
              <a:rect l="0" t="0" r="r" b="b"/>
              <a:pathLst>
                <a:path w="334" h="206">
                  <a:moveTo>
                    <a:pt x="333" y="0"/>
                  </a:moveTo>
                  <a:lnTo>
                    <a:pt x="0" y="205"/>
                  </a:lnTo>
                  <a:lnTo>
                    <a:pt x="242" y="183"/>
                  </a:lnTo>
                  <a:lnTo>
                    <a:pt x="333" y="0"/>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6" name="Freeform 35">
              <a:extLst>
                <a:ext uri="{FF2B5EF4-FFF2-40B4-BE49-F238E27FC236}">
                  <a16:creationId xmlns:a16="http://schemas.microsoft.com/office/drawing/2014/main" id="{32C2FBAD-5328-C74E-9461-16AB2023545D}"/>
                </a:ext>
              </a:extLst>
            </p:cNvPr>
            <p:cNvSpPr>
              <a:spLocks noChangeArrowheads="1"/>
            </p:cNvSpPr>
            <p:nvPr/>
          </p:nvSpPr>
          <p:spPr bwMode="auto">
            <a:xfrm>
              <a:off x="10568377" y="6374613"/>
              <a:ext cx="516345" cy="225216"/>
            </a:xfrm>
            <a:custGeom>
              <a:avLst/>
              <a:gdLst>
                <a:gd name="T0" fmla="*/ 0 w 413"/>
                <a:gd name="T1" fmla="*/ 88 h 181"/>
                <a:gd name="T2" fmla="*/ 160 w 413"/>
                <a:gd name="T3" fmla="*/ 120 h 181"/>
                <a:gd name="T4" fmla="*/ 230 w 413"/>
                <a:gd name="T5" fmla="*/ 172 h 181"/>
                <a:gd name="T6" fmla="*/ 230 w 413"/>
                <a:gd name="T7" fmla="*/ 172 h 181"/>
                <a:gd name="T8" fmla="*/ 243 w 413"/>
                <a:gd name="T9" fmla="*/ 178 h 181"/>
                <a:gd name="T10" fmla="*/ 243 w 413"/>
                <a:gd name="T11" fmla="*/ 178 h 181"/>
                <a:gd name="T12" fmla="*/ 260 w 413"/>
                <a:gd name="T13" fmla="*/ 152 h 181"/>
                <a:gd name="T14" fmla="*/ 243 w 413"/>
                <a:gd name="T15" fmla="*/ 126 h 181"/>
                <a:gd name="T16" fmla="*/ 290 w 413"/>
                <a:gd name="T17" fmla="*/ 165 h 181"/>
                <a:gd name="T18" fmla="*/ 290 w 413"/>
                <a:gd name="T19" fmla="*/ 165 h 181"/>
                <a:gd name="T20" fmla="*/ 313 w 413"/>
                <a:gd name="T21" fmla="*/ 173 h 181"/>
                <a:gd name="T22" fmla="*/ 313 w 413"/>
                <a:gd name="T23" fmla="*/ 173 h 181"/>
                <a:gd name="T24" fmla="*/ 326 w 413"/>
                <a:gd name="T25" fmla="*/ 154 h 181"/>
                <a:gd name="T26" fmla="*/ 312 w 413"/>
                <a:gd name="T27" fmla="*/ 128 h 181"/>
                <a:gd name="T28" fmla="*/ 362 w 413"/>
                <a:gd name="T29" fmla="*/ 163 h 181"/>
                <a:gd name="T30" fmla="*/ 362 w 413"/>
                <a:gd name="T31" fmla="*/ 163 h 181"/>
                <a:gd name="T32" fmla="*/ 387 w 413"/>
                <a:gd name="T33" fmla="*/ 171 h 181"/>
                <a:gd name="T34" fmla="*/ 387 w 413"/>
                <a:gd name="T35" fmla="*/ 171 h 181"/>
                <a:gd name="T36" fmla="*/ 395 w 413"/>
                <a:gd name="T37" fmla="*/ 150 h 181"/>
                <a:gd name="T38" fmla="*/ 349 w 413"/>
                <a:gd name="T39" fmla="*/ 101 h 181"/>
                <a:gd name="T40" fmla="*/ 383 w 413"/>
                <a:gd name="T41" fmla="*/ 114 h 181"/>
                <a:gd name="T42" fmla="*/ 383 w 413"/>
                <a:gd name="T43" fmla="*/ 114 h 181"/>
                <a:gd name="T44" fmla="*/ 406 w 413"/>
                <a:gd name="T45" fmla="*/ 113 h 181"/>
                <a:gd name="T46" fmla="*/ 406 w 413"/>
                <a:gd name="T47" fmla="*/ 113 h 181"/>
                <a:gd name="T48" fmla="*/ 406 w 413"/>
                <a:gd name="T49" fmla="*/ 95 h 181"/>
                <a:gd name="T50" fmla="*/ 328 w 413"/>
                <a:gd name="T51" fmla="*/ 29 h 181"/>
                <a:gd name="T52" fmla="*/ 175 w 413"/>
                <a:gd name="T53" fmla="*/ 0 h 181"/>
                <a:gd name="T54" fmla="*/ 0 w 413"/>
                <a:gd name="T55" fmla="*/ 8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3" h="181">
                  <a:moveTo>
                    <a:pt x="0" y="88"/>
                  </a:moveTo>
                  <a:lnTo>
                    <a:pt x="160" y="120"/>
                  </a:lnTo>
                  <a:lnTo>
                    <a:pt x="230" y="172"/>
                  </a:lnTo>
                  <a:lnTo>
                    <a:pt x="230" y="172"/>
                  </a:lnTo>
                  <a:cubicBezTo>
                    <a:pt x="233" y="176"/>
                    <a:pt x="238" y="177"/>
                    <a:pt x="243" y="178"/>
                  </a:cubicBezTo>
                  <a:lnTo>
                    <a:pt x="243" y="178"/>
                  </a:lnTo>
                  <a:cubicBezTo>
                    <a:pt x="258" y="180"/>
                    <a:pt x="268" y="164"/>
                    <a:pt x="260" y="152"/>
                  </a:cubicBezTo>
                  <a:lnTo>
                    <a:pt x="243" y="126"/>
                  </a:lnTo>
                  <a:lnTo>
                    <a:pt x="290" y="165"/>
                  </a:lnTo>
                  <a:lnTo>
                    <a:pt x="290" y="165"/>
                  </a:lnTo>
                  <a:cubicBezTo>
                    <a:pt x="296" y="170"/>
                    <a:pt x="305" y="173"/>
                    <a:pt x="313" y="173"/>
                  </a:cubicBezTo>
                  <a:lnTo>
                    <a:pt x="313" y="173"/>
                  </a:lnTo>
                  <a:cubicBezTo>
                    <a:pt x="325" y="174"/>
                    <a:pt x="332" y="163"/>
                    <a:pt x="326" y="154"/>
                  </a:cubicBezTo>
                  <a:lnTo>
                    <a:pt x="312" y="128"/>
                  </a:lnTo>
                  <a:lnTo>
                    <a:pt x="362" y="163"/>
                  </a:lnTo>
                  <a:lnTo>
                    <a:pt x="362" y="163"/>
                  </a:lnTo>
                  <a:cubicBezTo>
                    <a:pt x="370" y="169"/>
                    <a:pt x="378" y="171"/>
                    <a:pt x="387" y="171"/>
                  </a:cubicBezTo>
                  <a:lnTo>
                    <a:pt x="387" y="171"/>
                  </a:lnTo>
                  <a:cubicBezTo>
                    <a:pt x="397" y="170"/>
                    <a:pt x="402" y="158"/>
                    <a:pt x="395" y="150"/>
                  </a:cubicBezTo>
                  <a:lnTo>
                    <a:pt x="349" y="101"/>
                  </a:lnTo>
                  <a:lnTo>
                    <a:pt x="383" y="114"/>
                  </a:lnTo>
                  <a:lnTo>
                    <a:pt x="383" y="114"/>
                  </a:lnTo>
                  <a:cubicBezTo>
                    <a:pt x="390" y="117"/>
                    <a:pt x="399" y="117"/>
                    <a:pt x="406" y="113"/>
                  </a:cubicBezTo>
                  <a:lnTo>
                    <a:pt x="406" y="113"/>
                  </a:lnTo>
                  <a:cubicBezTo>
                    <a:pt x="411" y="108"/>
                    <a:pt x="412" y="100"/>
                    <a:pt x="406" y="95"/>
                  </a:cubicBezTo>
                  <a:lnTo>
                    <a:pt x="328" y="29"/>
                  </a:lnTo>
                  <a:lnTo>
                    <a:pt x="175" y="0"/>
                  </a:lnTo>
                  <a:lnTo>
                    <a:pt x="0" y="88"/>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7" name="Freeform 36">
              <a:extLst>
                <a:ext uri="{FF2B5EF4-FFF2-40B4-BE49-F238E27FC236}">
                  <a16:creationId xmlns:a16="http://schemas.microsoft.com/office/drawing/2014/main" id="{4950F1BE-DDA4-C6E8-A96B-387BB8A91F4E}"/>
                </a:ext>
              </a:extLst>
            </p:cNvPr>
            <p:cNvSpPr>
              <a:spLocks noChangeArrowheads="1"/>
            </p:cNvSpPr>
            <p:nvPr/>
          </p:nvSpPr>
          <p:spPr bwMode="auto">
            <a:xfrm>
              <a:off x="13974064" y="11323852"/>
              <a:ext cx="450430" cy="384513"/>
            </a:xfrm>
            <a:custGeom>
              <a:avLst/>
              <a:gdLst>
                <a:gd name="T0" fmla="*/ 360 w 361"/>
                <a:gd name="T1" fmla="*/ 306 h 307"/>
                <a:gd name="T2" fmla="*/ 0 w 361"/>
                <a:gd name="T3" fmla="*/ 306 h 307"/>
                <a:gd name="T4" fmla="*/ 0 w 361"/>
                <a:gd name="T5" fmla="*/ 0 h 307"/>
                <a:gd name="T6" fmla="*/ 360 w 361"/>
                <a:gd name="T7" fmla="*/ 0 h 307"/>
                <a:gd name="T8" fmla="*/ 360 w 361"/>
                <a:gd name="T9" fmla="*/ 306 h 307"/>
              </a:gdLst>
              <a:ahLst/>
              <a:cxnLst>
                <a:cxn ang="0">
                  <a:pos x="T0" y="T1"/>
                </a:cxn>
                <a:cxn ang="0">
                  <a:pos x="T2" y="T3"/>
                </a:cxn>
                <a:cxn ang="0">
                  <a:pos x="T4" y="T5"/>
                </a:cxn>
                <a:cxn ang="0">
                  <a:pos x="T6" y="T7"/>
                </a:cxn>
                <a:cxn ang="0">
                  <a:pos x="T8" y="T9"/>
                </a:cxn>
              </a:cxnLst>
              <a:rect l="0" t="0" r="r" b="b"/>
              <a:pathLst>
                <a:path w="361" h="307">
                  <a:moveTo>
                    <a:pt x="360" y="306"/>
                  </a:moveTo>
                  <a:lnTo>
                    <a:pt x="0" y="306"/>
                  </a:lnTo>
                  <a:lnTo>
                    <a:pt x="0" y="0"/>
                  </a:lnTo>
                  <a:lnTo>
                    <a:pt x="360" y="0"/>
                  </a:lnTo>
                  <a:lnTo>
                    <a:pt x="360" y="306"/>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8" name="Freeform 37">
              <a:extLst>
                <a:ext uri="{FF2B5EF4-FFF2-40B4-BE49-F238E27FC236}">
                  <a16:creationId xmlns:a16="http://schemas.microsoft.com/office/drawing/2014/main" id="{57371F37-3045-7895-B150-EDF73B34B5F2}"/>
                </a:ext>
              </a:extLst>
            </p:cNvPr>
            <p:cNvSpPr>
              <a:spLocks noChangeArrowheads="1"/>
            </p:cNvSpPr>
            <p:nvPr/>
          </p:nvSpPr>
          <p:spPr bwMode="auto">
            <a:xfrm>
              <a:off x="13463209" y="11516104"/>
              <a:ext cx="1153540" cy="620716"/>
            </a:xfrm>
            <a:custGeom>
              <a:avLst/>
              <a:gdLst>
                <a:gd name="T0" fmla="*/ 365 w 924"/>
                <a:gd name="T1" fmla="*/ 0 h 499"/>
                <a:gd name="T2" fmla="*/ 365 w 924"/>
                <a:gd name="T3" fmla="*/ 154 h 499"/>
                <a:gd name="T4" fmla="*/ 345 w 924"/>
                <a:gd name="T5" fmla="*/ 154 h 499"/>
                <a:gd name="T6" fmla="*/ 345 w 924"/>
                <a:gd name="T7" fmla="*/ 154 h 499"/>
                <a:gd name="T8" fmla="*/ 0 w 924"/>
                <a:gd name="T9" fmla="*/ 498 h 499"/>
                <a:gd name="T10" fmla="*/ 365 w 924"/>
                <a:gd name="T11" fmla="*/ 498 h 499"/>
                <a:gd name="T12" fmla="*/ 862 w 924"/>
                <a:gd name="T13" fmla="*/ 498 h 499"/>
                <a:gd name="T14" fmla="*/ 862 w 924"/>
                <a:gd name="T15" fmla="*/ 410 h 499"/>
                <a:gd name="T16" fmla="*/ 862 w 924"/>
                <a:gd name="T17" fmla="*/ 410 h 499"/>
                <a:gd name="T18" fmla="*/ 844 w 924"/>
                <a:gd name="T19" fmla="*/ 216 h 499"/>
                <a:gd name="T20" fmla="*/ 833 w 924"/>
                <a:gd name="T21" fmla="*/ 154 h 499"/>
                <a:gd name="T22" fmla="*/ 923 w 924"/>
                <a:gd name="T23" fmla="*/ 0 h 499"/>
                <a:gd name="T24" fmla="*/ 365 w 92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 h="499">
                  <a:moveTo>
                    <a:pt x="365" y="0"/>
                  </a:moveTo>
                  <a:lnTo>
                    <a:pt x="365" y="154"/>
                  </a:lnTo>
                  <a:lnTo>
                    <a:pt x="345" y="154"/>
                  </a:lnTo>
                  <a:lnTo>
                    <a:pt x="345" y="154"/>
                  </a:lnTo>
                  <a:cubicBezTo>
                    <a:pt x="154" y="154"/>
                    <a:pt x="0" y="308"/>
                    <a:pt x="0" y="498"/>
                  </a:cubicBezTo>
                  <a:lnTo>
                    <a:pt x="365" y="498"/>
                  </a:lnTo>
                  <a:lnTo>
                    <a:pt x="862" y="498"/>
                  </a:lnTo>
                  <a:lnTo>
                    <a:pt x="862" y="410"/>
                  </a:lnTo>
                  <a:lnTo>
                    <a:pt x="862" y="410"/>
                  </a:lnTo>
                  <a:cubicBezTo>
                    <a:pt x="862" y="345"/>
                    <a:pt x="856" y="280"/>
                    <a:pt x="844" y="216"/>
                  </a:cubicBezTo>
                  <a:lnTo>
                    <a:pt x="833" y="154"/>
                  </a:lnTo>
                  <a:lnTo>
                    <a:pt x="923" y="0"/>
                  </a:lnTo>
                  <a:lnTo>
                    <a:pt x="365" y="0"/>
                  </a:lnTo>
                </a:path>
              </a:pathLst>
            </a:custGeom>
            <a:solidFill>
              <a:srgbClr val="2B3E8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9" name="Freeform 38">
              <a:extLst>
                <a:ext uri="{FF2B5EF4-FFF2-40B4-BE49-F238E27FC236}">
                  <a16:creationId xmlns:a16="http://schemas.microsoft.com/office/drawing/2014/main" id="{F6CB85C2-713B-A8D8-21D2-374E0DCEA2A8}"/>
                </a:ext>
              </a:extLst>
            </p:cNvPr>
            <p:cNvSpPr>
              <a:spLocks noChangeArrowheads="1"/>
            </p:cNvSpPr>
            <p:nvPr/>
          </p:nvSpPr>
          <p:spPr bwMode="auto">
            <a:xfrm>
              <a:off x="14232236" y="11516104"/>
              <a:ext cx="236203" cy="422966"/>
            </a:xfrm>
            <a:custGeom>
              <a:avLst/>
              <a:gdLst>
                <a:gd name="T0" fmla="*/ 105 w 191"/>
                <a:gd name="T1" fmla="*/ 338 h 339"/>
                <a:gd name="T2" fmla="*/ 86 w 191"/>
                <a:gd name="T3" fmla="*/ 338 h 339"/>
                <a:gd name="T4" fmla="*/ 86 w 191"/>
                <a:gd name="T5" fmla="*/ 338 h 339"/>
                <a:gd name="T6" fmla="*/ 0 w 191"/>
                <a:gd name="T7" fmla="*/ 253 h 339"/>
                <a:gd name="T8" fmla="*/ 0 w 191"/>
                <a:gd name="T9" fmla="*/ 0 h 339"/>
                <a:gd name="T10" fmla="*/ 190 w 191"/>
                <a:gd name="T11" fmla="*/ 0 h 339"/>
                <a:gd name="T12" fmla="*/ 190 w 191"/>
                <a:gd name="T13" fmla="*/ 253 h 339"/>
                <a:gd name="T14" fmla="*/ 190 w 191"/>
                <a:gd name="T15" fmla="*/ 253 h 339"/>
                <a:gd name="T16" fmla="*/ 105 w 191"/>
                <a:gd name="T17" fmla="*/ 33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339">
                  <a:moveTo>
                    <a:pt x="105" y="338"/>
                  </a:moveTo>
                  <a:lnTo>
                    <a:pt x="86" y="338"/>
                  </a:lnTo>
                  <a:lnTo>
                    <a:pt x="86" y="338"/>
                  </a:lnTo>
                  <a:cubicBezTo>
                    <a:pt x="39" y="338"/>
                    <a:pt x="0" y="299"/>
                    <a:pt x="0" y="253"/>
                  </a:cubicBezTo>
                  <a:lnTo>
                    <a:pt x="0" y="0"/>
                  </a:lnTo>
                  <a:lnTo>
                    <a:pt x="190" y="0"/>
                  </a:lnTo>
                  <a:lnTo>
                    <a:pt x="190" y="253"/>
                  </a:lnTo>
                  <a:lnTo>
                    <a:pt x="190" y="253"/>
                  </a:lnTo>
                  <a:cubicBezTo>
                    <a:pt x="190" y="299"/>
                    <a:pt x="152" y="338"/>
                    <a:pt x="105" y="338"/>
                  </a:cubicBez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0" name="Freeform 39">
              <a:extLst>
                <a:ext uri="{FF2B5EF4-FFF2-40B4-BE49-F238E27FC236}">
                  <a16:creationId xmlns:a16="http://schemas.microsoft.com/office/drawing/2014/main" id="{A3AC6814-A73A-2033-002D-BBDBD9EA53D4}"/>
                </a:ext>
              </a:extLst>
            </p:cNvPr>
            <p:cNvSpPr>
              <a:spLocks noChangeArrowheads="1"/>
            </p:cNvSpPr>
            <p:nvPr/>
          </p:nvSpPr>
          <p:spPr bwMode="auto">
            <a:xfrm>
              <a:off x="13463209" y="12059919"/>
              <a:ext cx="1076636" cy="71408"/>
            </a:xfrm>
            <a:custGeom>
              <a:avLst/>
              <a:gdLst>
                <a:gd name="T0" fmla="*/ 5 w 863"/>
                <a:gd name="T1" fmla="*/ 0 h 59"/>
                <a:gd name="T2" fmla="*/ 5 w 863"/>
                <a:gd name="T3" fmla="*/ 0 h 59"/>
                <a:gd name="T4" fmla="*/ 0 w 863"/>
                <a:gd name="T5" fmla="*/ 58 h 59"/>
                <a:gd name="T6" fmla="*/ 365 w 863"/>
                <a:gd name="T7" fmla="*/ 58 h 59"/>
                <a:gd name="T8" fmla="*/ 862 w 863"/>
                <a:gd name="T9" fmla="*/ 58 h 59"/>
                <a:gd name="T10" fmla="*/ 862 w 863"/>
                <a:gd name="T11" fmla="*/ 0 h 59"/>
                <a:gd name="T12" fmla="*/ 5 w 86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863" h="59">
                  <a:moveTo>
                    <a:pt x="5" y="0"/>
                  </a:moveTo>
                  <a:lnTo>
                    <a:pt x="5" y="0"/>
                  </a:lnTo>
                  <a:cubicBezTo>
                    <a:pt x="2" y="19"/>
                    <a:pt x="0" y="37"/>
                    <a:pt x="0" y="58"/>
                  </a:cubicBezTo>
                  <a:lnTo>
                    <a:pt x="365" y="58"/>
                  </a:lnTo>
                  <a:lnTo>
                    <a:pt x="862" y="58"/>
                  </a:lnTo>
                  <a:lnTo>
                    <a:pt x="862" y="0"/>
                  </a:lnTo>
                  <a:lnTo>
                    <a:pt x="5" y="0"/>
                  </a:ln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1" name="Freeform 40">
              <a:extLst>
                <a:ext uri="{FF2B5EF4-FFF2-40B4-BE49-F238E27FC236}">
                  <a16:creationId xmlns:a16="http://schemas.microsoft.com/office/drawing/2014/main" id="{88E3663E-20DA-6429-8E38-3187DD1AE179}"/>
                </a:ext>
              </a:extLst>
            </p:cNvPr>
            <p:cNvSpPr>
              <a:spLocks noChangeArrowheads="1"/>
            </p:cNvSpPr>
            <p:nvPr/>
          </p:nvSpPr>
          <p:spPr bwMode="auto">
            <a:xfrm>
              <a:off x="14968303" y="11323852"/>
              <a:ext cx="450430" cy="384513"/>
            </a:xfrm>
            <a:custGeom>
              <a:avLst/>
              <a:gdLst>
                <a:gd name="T0" fmla="*/ 360 w 361"/>
                <a:gd name="T1" fmla="*/ 306 h 307"/>
                <a:gd name="T2" fmla="*/ 0 w 361"/>
                <a:gd name="T3" fmla="*/ 306 h 307"/>
                <a:gd name="T4" fmla="*/ 0 w 361"/>
                <a:gd name="T5" fmla="*/ 0 h 307"/>
                <a:gd name="T6" fmla="*/ 360 w 361"/>
                <a:gd name="T7" fmla="*/ 0 h 307"/>
                <a:gd name="T8" fmla="*/ 360 w 361"/>
                <a:gd name="T9" fmla="*/ 306 h 307"/>
              </a:gdLst>
              <a:ahLst/>
              <a:cxnLst>
                <a:cxn ang="0">
                  <a:pos x="T0" y="T1"/>
                </a:cxn>
                <a:cxn ang="0">
                  <a:pos x="T2" y="T3"/>
                </a:cxn>
                <a:cxn ang="0">
                  <a:pos x="T4" y="T5"/>
                </a:cxn>
                <a:cxn ang="0">
                  <a:pos x="T6" y="T7"/>
                </a:cxn>
                <a:cxn ang="0">
                  <a:pos x="T8" y="T9"/>
                </a:cxn>
              </a:cxnLst>
              <a:rect l="0" t="0" r="r" b="b"/>
              <a:pathLst>
                <a:path w="361" h="307">
                  <a:moveTo>
                    <a:pt x="360" y="306"/>
                  </a:moveTo>
                  <a:lnTo>
                    <a:pt x="0" y="306"/>
                  </a:lnTo>
                  <a:lnTo>
                    <a:pt x="0" y="0"/>
                  </a:lnTo>
                  <a:lnTo>
                    <a:pt x="360" y="0"/>
                  </a:lnTo>
                  <a:lnTo>
                    <a:pt x="360" y="306"/>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2" name="Freeform 41">
              <a:extLst>
                <a:ext uri="{FF2B5EF4-FFF2-40B4-BE49-F238E27FC236}">
                  <a16:creationId xmlns:a16="http://schemas.microsoft.com/office/drawing/2014/main" id="{68D2F60D-1B6A-A89C-CDF7-09BC1D992B8C}"/>
                </a:ext>
              </a:extLst>
            </p:cNvPr>
            <p:cNvSpPr>
              <a:spLocks noChangeArrowheads="1"/>
            </p:cNvSpPr>
            <p:nvPr/>
          </p:nvSpPr>
          <p:spPr bwMode="auto">
            <a:xfrm>
              <a:off x="14457452" y="11516104"/>
              <a:ext cx="1153540" cy="620716"/>
            </a:xfrm>
            <a:custGeom>
              <a:avLst/>
              <a:gdLst>
                <a:gd name="T0" fmla="*/ 364 w 924"/>
                <a:gd name="T1" fmla="*/ 0 h 499"/>
                <a:gd name="T2" fmla="*/ 364 w 924"/>
                <a:gd name="T3" fmla="*/ 154 h 499"/>
                <a:gd name="T4" fmla="*/ 345 w 924"/>
                <a:gd name="T5" fmla="*/ 154 h 499"/>
                <a:gd name="T6" fmla="*/ 345 w 924"/>
                <a:gd name="T7" fmla="*/ 154 h 499"/>
                <a:gd name="T8" fmla="*/ 0 w 924"/>
                <a:gd name="T9" fmla="*/ 498 h 499"/>
                <a:gd name="T10" fmla="*/ 364 w 924"/>
                <a:gd name="T11" fmla="*/ 498 h 499"/>
                <a:gd name="T12" fmla="*/ 862 w 924"/>
                <a:gd name="T13" fmla="*/ 498 h 499"/>
                <a:gd name="T14" fmla="*/ 862 w 924"/>
                <a:gd name="T15" fmla="*/ 410 h 499"/>
                <a:gd name="T16" fmla="*/ 862 w 924"/>
                <a:gd name="T17" fmla="*/ 410 h 499"/>
                <a:gd name="T18" fmla="*/ 844 w 924"/>
                <a:gd name="T19" fmla="*/ 216 h 499"/>
                <a:gd name="T20" fmla="*/ 833 w 924"/>
                <a:gd name="T21" fmla="*/ 154 h 499"/>
                <a:gd name="T22" fmla="*/ 923 w 924"/>
                <a:gd name="T23" fmla="*/ 0 h 499"/>
                <a:gd name="T24" fmla="*/ 364 w 92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 h="499">
                  <a:moveTo>
                    <a:pt x="364" y="0"/>
                  </a:moveTo>
                  <a:lnTo>
                    <a:pt x="364" y="154"/>
                  </a:lnTo>
                  <a:lnTo>
                    <a:pt x="345" y="154"/>
                  </a:lnTo>
                  <a:lnTo>
                    <a:pt x="345" y="154"/>
                  </a:lnTo>
                  <a:cubicBezTo>
                    <a:pt x="155" y="154"/>
                    <a:pt x="0" y="308"/>
                    <a:pt x="0" y="498"/>
                  </a:cubicBezTo>
                  <a:lnTo>
                    <a:pt x="364" y="498"/>
                  </a:lnTo>
                  <a:lnTo>
                    <a:pt x="862" y="498"/>
                  </a:lnTo>
                  <a:lnTo>
                    <a:pt x="862" y="410"/>
                  </a:lnTo>
                  <a:lnTo>
                    <a:pt x="862" y="410"/>
                  </a:lnTo>
                  <a:cubicBezTo>
                    <a:pt x="862" y="345"/>
                    <a:pt x="855" y="280"/>
                    <a:pt x="844" y="216"/>
                  </a:cubicBezTo>
                  <a:lnTo>
                    <a:pt x="833" y="154"/>
                  </a:lnTo>
                  <a:lnTo>
                    <a:pt x="923" y="0"/>
                  </a:lnTo>
                  <a:lnTo>
                    <a:pt x="364" y="0"/>
                  </a:ln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3" name="Freeform 42">
              <a:extLst>
                <a:ext uri="{FF2B5EF4-FFF2-40B4-BE49-F238E27FC236}">
                  <a16:creationId xmlns:a16="http://schemas.microsoft.com/office/drawing/2014/main" id="{F6E999CC-13AD-F15E-F950-2A9B5B9A6E33}"/>
                </a:ext>
              </a:extLst>
            </p:cNvPr>
            <p:cNvSpPr>
              <a:spLocks noChangeArrowheads="1"/>
            </p:cNvSpPr>
            <p:nvPr/>
          </p:nvSpPr>
          <p:spPr bwMode="auto">
            <a:xfrm>
              <a:off x="15226478" y="11516104"/>
              <a:ext cx="236199" cy="422966"/>
            </a:xfrm>
            <a:custGeom>
              <a:avLst/>
              <a:gdLst>
                <a:gd name="T0" fmla="*/ 105 w 191"/>
                <a:gd name="T1" fmla="*/ 338 h 339"/>
                <a:gd name="T2" fmla="*/ 86 w 191"/>
                <a:gd name="T3" fmla="*/ 338 h 339"/>
                <a:gd name="T4" fmla="*/ 86 w 191"/>
                <a:gd name="T5" fmla="*/ 338 h 339"/>
                <a:gd name="T6" fmla="*/ 0 w 191"/>
                <a:gd name="T7" fmla="*/ 253 h 339"/>
                <a:gd name="T8" fmla="*/ 0 w 191"/>
                <a:gd name="T9" fmla="*/ 0 h 339"/>
                <a:gd name="T10" fmla="*/ 190 w 191"/>
                <a:gd name="T11" fmla="*/ 0 h 339"/>
                <a:gd name="T12" fmla="*/ 190 w 191"/>
                <a:gd name="T13" fmla="*/ 253 h 339"/>
                <a:gd name="T14" fmla="*/ 190 w 191"/>
                <a:gd name="T15" fmla="*/ 253 h 339"/>
                <a:gd name="T16" fmla="*/ 105 w 191"/>
                <a:gd name="T17" fmla="*/ 33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339">
                  <a:moveTo>
                    <a:pt x="105" y="338"/>
                  </a:moveTo>
                  <a:lnTo>
                    <a:pt x="86" y="338"/>
                  </a:lnTo>
                  <a:lnTo>
                    <a:pt x="86" y="338"/>
                  </a:lnTo>
                  <a:cubicBezTo>
                    <a:pt x="38" y="338"/>
                    <a:pt x="0" y="299"/>
                    <a:pt x="0" y="253"/>
                  </a:cubicBezTo>
                  <a:lnTo>
                    <a:pt x="0" y="0"/>
                  </a:lnTo>
                  <a:lnTo>
                    <a:pt x="190" y="0"/>
                  </a:lnTo>
                  <a:lnTo>
                    <a:pt x="190" y="253"/>
                  </a:lnTo>
                  <a:lnTo>
                    <a:pt x="190" y="253"/>
                  </a:lnTo>
                  <a:cubicBezTo>
                    <a:pt x="190" y="299"/>
                    <a:pt x="152" y="338"/>
                    <a:pt x="105" y="338"/>
                  </a:cubicBezTo>
                </a:path>
              </a:pathLst>
            </a:custGeom>
            <a:solidFill>
              <a:srgbClr val="2B3E8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4" name="Freeform 43">
              <a:extLst>
                <a:ext uri="{FF2B5EF4-FFF2-40B4-BE49-F238E27FC236}">
                  <a16:creationId xmlns:a16="http://schemas.microsoft.com/office/drawing/2014/main" id="{24F927C7-7354-5AC8-150E-F3E517453ECE}"/>
                </a:ext>
              </a:extLst>
            </p:cNvPr>
            <p:cNvSpPr>
              <a:spLocks noChangeArrowheads="1"/>
            </p:cNvSpPr>
            <p:nvPr/>
          </p:nvSpPr>
          <p:spPr bwMode="auto">
            <a:xfrm>
              <a:off x="14457451" y="12059919"/>
              <a:ext cx="1076636" cy="71408"/>
            </a:xfrm>
            <a:custGeom>
              <a:avLst/>
              <a:gdLst>
                <a:gd name="T0" fmla="*/ 5 w 863"/>
                <a:gd name="T1" fmla="*/ 0 h 59"/>
                <a:gd name="T2" fmla="*/ 5 w 863"/>
                <a:gd name="T3" fmla="*/ 0 h 59"/>
                <a:gd name="T4" fmla="*/ 0 w 863"/>
                <a:gd name="T5" fmla="*/ 58 h 59"/>
                <a:gd name="T6" fmla="*/ 364 w 863"/>
                <a:gd name="T7" fmla="*/ 58 h 59"/>
                <a:gd name="T8" fmla="*/ 862 w 863"/>
                <a:gd name="T9" fmla="*/ 58 h 59"/>
                <a:gd name="T10" fmla="*/ 862 w 863"/>
                <a:gd name="T11" fmla="*/ 0 h 59"/>
                <a:gd name="T12" fmla="*/ 5 w 86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863" h="59">
                  <a:moveTo>
                    <a:pt x="5" y="0"/>
                  </a:moveTo>
                  <a:lnTo>
                    <a:pt x="5" y="0"/>
                  </a:lnTo>
                  <a:cubicBezTo>
                    <a:pt x="2" y="19"/>
                    <a:pt x="0" y="37"/>
                    <a:pt x="0" y="58"/>
                  </a:cubicBezTo>
                  <a:lnTo>
                    <a:pt x="364" y="58"/>
                  </a:lnTo>
                  <a:lnTo>
                    <a:pt x="862" y="58"/>
                  </a:lnTo>
                  <a:lnTo>
                    <a:pt x="862" y="0"/>
                  </a:lnTo>
                  <a:lnTo>
                    <a:pt x="5" y="0"/>
                  </a:lnTo>
                </a:path>
              </a:pathLst>
            </a:custGeom>
            <a:solidFill>
              <a:srgbClr val="12266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5" name="Freeform 44">
              <a:extLst>
                <a:ext uri="{FF2B5EF4-FFF2-40B4-BE49-F238E27FC236}">
                  <a16:creationId xmlns:a16="http://schemas.microsoft.com/office/drawing/2014/main" id="{D7DE7DBA-ED04-1E41-7110-9ADE06504110}"/>
                </a:ext>
              </a:extLst>
            </p:cNvPr>
            <p:cNvSpPr>
              <a:spLocks noChangeArrowheads="1"/>
            </p:cNvSpPr>
            <p:nvPr/>
          </p:nvSpPr>
          <p:spPr bwMode="auto">
            <a:xfrm>
              <a:off x="13902652" y="7500689"/>
              <a:ext cx="856915" cy="3927526"/>
            </a:xfrm>
            <a:custGeom>
              <a:avLst/>
              <a:gdLst>
                <a:gd name="T0" fmla="*/ 0 w 690"/>
                <a:gd name="T1" fmla="*/ 3152 h 3153"/>
                <a:gd name="T2" fmla="*/ 477 w 690"/>
                <a:gd name="T3" fmla="*/ 3152 h 3153"/>
                <a:gd name="T4" fmla="*/ 689 w 690"/>
                <a:gd name="T5" fmla="*/ 0 h 3153"/>
                <a:gd name="T6" fmla="*/ 0 w 690"/>
                <a:gd name="T7" fmla="*/ 0 h 3153"/>
                <a:gd name="T8" fmla="*/ 0 w 690"/>
                <a:gd name="T9" fmla="*/ 3152 h 3153"/>
              </a:gdLst>
              <a:ahLst/>
              <a:cxnLst>
                <a:cxn ang="0">
                  <a:pos x="T0" y="T1"/>
                </a:cxn>
                <a:cxn ang="0">
                  <a:pos x="T2" y="T3"/>
                </a:cxn>
                <a:cxn ang="0">
                  <a:pos x="T4" y="T5"/>
                </a:cxn>
                <a:cxn ang="0">
                  <a:pos x="T6" y="T7"/>
                </a:cxn>
                <a:cxn ang="0">
                  <a:pos x="T8" y="T9"/>
                </a:cxn>
              </a:cxnLst>
              <a:rect l="0" t="0" r="r" b="b"/>
              <a:pathLst>
                <a:path w="690" h="3153">
                  <a:moveTo>
                    <a:pt x="0" y="3152"/>
                  </a:moveTo>
                  <a:lnTo>
                    <a:pt x="477" y="3152"/>
                  </a:lnTo>
                  <a:lnTo>
                    <a:pt x="689" y="0"/>
                  </a:lnTo>
                  <a:lnTo>
                    <a:pt x="0" y="0"/>
                  </a:lnTo>
                  <a:lnTo>
                    <a:pt x="0" y="3152"/>
                  </a:lnTo>
                </a:path>
              </a:pathLst>
            </a:custGeom>
            <a:solidFill>
              <a:srgbClr val="088E6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6" name="Freeform 45">
              <a:extLst>
                <a:ext uri="{FF2B5EF4-FFF2-40B4-BE49-F238E27FC236}">
                  <a16:creationId xmlns:a16="http://schemas.microsoft.com/office/drawing/2014/main" id="{3CE78F86-FB47-81D2-8EC9-D45012DE8AD3}"/>
                </a:ext>
              </a:extLst>
            </p:cNvPr>
            <p:cNvSpPr>
              <a:spLocks noChangeArrowheads="1"/>
            </p:cNvSpPr>
            <p:nvPr/>
          </p:nvSpPr>
          <p:spPr bwMode="auto">
            <a:xfrm>
              <a:off x="14600270" y="7500689"/>
              <a:ext cx="873392" cy="3927526"/>
            </a:xfrm>
            <a:custGeom>
              <a:avLst/>
              <a:gdLst>
                <a:gd name="T0" fmla="*/ 700 w 701"/>
                <a:gd name="T1" fmla="*/ 3152 h 3153"/>
                <a:gd name="T2" fmla="*/ 224 w 701"/>
                <a:gd name="T3" fmla="*/ 3152 h 3153"/>
                <a:gd name="T4" fmla="*/ 0 w 701"/>
                <a:gd name="T5" fmla="*/ 0 h 3153"/>
                <a:gd name="T6" fmla="*/ 700 w 701"/>
                <a:gd name="T7" fmla="*/ 0 h 3153"/>
                <a:gd name="T8" fmla="*/ 700 w 701"/>
                <a:gd name="T9" fmla="*/ 3152 h 3153"/>
              </a:gdLst>
              <a:ahLst/>
              <a:cxnLst>
                <a:cxn ang="0">
                  <a:pos x="T0" y="T1"/>
                </a:cxn>
                <a:cxn ang="0">
                  <a:pos x="T2" y="T3"/>
                </a:cxn>
                <a:cxn ang="0">
                  <a:pos x="T4" y="T5"/>
                </a:cxn>
                <a:cxn ang="0">
                  <a:pos x="T6" y="T7"/>
                </a:cxn>
                <a:cxn ang="0">
                  <a:pos x="T8" y="T9"/>
                </a:cxn>
              </a:cxnLst>
              <a:rect l="0" t="0" r="r" b="b"/>
              <a:pathLst>
                <a:path w="701" h="3153">
                  <a:moveTo>
                    <a:pt x="700" y="3152"/>
                  </a:moveTo>
                  <a:lnTo>
                    <a:pt x="224" y="3152"/>
                  </a:lnTo>
                  <a:lnTo>
                    <a:pt x="0" y="0"/>
                  </a:lnTo>
                  <a:lnTo>
                    <a:pt x="700" y="0"/>
                  </a:lnTo>
                  <a:lnTo>
                    <a:pt x="700" y="3152"/>
                  </a:lnTo>
                </a:path>
              </a:pathLst>
            </a:custGeom>
            <a:solidFill>
              <a:srgbClr val="035E4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7" name="Freeform 46">
              <a:extLst>
                <a:ext uri="{FF2B5EF4-FFF2-40B4-BE49-F238E27FC236}">
                  <a16:creationId xmlns:a16="http://schemas.microsoft.com/office/drawing/2014/main" id="{BD6A5CCE-90BE-A745-8E82-9FFFCCA2C624}"/>
                </a:ext>
              </a:extLst>
            </p:cNvPr>
            <p:cNvSpPr>
              <a:spLocks noChangeArrowheads="1"/>
            </p:cNvSpPr>
            <p:nvPr/>
          </p:nvSpPr>
          <p:spPr bwMode="auto">
            <a:xfrm>
              <a:off x="13842231" y="5308963"/>
              <a:ext cx="1697350" cy="2191728"/>
            </a:xfrm>
            <a:custGeom>
              <a:avLst/>
              <a:gdLst>
                <a:gd name="T0" fmla="*/ 1360 w 1361"/>
                <a:gd name="T1" fmla="*/ 1759 h 1760"/>
                <a:gd name="T2" fmla="*/ 0 w 1361"/>
                <a:gd name="T3" fmla="*/ 1759 h 1760"/>
                <a:gd name="T4" fmla="*/ 0 w 1361"/>
                <a:gd name="T5" fmla="*/ 163 h 1760"/>
                <a:gd name="T6" fmla="*/ 529 w 1361"/>
                <a:gd name="T7" fmla="*/ 0 h 1760"/>
                <a:gd name="T8" fmla="*/ 824 w 1361"/>
                <a:gd name="T9" fmla="*/ 0 h 1760"/>
                <a:gd name="T10" fmla="*/ 1360 w 1361"/>
                <a:gd name="T11" fmla="*/ 163 h 1760"/>
                <a:gd name="T12" fmla="*/ 1360 w 1361"/>
                <a:gd name="T13" fmla="*/ 1759 h 1760"/>
              </a:gdLst>
              <a:ahLst/>
              <a:cxnLst>
                <a:cxn ang="0">
                  <a:pos x="T0" y="T1"/>
                </a:cxn>
                <a:cxn ang="0">
                  <a:pos x="T2" y="T3"/>
                </a:cxn>
                <a:cxn ang="0">
                  <a:pos x="T4" y="T5"/>
                </a:cxn>
                <a:cxn ang="0">
                  <a:pos x="T6" y="T7"/>
                </a:cxn>
                <a:cxn ang="0">
                  <a:pos x="T8" y="T9"/>
                </a:cxn>
                <a:cxn ang="0">
                  <a:pos x="T10" y="T11"/>
                </a:cxn>
                <a:cxn ang="0">
                  <a:pos x="T12" y="T13"/>
                </a:cxn>
              </a:cxnLst>
              <a:rect l="0" t="0" r="r" b="b"/>
              <a:pathLst>
                <a:path w="1361" h="1760">
                  <a:moveTo>
                    <a:pt x="1360" y="1759"/>
                  </a:moveTo>
                  <a:lnTo>
                    <a:pt x="0" y="1759"/>
                  </a:lnTo>
                  <a:lnTo>
                    <a:pt x="0" y="163"/>
                  </a:lnTo>
                  <a:lnTo>
                    <a:pt x="529" y="0"/>
                  </a:lnTo>
                  <a:lnTo>
                    <a:pt x="824" y="0"/>
                  </a:lnTo>
                  <a:lnTo>
                    <a:pt x="1360" y="163"/>
                  </a:lnTo>
                  <a:lnTo>
                    <a:pt x="1360" y="1759"/>
                  </a:lnTo>
                </a:path>
              </a:pathLst>
            </a:custGeom>
            <a:solidFill>
              <a:srgbClr val="FCAC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8" name="Freeform 47">
              <a:extLst>
                <a:ext uri="{FF2B5EF4-FFF2-40B4-BE49-F238E27FC236}">
                  <a16:creationId xmlns:a16="http://schemas.microsoft.com/office/drawing/2014/main" id="{0706453D-1F0E-68F3-3CA0-5C4B50912A11}"/>
                </a:ext>
              </a:extLst>
            </p:cNvPr>
            <p:cNvSpPr>
              <a:spLocks noChangeArrowheads="1"/>
            </p:cNvSpPr>
            <p:nvPr/>
          </p:nvSpPr>
          <p:spPr bwMode="auto">
            <a:xfrm>
              <a:off x="14957317" y="5336429"/>
              <a:ext cx="790999" cy="3823159"/>
            </a:xfrm>
            <a:custGeom>
              <a:avLst/>
              <a:gdLst>
                <a:gd name="T0" fmla="*/ 633 w 634"/>
                <a:gd name="T1" fmla="*/ 3068 h 3069"/>
                <a:gd name="T2" fmla="*/ 465 w 634"/>
                <a:gd name="T3" fmla="*/ 141 h 3069"/>
                <a:gd name="T4" fmla="*/ 0 w 634"/>
                <a:gd name="T5" fmla="*/ 0 h 3069"/>
                <a:gd name="T6" fmla="*/ 28 w 634"/>
                <a:gd name="T7" fmla="*/ 2723 h 3069"/>
                <a:gd name="T8" fmla="*/ 28 w 634"/>
                <a:gd name="T9" fmla="*/ 2723 h 3069"/>
                <a:gd name="T10" fmla="*/ 377 w 634"/>
                <a:gd name="T11" fmla="*/ 3068 h 3069"/>
                <a:gd name="T12" fmla="*/ 633 w 634"/>
                <a:gd name="T13" fmla="*/ 3068 h 3069"/>
              </a:gdLst>
              <a:ahLst/>
              <a:cxnLst>
                <a:cxn ang="0">
                  <a:pos x="T0" y="T1"/>
                </a:cxn>
                <a:cxn ang="0">
                  <a:pos x="T2" y="T3"/>
                </a:cxn>
                <a:cxn ang="0">
                  <a:pos x="T4" y="T5"/>
                </a:cxn>
                <a:cxn ang="0">
                  <a:pos x="T6" y="T7"/>
                </a:cxn>
                <a:cxn ang="0">
                  <a:pos x="T8" y="T9"/>
                </a:cxn>
                <a:cxn ang="0">
                  <a:pos x="T10" y="T11"/>
                </a:cxn>
                <a:cxn ang="0">
                  <a:pos x="T12" y="T13"/>
                </a:cxn>
              </a:cxnLst>
              <a:rect l="0" t="0" r="r" b="b"/>
              <a:pathLst>
                <a:path w="634" h="3069">
                  <a:moveTo>
                    <a:pt x="633" y="3068"/>
                  </a:moveTo>
                  <a:lnTo>
                    <a:pt x="465" y="141"/>
                  </a:lnTo>
                  <a:lnTo>
                    <a:pt x="0" y="0"/>
                  </a:lnTo>
                  <a:lnTo>
                    <a:pt x="28" y="2723"/>
                  </a:lnTo>
                  <a:lnTo>
                    <a:pt x="28" y="2723"/>
                  </a:lnTo>
                  <a:cubicBezTo>
                    <a:pt x="30" y="2914"/>
                    <a:pt x="186" y="3068"/>
                    <a:pt x="377" y="3068"/>
                  </a:cubicBezTo>
                  <a:lnTo>
                    <a:pt x="633" y="3068"/>
                  </a:ln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9" name="Freeform 48">
              <a:extLst>
                <a:ext uri="{FF2B5EF4-FFF2-40B4-BE49-F238E27FC236}">
                  <a16:creationId xmlns:a16="http://schemas.microsoft.com/office/drawing/2014/main" id="{91A16D25-E1B6-E90E-8CB0-76D5F8262DA4}"/>
                </a:ext>
              </a:extLst>
            </p:cNvPr>
            <p:cNvSpPr>
              <a:spLocks noChangeArrowheads="1"/>
            </p:cNvSpPr>
            <p:nvPr/>
          </p:nvSpPr>
          <p:spPr bwMode="auto">
            <a:xfrm>
              <a:off x="13435745" y="5352907"/>
              <a:ext cx="917338" cy="3801187"/>
            </a:xfrm>
            <a:custGeom>
              <a:avLst/>
              <a:gdLst>
                <a:gd name="T0" fmla="*/ 327 w 735"/>
                <a:gd name="T1" fmla="*/ 125 h 3053"/>
                <a:gd name="T2" fmla="*/ 0 w 735"/>
                <a:gd name="T3" fmla="*/ 3052 h 3053"/>
                <a:gd name="T4" fmla="*/ 242 w 735"/>
                <a:gd name="T5" fmla="*/ 3052 h 3053"/>
                <a:gd name="T6" fmla="*/ 242 w 735"/>
                <a:gd name="T7" fmla="*/ 3052 h 3053"/>
                <a:gd name="T8" fmla="*/ 636 w 735"/>
                <a:gd name="T9" fmla="*/ 2673 h 3053"/>
                <a:gd name="T10" fmla="*/ 734 w 735"/>
                <a:gd name="T11" fmla="*/ 0 h 3053"/>
                <a:gd name="T12" fmla="*/ 327 w 735"/>
                <a:gd name="T13" fmla="*/ 125 h 3053"/>
              </a:gdLst>
              <a:ahLst/>
              <a:cxnLst>
                <a:cxn ang="0">
                  <a:pos x="T0" y="T1"/>
                </a:cxn>
                <a:cxn ang="0">
                  <a:pos x="T2" y="T3"/>
                </a:cxn>
                <a:cxn ang="0">
                  <a:pos x="T4" y="T5"/>
                </a:cxn>
                <a:cxn ang="0">
                  <a:pos x="T6" y="T7"/>
                </a:cxn>
                <a:cxn ang="0">
                  <a:pos x="T8" y="T9"/>
                </a:cxn>
                <a:cxn ang="0">
                  <a:pos x="T10" y="T11"/>
                </a:cxn>
                <a:cxn ang="0">
                  <a:pos x="T12" y="T13"/>
                </a:cxn>
              </a:cxnLst>
              <a:rect l="0" t="0" r="r" b="b"/>
              <a:pathLst>
                <a:path w="735" h="3053">
                  <a:moveTo>
                    <a:pt x="327" y="125"/>
                  </a:moveTo>
                  <a:lnTo>
                    <a:pt x="0" y="3052"/>
                  </a:lnTo>
                  <a:lnTo>
                    <a:pt x="242" y="3052"/>
                  </a:lnTo>
                  <a:lnTo>
                    <a:pt x="242" y="3052"/>
                  </a:lnTo>
                  <a:cubicBezTo>
                    <a:pt x="454" y="3052"/>
                    <a:pt x="628" y="2884"/>
                    <a:pt x="636" y="2673"/>
                  </a:cubicBezTo>
                  <a:lnTo>
                    <a:pt x="734" y="0"/>
                  </a:lnTo>
                  <a:lnTo>
                    <a:pt x="327" y="125"/>
                  </a:ln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0" name="Freeform 49">
              <a:extLst>
                <a:ext uri="{FF2B5EF4-FFF2-40B4-BE49-F238E27FC236}">
                  <a16:creationId xmlns:a16="http://schemas.microsoft.com/office/drawing/2014/main" id="{13ECF841-9B59-2D75-E797-A64531F42742}"/>
                </a:ext>
              </a:extLst>
            </p:cNvPr>
            <p:cNvSpPr>
              <a:spLocks noChangeArrowheads="1"/>
            </p:cNvSpPr>
            <p:nvPr/>
          </p:nvSpPr>
          <p:spPr bwMode="auto">
            <a:xfrm>
              <a:off x="14501396" y="4979381"/>
              <a:ext cx="368032" cy="472402"/>
            </a:xfrm>
            <a:custGeom>
              <a:avLst/>
              <a:gdLst>
                <a:gd name="T0" fmla="*/ 205 w 296"/>
                <a:gd name="T1" fmla="*/ 378 h 379"/>
                <a:gd name="T2" fmla="*/ 90 w 296"/>
                <a:gd name="T3" fmla="*/ 378 h 379"/>
                <a:gd name="T4" fmla="*/ 90 w 296"/>
                <a:gd name="T5" fmla="*/ 378 h 379"/>
                <a:gd name="T6" fmla="*/ 0 w 296"/>
                <a:gd name="T7" fmla="*/ 288 h 379"/>
                <a:gd name="T8" fmla="*/ 0 w 296"/>
                <a:gd name="T9" fmla="*/ 0 h 379"/>
                <a:gd name="T10" fmla="*/ 295 w 296"/>
                <a:gd name="T11" fmla="*/ 0 h 379"/>
                <a:gd name="T12" fmla="*/ 295 w 296"/>
                <a:gd name="T13" fmla="*/ 288 h 379"/>
                <a:gd name="T14" fmla="*/ 295 w 296"/>
                <a:gd name="T15" fmla="*/ 288 h 379"/>
                <a:gd name="T16" fmla="*/ 205 w 296"/>
                <a:gd name="T17" fmla="*/ 37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379">
                  <a:moveTo>
                    <a:pt x="205" y="378"/>
                  </a:moveTo>
                  <a:lnTo>
                    <a:pt x="90" y="378"/>
                  </a:lnTo>
                  <a:lnTo>
                    <a:pt x="90" y="378"/>
                  </a:lnTo>
                  <a:cubicBezTo>
                    <a:pt x="40" y="378"/>
                    <a:pt x="0" y="338"/>
                    <a:pt x="0" y="288"/>
                  </a:cubicBezTo>
                  <a:lnTo>
                    <a:pt x="0" y="0"/>
                  </a:lnTo>
                  <a:lnTo>
                    <a:pt x="295" y="0"/>
                  </a:lnTo>
                  <a:lnTo>
                    <a:pt x="295" y="288"/>
                  </a:lnTo>
                  <a:lnTo>
                    <a:pt x="295" y="288"/>
                  </a:lnTo>
                  <a:cubicBezTo>
                    <a:pt x="295" y="338"/>
                    <a:pt x="255" y="378"/>
                    <a:pt x="205" y="378"/>
                  </a:cubicBez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1" name="Freeform 50">
              <a:extLst>
                <a:ext uri="{FF2B5EF4-FFF2-40B4-BE49-F238E27FC236}">
                  <a16:creationId xmlns:a16="http://schemas.microsoft.com/office/drawing/2014/main" id="{3085D6E6-84E7-7312-9B3B-7556D14AC5D5}"/>
                </a:ext>
              </a:extLst>
            </p:cNvPr>
            <p:cNvSpPr>
              <a:spLocks noChangeArrowheads="1"/>
            </p:cNvSpPr>
            <p:nvPr/>
          </p:nvSpPr>
          <p:spPr bwMode="auto">
            <a:xfrm>
              <a:off x="14501396" y="4979381"/>
              <a:ext cx="368032" cy="236203"/>
            </a:xfrm>
            <a:custGeom>
              <a:avLst/>
              <a:gdLst>
                <a:gd name="T0" fmla="*/ 295 w 296"/>
                <a:gd name="T1" fmla="*/ 158 h 190"/>
                <a:gd name="T2" fmla="*/ 0 w 296"/>
                <a:gd name="T3" fmla="*/ 189 h 190"/>
                <a:gd name="T4" fmla="*/ 0 w 296"/>
                <a:gd name="T5" fmla="*/ 0 h 190"/>
                <a:gd name="T6" fmla="*/ 295 w 296"/>
                <a:gd name="T7" fmla="*/ 0 h 190"/>
                <a:gd name="T8" fmla="*/ 295 w 296"/>
                <a:gd name="T9" fmla="*/ 158 h 190"/>
              </a:gdLst>
              <a:ahLst/>
              <a:cxnLst>
                <a:cxn ang="0">
                  <a:pos x="T0" y="T1"/>
                </a:cxn>
                <a:cxn ang="0">
                  <a:pos x="T2" y="T3"/>
                </a:cxn>
                <a:cxn ang="0">
                  <a:pos x="T4" y="T5"/>
                </a:cxn>
                <a:cxn ang="0">
                  <a:pos x="T6" y="T7"/>
                </a:cxn>
                <a:cxn ang="0">
                  <a:pos x="T8" y="T9"/>
                </a:cxn>
              </a:cxnLst>
              <a:rect l="0" t="0" r="r" b="b"/>
              <a:pathLst>
                <a:path w="296" h="190">
                  <a:moveTo>
                    <a:pt x="295" y="158"/>
                  </a:moveTo>
                  <a:lnTo>
                    <a:pt x="0" y="189"/>
                  </a:lnTo>
                  <a:lnTo>
                    <a:pt x="0" y="0"/>
                  </a:lnTo>
                  <a:lnTo>
                    <a:pt x="295" y="0"/>
                  </a:lnTo>
                  <a:lnTo>
                    <a:pt x="295" y="158"/>
                  </a:lnTo>
                </a:path>
              </a:pathLst>
            </a:custGeom>
            <a:solidFill>
              <a:srgbClr val="F7949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2" name="Freeform 51">
              <a:extLst>
                <a:ext uri="{FF2B5EF4-FFF2-40B4-BE49-F238E27FC236}">
                  <a16:creationId xmlns:a16="http://schemas.microsoft.com/office/drawing/2014/main" id="{79191CC2-678F-AEF1-041E-C2574D6850B0}"/>
                </a:ext>
              </a:extLst>
            </p:cNvPr>
            <p:cNvSpPr>
              <a:spLocks noChangeArrowheads="1"/>
            </p:cNvSpPr>
            <p:nvPr/>
          </p:nvSpPr>
          <p:spPr bwMode="auto">
            <a:xfrm>
              <a:off x="12232766" y="5512207"/>
              <a:ext cx="1609465" cy="1400725"/>
            </a:xfrm>
            <a:custGeom>
              <a:avLst/>
              <a:gdLst>
                <a:gd name="T0" fmla="*/ 1292 w 1293"/>
                <a:gd name="T1" fmla="*/ 0 h 1126"/>
                <a:gd name="T2" fmla="*/ 849 w 1293"/>
                <a:gd name="T3" fmla="*/ 753 h 1126"/>
                <a:gd name="T4" fmla="*/ 0 w 1293"/>
                <a:gd name="T5" fmla="*/ 827 h 1126"/>
                <a:gd name="T6" fmla="*/ 0 w 1293"/>
                <a:gd name="T7" fmla="*/ 1125 h 1126"/>
                <a:gd name="T8" fmla="*/ 1025 w 1293"/>
                <a:gd name="T9" fmla="*/ 1125 h 1126"/>
                <a:gd name="T10" fmla="*/ 1292 w 1293"/>
                <a:gd name="T11" fmla="*/ 785 h 1126"/>
                <a:gd name="T12" fmla="*/ 1292 w 1293"/>
                <a:gd name="T13" fmla="*/ 0 h 1126"/>
              </a:gdLst>
              <a:ahLst/>
              <a:cxnLst>
                <a:cxn ang="0">
                  <a:pos x="T0" y="T1"/>
                </a:cxn>
                <a:cxn ang="0">
                  <a:pos x="T2" y="T3"/>
                </a:cxn>
                <a:cxn ang="0">
                  <a:pos x="T4" y="T5"/>
                </a:cxn>
                <a:cxn ang="0">
                  <a:pos x="T6" y="T7"/>
                </a:cxn>
                <a:cxn ang="0">
                  <a:pos x="T8" y="T9"/>
                </a:cxn>
                <a:cxn ang="0">
                  <a:pos x="T10" y="T11"/>
                </a:cxn>
                <a:cxn ang="0">
                  <a:pos x="T12" y="T13"/>
                </a:cxn>
              </a:cxnLst>
              <a:rect l="0" t="0" r="r" b="b"/>
              <a:pathLst>
                <a:path w="1293" h="1126">
                  <a:moveTo>
                    <a:pt x="1292" y="0"/>
                  </a:moveTo>
                  <a:lnTo>
                    <a:pt x="849" y="753"/>
                  </a:lnTo>
                  <a:lnTo>
                    <a:pt x="0" y="827"/>
                  </a:lnTo>
                  <a:lnTo>
                    <a:pt x="0" y="1125"/>
                  </a:lnTo>
                  <a:lnTo>
                    <a:pt x="1025" y="1125"/>
                  </a:lnTo>
                  <a:lnTo>
                    <a:pt x="1292" y="785"/>
                  </a:lnTo>
                  <a:lnTo>
                    <a:pt x="1292" y="0"/>
                  </a:lnTo>
                </a:path>
              </a:pathLst>
            </a:custGeom>
            <a:solidFill>
              <a:srgbClr val="12266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3" name="Freeform 52">
              <a:extLst>
                <a:ext uri="{FF2B5EF4-FFF2-40B4-BE49-F238E27FC236}">
                  <a16:creationId xmlns:a16="http://schemas.microsoft.com/office/drawing/2014/main" id="{02DA0BBE-8D53-E5CB-87BD-DA511E354597}"/>
                </a:ext>
              </a:extLst>
            </p:cNvPr>
            <p:cNvSpPr>
              <a:spLocks noChangeArrowheads="1"/>
            </p:cNvSpPr>
            <p:nvPr/>
          </p:nvSpPr>
          <p:spPr bwMode="auto">
            <a:xfrm>
              <a:off x="11595573" y="6522928"/>
              <a:ext cx="637193" cy="406485"/>
            </a:xfrm>
            <a:custGeom>
              <a:avLst/>
              <a:gdLst>
                <a:gd name="T0" fmla="*/ 510 w 511"/>
                <a:gd name="T1" fmla="*/ 92 h 325"/>
                <a:gd name="T2" fmla="*/ 412 w 511"/>
                <a:gd name="T3" fmla="*/ 24 h 325"/>
                <a:gd name="T4" fmla="*/ 195 w 511"/>
                <a:gd name="T5" fmla="*/ 0 h 325"/>
                <a:gd name="T6" fmla="*/ 195 w 511"/>
                <a:gd name="T7" fmla="*/ 0 h 325"/>
                <a:gd name="T8" fmla="*/ 280 w 511"/>
                <a:gd name="T9" fmla="*/ 55 h 325"/>
                <a:gd name="T10" fmla="*/ 312 w 511"/>
                <a:gd name="T11" fmla="*/ 79 h 325"/>
                <a:gd name="T12" fmla="*/ 161 w 511"/>
                <a:gd name="T13" fmla="*/ 63 h 325"/>
                <a:gd name="T14" fmla="*/ 0 w 511"/>
                <a:gd name="T15" fmla="*/ 79 h 325"/>
                <a:gd name="T16" fmla="*/ 0 w 511"/>
                <a:gd name="T17" fmla="*/ 79 h 325"/>
                <a:gd name="T18" fmla="*/ 68 w 511"/>
                <a:gd name="T19" fmla="*/ 126 h 325"/>
                <a:gd name="T20" fmla="*/ 85 w 511"/>
                <a:gd name="T21" fmla="*/ 126 h 325"/>
                <a:gd name="T22" fmla="*/ 5 w 511"/>
                <a:gd name="T23" fmla="*/ 152 h 325"/>
                <a:gd name="T24" fmla="*/ 5 w 511"/>
                <a:gd name="T25" fmla="*/ 152 h 325"/>
                <a:gd name="T26" fmla="*/ 60 w 511"/>
                <a:gd name="T27" fmla="*/ 186 h 325"/>
                <a:gd name="T28" fmla="*/ 86 w 511"/>
                <a:gd name="T29" fmla="*/ 187 h 325"/>
                <a:gd name="T30" fmla="*/ 9 w 511"/>
                <a:gd name="T31" fmla="*/ 216 h 325"/>
                <a:gd name="T32" fmla="*/ 55 w 511"/>
                <a:gd name="T33" fmla="*/ 242 h 325"/>
                <a:gd name="T34" fmla="*/ 55 w 511"/>
                <a:gd name="T35" fmla="*/ 242 h 325"/>
                <a:gd name="T36" fmla="*/ 75 w 511"/>
                <a:gd name="T37" fmla="*/ 244 h 325"/>
                <a:gd name="T38" fmla="*/ 152 w 511"/>
                <a:gd name="T39" fmla="*/ 223 h 325"/>
                <a:gd name="T40" fmla="*/ 210 w 511"/>
                <a:gd name="T41" fmla="*/ 234 h 325"/>
                <a:gd name="T42" fmla="*/ 152 w 511"/>
                <a:gd name="T43" fmla="*/ 238 h 325"/>
                <a:gd name="T44" fmla="*/ 38 w 511"/>
                <a:gd name="T45" fmla="*/ 270 h 325"/>
                <a:gd name="T46" fmla="*/ 67 w 511"/>
                <a:gd name="T47" fmla="*/ 292 h 325"/>
                <a:gd name="T48" fmla="*/ 67 w 511"/>
                <a:gd name="T49" fmla="*/ 292 h 325"/>
                <a:gd name="T50" fmla="*/ 99 w 511"/>
                <a:gd name="T51" fmla="*/ 303 h 325"/>
                <a:gd name="T52" fmla="*/ 153 w 511"/>
                <a:gd name="T53" fmla="*/ 287 h 325"/>
                <a:gd name="T54" fmla="*/ 237 w 511"/>
                <a:gd name="T55" fmla="*/ 290 h 325"/>
                <a:gd name="T56" fmla="*/ 315 w 511"/>
                <a:gd name="T57" fmla="*/ 313 h 325"/>
                <a:gd name="T58" fmla="*/ 315 w 511"/>
                <a:gd name="T59" fmla="*/ 313 h 325"/>
                <a:gd name="T60" fmla="*/ 431 w 511"/>
                <a:gd name="T61" fmla="*/ 301 h 325"/>
                <a:gd name="T62" fmla="*/ 510 w 511"/>
                <a:gd name="T63" fmla="*/ 263 h 325"/>
                <a:gd name="T64" fmla="*/ 510 w 511"/>
                <a:gd name="T65" fmla="*/ 9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1" h="325">
                  <a:moveTo>
                    <a:pt x="510" y="92"/>
                  </a:moveTo>
                  <a:lnTo>
                    <a:pt x="412" y="24"/>
                  </a:lnTo>
                  <a:lnTo>
                    <a:pt x="195" y="0"/>
                  </a:lnTo>
                  <a:lnTo>
                    <a:pt x="195" y="0"/>
                  </a:lnTo>
                  <a:cubicBezTo>
                    <a:pt x="195" y="0"/>
                    <a:pt x="213" y="55"/>
                    <a:pt x="280" y="55"/>
                  </a:cubicBezTo>
                  <a:lnTo>
                    <a:pt x="312" y="79"/>
                  </a:lnTo>
                  <a:lnTo>
                    <a:pt x="161" y="63"/>
                  </a:lnTo>
                  <a:lnTo>
                    <a:pt x="0" y="79"/>
                  </a:lnTo>
                  <a:lnTo>
                    <a:pt x="0" y="79"/>
                  </a:lnTo>
                  <a:cubicBezTo>
                    <a:pt x="11" y="107"/>
                    <a:pt x="37" y="125"/>
                    <a:pt x="68" y="126"/>
                  </a:cubicBezTo>
                  <a:lnTo>
                    <a:pt x="85" y="126"/>
                  </a:lnTo>
                  <a:lnTo>
                    <a:pt x="5" y="152"/>
                  </a:lnTo>
                  <a:lnTo>
                    <a:pt x="5" y="152"/>
                  </a:lnTo>
                  <a:cubicBezTo>
                    <a:pt x="16" y="172"/>
                    <a:pt x="37" y="186"/>
                    <a:pt x="60" y="186"/>
                  </a:cubicBezTo>
                  <a:lnTo>
                    <a:pt x="86" y="187"/>
                  </a:lnTo>
                  <a:lnTo>
                    <a:pt x="9" y="216"/>
                  </a:lnTo>
                  <a:lnTo>
                    <a:pt x="55" y="242"/>
                  </a:lnTo>
                  <a:lnTo>
                    <a:pt x="55" y="242"/>
                  </a:lnTo>
                  <a:cubicBezTo>
                    <a:pt x="61" y="244"/>
                    <a:pt x="68" y="245"/>
                    <a:pt x="75" y="244"/>
                  </a:cubicBezTo>
                  <a:lnTo>
                    <a:pt x="152" y="223"/>
                  </a:lnTo>
                  <a:lnTo>
                    <a:pt x="210" y="234"/>
                  </a:lnTo>
                  <a:lnTo>
                    <a:pt x="152" y="238"/>
                  </a:lnTo>
                  <a:lnTo>
                    <a:pt x="38" y="270"/>
                  </a:lnTo>
                  <a:lnTo>
                    <a:pt x="67" y="292"/>
                  </a:lnTo>
                  <a:lnTo>
                    <a:pt x="67" y="292"/>
                  </a:lnTo>
                  <a:cubicBezTo>
                    <a:pt x="76" y="300"/>
                    <a:pt x="87" y="303"/>
                    <a:pt x="99" y="303"/>
                  </a:cubicBezTo>
                  <a:lnTo>
                    <a:pt x="153" y="287"/>
                  </a:lnTo>
                  <a:lnTo>
                    <a:pt x="237" y="290"/>
                  </a:lnTo>
                  <a:lnTo>
                    <a:pt x="315" y="313"/>
                  </a:lnTo>
                  <a:lnTo>
                    <a:pt x="315" y="313"/>
                  </a:lnTo>
                  <a:cubicBezTo>
                    <a:pt x="354" y="324"/>
                    <a:pt x="396" y="320"/>
                    <a:pt x="431" y="301"/>
                  </a:cubicBezTo>
                  <a:lnTo>
                    <a:pt x="510" y="263"/>
                  </a:lnTo>
                  <a:lnTo>
                    <a:pt x="510" y="92"/>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4" name="Freeform 53">
              <a:extLst>
                <a:ext uri="{FF2B5EF4-FFF2-40B4-BE49-F238E27FC236}">
                  <a16:creationId xmlns:a16="http://schemas.microsoft.com/office/drawing/2014/main" id="{84CF7EA6-8759-1018-44C6-0AE022EE342B}"/>
                </a:ext>
              </a:extLst>
            </p:cNvPr>
            <p:cNvSpPr>
              <a:spLocks noChangeArrowheads="1"/>
            </p:cNvSpPr>
            <p:nvPr/>
          </p:nvSpPr>
          <p:spPr bwMode="auto">
            <a:xfrm>
              <a:off x="14276180" y="4243313"/>
              <a:ext cx="807479" cy="895368"/>
            </a:xfrm>
            <a:custGeom>
              <a:avLst/>
              <a:gdLst>
                <a:gd name="T0" fmla="*/ 648 w 649"/>
                <a:gd name="T1" fmla="*/ 359 h 719"/>
                <a:gd name="T2" fmla="*/ 648 w 649"/>
                <a:gd name="T3" fmla="*/ 359 h 719"/>
                <a:gd name="T4" fmla="*/ 310 w 649"/>
                <a:gd name="T5" fmla="*/ 718 h 719"/>
                <a:gd name="T6" fmla="*/ 310 w 649"/>
                <a:gd name="T7" fmla="*/ 718 h 719"/>
                <a:gd name="T8" fmla="*/ 0 w 649"/>
                <a:gd name="T9" fmla="*/ 359 h 719"/>
                <a:gd name="T10" fmla="*/ 0 w 649"/>
                <a:gd name="T11" fmla="*/ 359 h 719"/>
                <a:gd name="T12" fmla="*/ 310 w 649"/>
                <a:gd name="T13" fmla="*/ 0 h 719"/>
                <a:gd name="T14" fmla="*/ 310 w 649"/>
                <a:gd name="T15" fmla="*/ 0 h 719"/>
                <a:gd name="T16" fmla="*/ 648 w 649"/>
                <a:gd name="T17" fmla="*/ 35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9" h="719">
                  <a:moveTo>
                    <a:pt x="648" y="359"/>
                  </a:moveTo>
                  <a:lnTo>
                    <a:pt x="648" y="359"/>
                  </a:lnTo>
                  <a:cubicBezTo>
                    <a:pt x="648" y="557"/>
                    <a:pt x="497" y="718"/>
                    <a:pt x="310" y="718"/>
                  </a:cubicBezTo>
                  <a:lnTo>
                    <a:pt x="310" y="718"/>
                  </a:lnTo>
                  <a:cubicBezTo>
                    <a:pt x="86" y="718"/>
                    <a:pt x="0" y="584"/>
                    <a:pt x="0" y="359"/>
                  </a:cubicBezTo>
                  <a:lnTo>
                    <a:pt x="0" y="359"/>
                  </a:lnTo>
                  <a:cubicBezTo>
                    <a:pt x="0" y="78"/>
                    <a:pt x="124" y="0"/>
                    <a:pt x="310" y="0"/>
                  </a:cubicBezTo>
                  <a:lnTo>
                    <a:pt x="310" y="0"/>
                  </a:lnTo>
                  <a:cubicBezTo>
                    <a:pt x="497" y="0"/>
                    <a:pt x="648" y="160"/>
                    <a:pt x="648" y="359"/>
                  </a:cubicBez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5" name="Freeform 54">
              <a:extLst>
                <a:ext uri="{FF2B5EF4-FFF2-40B4-BE49-F238E27FC236}">
                  <a16:creationId xmlns:a16="http://schemas.microsoft.com/office/drawing/2014/main" id="{968DCB8C-8169-2785-8586-1C1CB7E39520}"/>
                </a:ext>
              </a:extLst>
            </p:cNvPr>
            <p:cNvSpPr>
              <a:spLocks noChangeArrowheads="1"/>
            </p:cNvSpPr>
            <p:nvPr/>
          </p:nvSpPr>
          <p:spPr bwMode="auto">
            <a:xfrm>
              <a:off x="14089415" y="3853308"/>
              <a:ext cx="1279881" cy="1038183"/>
            </a:xfrm>
            <a:custGeom>
              <a:avLst/>
              <a:gdLst>
                <a:gd name="T0" fmla="*/ 5 w 1026"/>
                <a:gd name="T1" fmla="*/ 275 h 833"/>
                <a:gd name="T2" fmla="*/ 5 w 1026"/>
                <a:gd name="T3" fmla="*/ 275 h 833"/>
                <a:gd name="T4" fmla="*/ 636 w 1026"/>
                <a:gd name="T5" fmla="*/ 436 h 833"/>
                <a:gd name="T6" fmla="*/ 690 w 1026"/>
                <a:gd name="T7" fmla="*/ 687 h 833"/>
                <a:gd name="T8" fmla="*/ 690 w 1026"/>
                <a:gd name="T9" fmla="*/ 687 h 833"/>
                <a:gd name="T10" fmla="*/ 755 w 1026"/>
                <a:gd name="T11" fmla="*/ 623 h 833"/>
                <a:gd name="T12" fmla="*/ 755 w 1026"/>
                <a:gd name="T13" fmla="*/ 623 h 833"/>
                <a:gd name="T14" fmla="*/ 730 w 1026"/>
                <a:gd name="T15" fmla="*/ 740 h 833"/>
                <a:gd name="T16" fmla="*/ 762 w 1026"/>
                <a:gd name="T17" fmla="*/ 832 h 833"/>
                <a:gd name="T18" fmla="*/ 762 w 1026"/>
                <a:gd name="T19" fmla="*/ 832 h 833"/>
                <a:gd name="T20" fmla="*/ 914 w 1026"/>
                <a:gd name="T21" fmla="*/ 410 h 833"/>
                <a:gd name="T22" fmla="*/ 914 w 1026"/>
                <a:gd name="T23" fmla="*/ 410 h 833"/>
                <a:gd name="T24" fmla="*/ 723 w 1026"/>
                <a:gd name="T25" fmla="*/ 287 h 833"/>
                <a:gd name="T26" fmla="*/ 723 w 1026"/>
                <a:gd name="T27" fmla="*/ 287 h 833"/>
                <a:gd name="T28" fmla="*/ 5 w 1026"/>
                <a:gd name="T29" fmla="*/ 275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6" h="833">
                  <a:moveTo>
                    <a:pt x="5" y="275"/>
                  </a:moveTo>
                  <a:lnTo>
                    <a:pt x="5" y="275"/>
                  </a:lnTo>
                  <a:cubicBezTo>
                    <a:pt x="5" y="275"/>
                    <a:pt x="0" y="625"/>
                    <a:pt x="636" y="436"/>
                  </a:cubicBezTo>
                  <a:lnTo>
                    <a:pt x="690" y="687"/>
                  </a:lnTo>
                  <a:lnTo>
                    <a:pt x="690" y="687"/>
                  </a:lnTo>
                  <a:cubicBezTo>
                    <a:pt x="690" y="687"/>
                    <a:pt x="712" y="593"/>
                    <a:pt x="755" y="623"/>
                  </a:cubicBezTo>
                  <a:lnTo>
                    <a:pt x="755" y="623"/>
                  </a:lnTo>
                  <a:cubicBezTo>
                    <a:pt x="797" y="652"/>
                    <a:pt x="790" y="751"/>
                    <a:pt x="730" y="740"/>
                  </a:cubicBezTo>
                  <a:lnTo>
                    <a:pt x="762" y="832"/>
                  </a:lnTo>
                  <a:lnTo>
                    <a:pt x="762" y="832"/>
                  </a:lnTo>
                  <a:cubicBezTo>
                    <a:pt x="762" y="832"/>
                    <a:pt x="1025" y="749"/>
                    <a:pt x="914" y="410"/>
                  </a:cubicBezTo>
                  <a:lnTo>
                    <a:pt x="914" y="410"/>
                  </a:lnTo>
                  <a:cubicBezTo>
                    <a:pt x="842" y="194"/>
                    <a:pt x="723" y="287"/>
                    <a:pt x="723" y="287"/>
                  </a:cubicBezTo>
                  <a:lnTo>
                    <a:pt x="723" y="287"/>
                  </a:lnTo>
                  <a:cubicBezTo>
                    <a:pt x="723" y="287"/>
                    <a:pt x="579" y="0"/>
                    <a:pt x="5" y="275"/>
                  </a:cubicBezTo>
                </a:path>
              </a:pathLst>
            </a:custGeom>
            <a:solidFill>
              <a:srgbClr val="000D3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6" name="Freeform 55">
              <a:extLst>
                <a:ext uri="{FF2B5EF4-FFF2-40B4-BE49-F238E27FC236}">
                  <a16:creationId xmlns:a16="http://schemas.microsoft.com/office/drawing/2014/main" id="{B433D82B-18D7-41F1-B693-F487B21CD268}"/>
                </a:ext>
              </a:extLst>
            </p:cNvPr>
            <p:cNvSpPr>
              <a:spLocks noChangeArrowheads="1"/>
            </p:cNvSpPr>
            <p:nvPr/>
          </p:nvSpPr>
          <p:spPr bwMode="auto">
            <a:xfrm>
              <a:off x="14424492" y="4638813"/>
              <a:ext cx="109861" cy="170286"/>
            </a:xfrm>
            <a:custGeom>
              <a:avLst/>
              <a:gdLst>
                <a:gd name="T0" fmla="*/ 85 w 86"/>
                <a:gd name="T1" fmla="*/ 136 h 137"/>
                <a:gd name="T2" fmla="*/ 0 w 86"/>
                <a:gd name="T3" fmla="*/ 136 h 137"/>
                <a:gd name="T4" fmla="*/ 32 w 86"/>
                <a:gd name="T5" fmla="*/ 0 h 137"/>
                <a:gd name="T6" fmla="*/ 39 w 86"/>
                <a:gd name="T7" fmla="*/ 3 h 137"/>
                <a:gd name="T8" fmla="*/ 10 w 86"/>
                <a:gd name="T9" fmla="*/ 130 h 137"/>
                <a:gd name="T10" fmla="*/ 85 w 86"/>
                <a:gd name="T11" fmla="*/ 130 h 137"/>
                <a:gd name="T12" fmla="*/ 85 w 86"/>
                <a:gd name="T13" fmla="*/ 136 h 137"/>
              </a:gdLst>
              <a:ahLst/>
              <a:cxnLst>
                <a:cxn ang="0">
                  <a:pos x="T0" y="T1"/>
                </a:cxn>
                <a:cxn ang="0">
                  <a:pos x="T2" y="T3"/>
                </a:cxn>
                <a:cxn ang="0">
                  <a:pos x="T4" y="T5"/>
                </a:cxn>
                <a:cxn ang="0">
                  <a:pos x="T6" y="T7"/>
                </a:cxn>
                <a:cxn ang="0">
                  <a:pos x="T8" y="T9"/>
                </a:cxn>
                <a:cxn ang="0">
                  <a:pos x="T10" y="T11"/>
                </a:cxn>
                <a:cxn ang="0">
                  <a:pos x="T12" y="T13"/>
                </a:cxn>
              </a:cxnLst>
              <a:rect l="0" t="0" r="r" b="b"/>
              <a:pathLst>
                <a:path w="86" h="137">
                  <a:moveTo>
                    <a:pt x="85" y="136"/>
                  </a:moveTo>
                  <a:lnTo>
                    <a:pt x="0" y="136"/>
                  </a:lnTo>
                  <a:lnTo>
                    <a:pt x="32" y="0"/>
                  </a:lnTo>
                  <a:lnTo>
                    <a:pt x="39" y="3"/>
                  </a:lnTo>
                  <a:lnTo>
                    <a:pt x="10" y="130"/>
                  </a:lnTo>
                  <a:lnTo>
                    <a:pt x="85" y="130"/>
                  </a:lnTo>
                  <a:lnTo>
                    <a:pt x="85" y="136"/>
                  </a:lnTo>
                </a:path>
              </a:pathLst>
            </a:custGeom>
            <a:solidFill>
              <a:srgbClr val="F7949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7" name="Freeform 56">
              <a:extLst>
                <a:ext uri="{FF2B5EF4-FFF2-40B4-BE49-F238E27FC236}">
                  <a16:creationId xmlns:a16="http://schemas.microsoft.com/office/drawing/2014/main" id="{28111DEA-E229-32B0-B5A9-4FC1EFAB8228}"/>
                </a:ext>
              </a:extLst>
            </p:cNvPr>
            <p:cNvSpPr>
              <a:spLocks noChangeArrowheads="1"/>
            </p:cNvSpPr>
            <p:nvPr/>
          </p:nvSpPr>
          <p:spPr bwMode="auto">
            <a:xfrm>
              <a:off x="14039979" y="5352907"/>
              <a:ext cx="307611" cy="1257909"/>
            </a:xfrm>
            <a:custGeom>
              <a:avLst/>
              <a:gdLst>
                <a:gd name="T0" fmla="*/ 133 w 249"/>
                <a:gd name="T1" fmla="*/ 35 h 1008"/>
                <a:gd name="T2" fmla="*/ 0 w 249"/>
                <a:gd name="T3" fmla="*/ 705 h 1008"/>
                <a:gd name="T4" fmla="*/ 211 w 249"/>
                <a:gd name="T5" fmla="*/ 1007 h 1008"/>
                <a:gd name="T6" fmla="*/ 248 w 249"/>
                <a:gd name="T7" fmla="*/ 0 h 1008"/>
                <a:gd name="T8" fmla="*/ 133 w 249"/>
                <a:gd name="T9" fmla="*/ 35 h 1008"/>
              </a:gdLst>
              <a:ahLst/>
              <a:cxnLst>
                <a:cxn ang="0">
                  <a:pos x="T0" y="T1"/>
                </a:cxn>
                <a:cxn ang="0">
                  <a:pos x="T2" y="T3"/>
                </a:cxn>
                <a:cxn ang="0">
                  <a:pos x="T4" y="T5"/>
                </a:cxn>
                <a:cxn ang="0">
                  <a:pos x="T6" y="T7"/>
                </a:cxn>
                <a:cxn ang="0">
                  <a:pos x="T8" y="T9"/>
                </a:cxn>
              </a:cxnLst>
              <a:rect l="0" t="0" r="r" b="b"/>
              <a:pathLst>
                <a:path w="249" h="1008">
                  <a:moveTo>
                    <a:pt x="133" y="35"/>
                  </a:moveTo>
                  <a:lnTo>
                    <a:pt x="0" y="705"/>
                  </a:lnTo>
                  <a:lnTo>
                    <a:pt x="211" y="1007"/>
                  </a:lnTo>
                  <a:lnTo>
                    <a:pt x="248" y="0"/>
                  </a:lnTo>
                  <a:lnTo>
                    <a:pt x="133" y="35"/>
                  </a:lnTo>
                </a:path>
              </a:pathLst>
            </a:custGeom>
            <a:solidFill>
              <a:srgbClr val="CAD6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8" name="Freeform 57">
              <a:extLst>
                <a:ext uri="{FF2B5EF4-FFF2-40B4-BE49-F238E27FC236}">
                  <a16:creationId xmlns:a16="http://schemas.microsoft.com/office/drawing/2014/main" id="{282C13A0-6DE4-32D0-1AF8-4403B787BBF3}"/>
                </a:ext>
              </a:extLst>
            </p:cNvPr>
            <p:cNvSpPr>
              <a:spLocks noChangeArrowheads="1"/>
            </p:cNvSpPr>
            <p:nvPr/>
          </p:nvSpPr>
          <p:spPr bwMode="auto">
            <a:xfrm>
              <a:off x="14957317" y="5336431"/>
              <a:ext cx="313105" cy="1834677"/>
            </a:xfrm>
            <a:custGeom>
              <a:avLst/>
              <a:gdLst>
                <a:gd name="T0" fmla="*/ 100 w 251"/>
                <a:gd name="T1" fmla="*/ 761 h 1472"/>
                <a:gd name="T2" fmla="*/ 250 w 251"/>
                <a:gd name="T3" fmla="*/ 658 h 1472"/>
                <a:gd name="T4" fmla="*/ 114 w 251"/>
                <a:gd name="T5" fmla="*/ 35 h 1472"/>
                <a:gd name="T6" fmla="*/ 0 w 251"/>
                <a:gd name="T7" fmla="*/ 0 h 1472"/>
                <a:gd name="T8" fmla="*/ 16 w 251"/>
                <a:gd name="T9" fmla="*/ 1471 h 1472"/>
                <a:gd name="T10" fmla="*/ 250 w 251"/>
                <a:gd name="T11" fmla="*/ 1050 h 1472"/>
                <a:gd name="T12" fmla="*/ 100 w 251"/>
                <a:gd name="T13" fmla="*/ 761 h 1472"/>
              </a:gdLst>
              <a:ahLst/>
              <a:cxnLst>
                <a:cxn ang="0">
                  <a:pos x="T0" y="T1"/>
                </a:cxn>
                <a:cxn ang="0">
                  <a:pos x="T2" y="T3"/>
                </a:cxn>
                <a:cxn ang="0">
                  <a:pos x="T4" y="T5"/>
                </a:cxn>
                <a:cxn ang="0">
                  <a:pos x="T6" y="T7"/>
                </a:cxn>
                <a:cxn ang="0">
                  <a:pos x="T8" y="T9"/>
                </a:cxn>
                <a:cxn ang="0">
                  <a:pos x="T10" y="T11"/>
                </a:cxn>
                <a:cxn ang="0">
                  <a:pos x="T12" y="T13"/>
                </a:cxn>
              </a:cxnLst>
              <a:rect l="0" t="0" r="r" b="b"/>
              <a:pathLst>
                <a:path w="251" h="1472">
                  <a:moveTo>
                    <a:pt x="100" y="761"/>
                  </a:moveTo>
                  <a:lnTo>
                    <a:pt x="250" y="658"/>
                  </a:lnTo>
                  <a:lnTo>
                    <a:pt x="114" y="35"/>
                  </a:lnTo>
                  <a:lnTo>
                    <a:pt x="0" y="0"/>
                  </a:lnTo>
                  <a:lnTo>
                    <a:pt x="16" y="1471"/>
                  </a:lnTo>
                  <a:lnTo>
                    <a:pt x="250" y="1050"/>
                  </a:lnTo>
                  <a:lnTo>
                    <a:pt x="100" y="761"/>
                  </a:lnTo>
                </a:path>
              </a:pathLst>
            </a:custGeom>
            <a:solidFill>
              <a:srgbClr val="CAD6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9" name="Freeform 58">
              <a:extLst>
                <a:ext uri="{FF2B5EF4-FFF2-40B4-BE49-F238E27FC236}">
                  <a16:creationId xmlns:a16="http://schemas.microsoft.com/office/drawing/2014/main" id="{41688B6D-011B-368F-AEB3-E1CD691C7633}"/>
                </a:ext>
              </a:extLst>
            </p:cNvPr>
            <p:cNvSpPr>
              <a:spLocks noChangeArrowheads="1"/>
            </p:cNvSpPr>
            <p:nvPr/>
          </p:nvSpPr>
          <p:spPr bwMode="auto">
            <a:xfrm>
              <a:off x="13567577" y="6187852"/>
              <a:ext cx="1312835" cy="1181007"/>
            </a:xfrm>
            <a:custGeom>
              <a:avLst/>
              <a:gdLst>
                <a:gd name="T0" fmla="*/ 1054 w 1055"/>
                <a:gd name="T1" fmla="*/ 949 h 950"/>
                <a:gd name="T2" fmla="*/ 295 w 1055"/>
                <a:gd name="T3" fmla="*/ 949 h 950"/>
                <a:gd name="T4" fmla="*/ 0 w 1055"/>
                <a:gd name="T5" fmla="*/ 0 h 950"/>
                <a:gd name="T6" fmla="*/ 759 w 1055"/>
                <a:gd name="T7" fmla="*/ 0 h 950"/>
                <a:gd name="T8" fmla="*/ 1054 w 1055"/>
                <a:gd name="T9" fmla="*/ 949 h 950"/>
              </a:gdLst>
              <a:ahLst/>
              <a:cxnLst>
                <a:cxn ang="0">
                  <a:pos x="T0" y="T1"/>
                </a:cxn>
                <a:cxn ang="0">
                  <a:pos x="T2" y="T3"/>
                </a:cxn>
                <a:cxn ang="0">
                  <a:pos x="T4" y="T5"/>
                </a:cxn>
                <a:cxn ang="0">
                  <a:pos x="T6" y="T7"/>
                </a:cxn>
                <a:cxn ang="0">
                  <a:pos x="T8" y="T9"/>
                </a:cxn>
              </a:cxnLst>
              <a:rect l="0" t="0" r="r" b="b"/>
              <a:pathLst>
                <a:path w="1055" h="950">
                  <a:moveTo>
                    <a:pt x="1054" y="949"/>
                  </a:moveTo>
                  <a:lnTo>
                    <a:pt x="295" y="949"/>
                  </a:lnTo>
                  <a:lnTo>
                    <a:pt x="0" y="0"/>
                  </a:lnTo>
                  <a:lnTo>
                    <a:pt x="759" y="0"/>
                  </a:lnTo>
                  <a:lnTo>
                    <a:pt x="1054" y="949"/>
                  </a:lnTo>
                </a:path>
              </a:pathLst>
            </a:custGeom>
            <a:solidFill>
              <a:srgbClr val="42569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0" name="Freeform 59">
              <a:extLst>
                <a:ext uri="{FF2B5EF4-FFF2-40B4-BE49-F238E27FC236}">
                  <a16:creationId xmlns:a16="http://schemas.microsoft.com/office/drawing/2014/main" id="{DCAC92D6-51B2-BD4C-9337-C1D6F7E69448}"/>
                </a:ext>
              </a:extLst>
            </p:cNvPr>
            <p:cNvSpPr>
              <a:spLocks noChangeArrowheads="1"/>
            </p:cNvSpPr>
            <p:nvPr/>
          </p:nvSpPr>
          <p:spPr bwMode="auto">
            <a:xfrm>
              <a:off x="13825748" y="6094470"/>
              <a:ext cx="466911" cy="219722"/>
            </a:xfrm>
            <a:custGeom>
              <a:avLst/>
              <a:gdLst>
                <a:gd name="T0" fmla="*/ 83 w 377"/>
                <a:gd name="T1" fmla="*/ 77 h 178"/>
                <a:gd name="T2" fmla="*/ 83 w 377"/>
                <a:gd name="T3" fmla="*/ 77 h 178"/>
                <a:gd name="T4" fmla="*/ 156 w 377"/>
                <a:gd name="T5" fmla="*/ 22 h 178"/>
                <a:gd name="T6" fmla="*/ 156 w 377"/>
                <a:gd name="T7" fmla="*/ 22 h 178"/>
                <a:gd name="T8" fmla="*/ 263 w 377"/>
                <a:gd name="T9" fmla="*/ 77 h 178"/>
                <a:gd name="T10" fmla="*/ 83 w 377"/>
                <a:gd name="T11" fmla="*/ 77 h 178"/>
                <a:gd name="T12" fmla="*/ 287 w 377"/>
                <a:gd name="T13" fmla="*/ 77 h 178"/>
                <a:gd name="T14" fmla="*/ 287 w 377"/>
                <a:gd name="T15" fmla="*/ 77 h 178"/>
                <a:gd name="T16" fmla="*/ 149 w 377"/>
                <a:gd name="T17" fmla="*/ 0 h 178"/>
                <a:gd name="T18" fmla="*/ 149 w 377"/>
                <a:gd name="T19" fmla="*/ 0 h 178"/>
                <a:gd name="T20" fmla="*/ 59 w 377"/>
                <a:gd name="T21" fmla="*/ 77 h 178"/>
                <a:gd name="T22" fmla="*/ 0 w 377"/>
                <a:gd name="T23" fmla="*/ 77 h 178"/>
                <a:gd name="T24" fmla="*/ 31 w 377"/>
                <a:gd name="T25" fmla="*/ 177 h 178"/>
                <a:gd name="T26" fmla="*/ 376 w 377"/>
                <a:gd name="T27" fmla="*/ 177 h 178"/>
                <a:gd name="T28" fmla="*/ 345 w 377"/>
                <a:gd name="T29" fmla="*/ 77 h 178"/>
                <a:gd name="T30" fmla="*/ 287 w 377"/>
                <a:gd name="T31" fmla="*/ 7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7" h="178">
                  <a:moveTo>
                    <a:pt x="83" y="77"/>
                  </a:moveTo>
                  <a:lnTo>
                    <a:pt x="83" y="77"/>
                  </a:lnTo>
                  <a:cubicBezTo>
                    <a:pt x="90" y="44"/>
                    <a:pt x="117" y="22"/>
                    <a:pt x="156" y="22"/>
                  </a:cubicBezTo>
                  <a:lnTo>
                    <a:pt x="156" y="22"/>
                  </a:lnTo>
                  <a:cubicBezTo>
                    <a:pt x="195" y="22"/>
                    <a:pt x="236" y="44"/>
                    <a:pt x="263" y="77"/>
                  </a:cubicBezTo>
                  <a:lnTo>
                    <a:pt x="83" y="77"/>
                  </a:lnTo>
                  <a:close/>
                  <a:moveTo>
                    <a:pt x="287" y="77"/>
                  </a:moveTo>
                  <a:lnTo>
                    <a:pt x="287" y="77"/>
                  </a:lnTo>
                  <a:cubicBezTo>
                    <a:pt x="254" y="32"/>
                    <a:pt x="200" y="0"/>
                    <a:pt x="149" y="0"/>
                  </a:cubicBezTo>
                  <a:lnTo>
                    <a:pt x="149" y="0"/>
                  </a:lnTo>
                  <a:cubicBezTo>
                    <a:pt x="98" y="0"/>
                    <a:pt x="63" y="32"/>
                    <a:pt x="59" y="77"/>
                  </a:cubicBezTo>
                  <a:lnTo>
                    <a:pt x="0" y="77"/>
                  </a:lnTo>
                  <a:lnTo>
                    <a:pt x="31" y="177"/>
                  </a:lnTo>
                  <a:lnTo>
                    <a:pt x="376" y="177"/>
                  </a:lnTo>
                  <a:lnTo>
                    <a:pt x="345" y="77"/>
                  </a:lnTo>
                  <a:lnTo>
                    <a:pt x="287" y="77"/>
                  </a:lnTo>
                  <a:close/>
                </a:path>
              </a:pathLst>
            </a:custGeom>
            <a:solidFill>
              <a:srgbClr val="12266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1" name="Freeform 60">
              <a:extLst>
                <a:ext uri="{FF2B5EF4-FFF2-40B4-BE49-F238E27FC236}">
                  <a16:creationId xmlns:a16="http://schemas.microsoft.com/office/drawing/2014/main" id="{6A7012D2-E7E4-8A81-FBEC-B4AC55D4A40D}"/>
                </a:ext>
              </a:extLst>
            </p:cNvPr>
            <p:cNvSpPr>
              <a:spLocks noChangeArrowheads="1"/>
            </p:cNvSpPr>
            <p:nvPr/>
          </p:nvSpPr>
          <p:spPr bwMode="auto">
            <a:xfrm>
              <a:off x="14309137" y="6632787"/>
              <a:ext cx="505361" cy="439443"/>
            </a:xfrm>
            <a:custGeom>
              <a:avLst/>
              <a:gdLst>
                <a:gd name="T0" fmla="*/ 365 w 405"/>
                <a:gd name="T1" fmla="*/ 35 h 354"/>
                <a:gd name="T2" fmla="*/ 176 w 405"/>
                <a:gd name="T3" fmla="*/ 0 h 354"/>
                <a:gd name="T4" fmla="*/ 0 w 405"/>
                <a:gd name="T5" fmla="*/ 210 h 354"/>
                <a:gd name="T6" fmla="*/ 0 w 405"/>
                <a:gd name="T7" fmla="*/ 210 h 354"/>
                <a:gd name="T8" fmla="*/ 57 w 405"/>
                <a:gd name="T9" fmla="*/ 205 h 354"/>
                <a:gd name="T10" fmla="*/ 11 w 405"/>
                <a:gd name="T11" fmla="*/ 282 h 354"/>
                <a:gd name="T12" fmla="*/ 11 w 405"/>
                <a:gd name="T13" fmla="*/ 282 h 354"/>
                <a:gd name="T14" fmla="*/ 26 w 405"/>
                <a:gd name="T15" fmla="*/ 303 h 354"/>
                <a:gd name="T16" fmla="*/ 26 w 405"/>
                <a:gd name="T17" fmla="*/ 303 h 354"/>
                <a:gd name="T18" fmla="*/ 86 w 405"/>
                <a:gd name="T19" fmla="*/ 268 h 354"/>
                <a:gd name="T20" fmla="*/ 65 w 405"/>
                <a:gd name="T21" fmla="*/ 317 h 354"/>
                <a:gd name="T22" fmla="*/ 65 w 405"/>
                <a:gd name="T23" fmla="*/ 317 h 354"/>
                <a:gd name="T24" fmla="*/ 92 w 405"/>
                <a:gd name="T25" fmla="*/ 340 h 354"/>
                <a:gd name="T26" fmla="*/ 92 w 405"/>
                <a:gd name="T27" fmla="*/ 340 h 354"/>
                <a:gd name="T28" fmla="*/ 134 w 405"/>
                <a:gd name="T29" fmla="*/ 312 h 354"/>
                <a:gd name="T30" fmla="*/ 131 w 405"/>
                <a:gd name="T31" fmla="*/ 325 h 354"/>
                <a:gd name="T32" fmla="*/ 131 w 405"/>
                <a:gd name="T33" fmla="*/ 325 h 354"/>
                <a:gd name="T34" fmla="*/ 158 w 405"/>
                <a:gd name="T35" fmla="*/ 346 h 354"/>
                <a:gd name="T36" fmla="*/ 158 w 405"/>
                <a:gd name="T37" fmla="*/ 346 h 354"/>
                <a:gd name="T38" fmla="*/ 189 w 405"/>
                <a:gd name="T39" fmla="*/ 325 h 354"/>
                <a:gd name="T40" fmla="*/ 289 w 405"/>
                <a:gd name="T41" fmla="*/ 224 h 354"/>
                <a:gd name="T42" fmla="*/ 404 w 405"/>
                <a:gd name="T43" fmla="*/ 191 h 354"/>
                <a:gd name="T44" fmla="*/ 365 w 405"/>
                <a:gd name="T45" fmla="*/ 3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5" h="354">
                  <a:moveTo>
                    <a:pt x="365" y="35"/>
                  </a:moveTo>
                  <a:lnTo>
                    <a:pt x="176" y="0"/>
                  </a:lnTo>
                  <a:lnTo>
                    <a:pt x="0" y="210"/>
                  </a:lnTo>
                  <a:lnTo>
                    <a:pt x="0" y="210"/>
                  </a:lnTo>
                  <a:cubicBezTo>
                    <a:pt x="0" y="210"/>
                    <a:pt x="33" y="223"/>
                    <a:pt x="57" y="205"/>
                  </a:cubicBezTo>
                  <a:lnTo>
                    <a:pt x="11" y="282"/>
                  </a:lnTo>
                  <a:lnTo>
                    <a:pt x="11" y="282"/>
                  </a:lnTo>
                  <a:cubicBezTo>
                    <a:pt x="5" y="293"/>
                    <a:pt x="13" y="306"/>
                    <a:pt x="26" y="303"/>
                  </a:cubicBezTo>
                  <a:lnTo>
                    <a:pt x="26" y="303"/>
                  </a:lnTo>
                  <a:cubicBezTo>
                    <a:pt x="44" y="299"/>
                    <a:pt x="68" y="289"/>
                    <a:pt x="86" y="268"/>
                  </a:cubicBezTo>
                  <a:lnTo>
                    <a:pt x="65" y="317"/>
                  </a:lnTo>
                  <a:lnTo>
                    <a:pt x="65" y="317"/>
                  </a:lnTo>
                  <a:cubicBezTo>
                    <a:pt x="58" y="333"/>
                    <a:pt x="76" y="349"/>
                    <a:pt x="92" y="340"/>
                  </a:cubicBezTo>
                  <a:lnTo>
                    <a:pt x="92" y="340"/>
                  </a:lnTo>
                  <a:cubicBezTo>
                    <a:pt x="107" y="333"/>
                    <a:pt x="122" y="323"/>
                    <a:pt x="134" y="312"/>
                  </a:cubicBezTo>
                  <a:lnTo>
                    <a:pt x="131" y="325"/>
                  </a:lnTo>
                  <a:lnTo>
                    <a:pt x="131" y="325"/>
                  </a:lnTo>
                  <a:cubicBezTo>
                    <a:pt x="127" y="341"/>
                    <a:pt x="143" y="353"/>
                    <a:pt x="158" y="346"/>
                  </a:cubicBezTo>
                  <a:lnTo>
                    <a:pt x="158" y="346"/>
                  </a:lnTo>
                  <a:cubicBezTo>
                    <a:pt x="168" y="341"/>
                    <a:pt x="179" y="334"/>
                    <a:pt x="189" y="325"/>
                  </a:cubicBezTo>
                  <a:lnTo>
                    <a:pt x="289" y="224"/>
                  </a:lnTo>
                  <a:lnTo>
                    <a:pt x="404" y="191"/>
                  </a:lnTo>
                  <a:lnTo>
                    <a:pt x="365" y="35"/>
                  </a:lnTo>
                </a:path>
              </a:pathLst>
            </a:custGeom>
            <a:solidFill>
              <a:srgbClr val="FFBFC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2" name="Freeform 61">
              <a:extLst>
                <a:ext uri="{FF2B5EF4-FFF2-40B4-BE49-F238E27FC236}">
                  <a16:creationId xmlns:a16="http://schemas.microsoft.com/office/drawing/2014/main" id="{B72C8642-02D8-B264-50A8-C524BD058264}"/>
                </a:ext>
              </a:extLst>
            </p:cNvPr>
            <p:cNvSpPr>
              <a:spLocks noChangeArrowheads="1"/>
            </p:cNvSpPr>
            <p:nvPr/>
          </p:nvSpPr>
          <p:spPr bwMode="auto">
            <a:xfrm>
              <a:off x="14721120" y="5512209"/>
              <a:ext cx="1235933" cy="1521572"/>
            </a:xfrm>
            <a:custGeom>
              <a:avLst/>
              <a:gdLst>
                <a:gd name="T0" fmla="*/ 655 w 992"/>
                <a:gd name="T1" fmla="*/ 0 h 1222"/>
                <a:gd name="T2" fmla="*/ 723 w 992"/>
                <a:gd name="T3" fmla="*/ 53 h 1222"/>
                <a:gd name="T4" fmla="*/ 723 w 992"/>
                <a:gd name="T5" fmla="*/ 53 h 1222"/>
                <a:gd name="T6" fmla="*/ 828 w 992"/>
                <a:gd name="T7" fmla="*/ 233 h 1222"/>
                <a:gd name="T8" fmla="*/ 991 w 992"/>
                <a:gd name="T9" fmla="*/ 1009 h 1222"/>
                <a:gd name="T10" fmla="*/ 86 w 992"/>
                <a:gd name="T11" fmla="*/ 1221 h 1222"/>
                <a:gd name="T12" fmla="*/ 0 w 992"/>
                <a:gd name="T13" fmla="*/ 930 h 1222"/>
                <a:gd name="T14" fmla="*/ 579 w 992"/>
                <a:gd name="T15" fmla="*/ 725 h 1222"/>
                <a:gd name="T16" fmla="*/ 498 w 992"/>
                <a:gd name="T17" fmla="*/ 326 h 1222"/>
                <a:gd name="T18" fmla="*/ 498 w 992"/>
                <a:gd name="T19" fmla="*/ 326 h 1222"/>
                <a:gd name="T20" fmla="*/ 558 w 992"/>
                <a:gd name="T21" fmla="*/ 112 h 1222"/>
                <a:gd name="T22" fmla="*/ 655 w 992"/>
                <a:gd name="T23" fmla="*/ 0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1222">
                  <a:moveTo>
                    <a:pt x="655" y="0"/>
                  </a:moveTo>
                  <a:lnTo>
                    <a:pt x="723" y="53"/>
                  </a:lnTo>
                  <a:lnTo>
                    <a:pt x="723" y="53"/>
                  </a:lnTo>
                  <a:cubicBezTo>
                    <a:pt x="780" y="97"/>
                    <a:pt x="818" y="162"/>
                    <a:pt x="828" y="233"/>
                  </a:cubicBezTo>
                  <a:lnTo>
                    <a:pt x="991" y="1009"/>
                  </a:lnTo>
                  <a:lnTo>
                    <a:pt x="86" y="1221"/>
                  </a:lnTo>
                  <a:lnTo>
                    <a:pt x="0" y="930"/>
                  </a:lnTo>
                  <a:lnTo>
                    <a:pt x="579" y="725"/>
                  </a:lnTo>
                  <a:lnTo>
                    <a:pt x="498" y="326"/>
                  </a:lnTo>
                  <a:lnTo>
                    <a:pt x="498" y="326"/>
                  </a:lnTo>
                  <a:cubicBezTo>
                    <a:pt x="479" y="250"/>
                    <a:pt x="501" y="168"/>
                    <a:pt x="558" y="112"/>
                  </a:cubicBezTo>
                  <a:lnTo>
                    <a:pt x="655" y="0"/>
                  </a:lnTo>
                </a:path>
              </a:pathLst>
            </a:custGeom>
            <a:solidFill>
              <a:srgbClr val="12266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grpSp>
    </p:spTree>
    <p:extLst>
      <p:ext uri="{BB962C8B-B14F-4D97-AF65-F5344CB8AC3E}">
        <p14:creationId xmlns:p14="http://schemas.microsoft.com/office/powerpoint/2010/main" val="555842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65D68-928F-711B-F606-6394C8045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2E83C-3DA6-2DBF-550F-6F43D8C4AA4E}"/>
              </a:ext>
            </a:extLst>
          </p:cNvPr>
          <p:cNvSpPr>
            <a:spLocks noGrp="1"/>
          </p:cNvSpPr>
          <p:nvPr>
            <p:ph type="title"/>
          </p:nvPr>
        </p:nvSpPr>
        <p:spPr>
          <a:xfrm>
            <a:off x="228600" y="170087"/>
            <a:ext cx="8686800" cy="682400"/>
          </a:xfrm>
        </p:spPr>
        <p:txBody>
          <a:bodyPr vert="horz" lIns="91440" tIns="45720" rIns="91440" bIns="45720" rtlCol="0" anchor="ctr">
            <a:normAutofit/>
          </a:bodyPr>
          <a:lstStyle/>
          <a:p>
            <a:r>
              <a:rPr lang="en-US" b="0" i="0" kern="1200" dirty="0">
                <a:latin typeface="Arial Regular"/>
                <a:ea typeface="Verdana" panose="020B0604030504040204" pitchFamily="34" charset="0"/>
                <a:cs typeface="Verdana" panose="020B0604030504040204" pitchFamily="34" charset="0"/>
              </a:rPr>
              <a:t>Tools to consider for Root Cause Analysis</a:t>
            </a:r>
          </a:p>
        </p:txBody>
      </p:sp>
      <p:sp>
        <p:nvSpPr>
          <p:cNvPr id="4" name="TextBox 3">
            <a:extLst>
              <a:ext uri="{FF2B5EF4-FFF2-40B4-BE49-F238E27FC236}">
                <a16:creationId xmlns:a16="http://schemas.microsoft.com/office/drawing/2014/main" id="{EC5FA10E-2DFD-64DB-E711-606FB116605C}"/>
              </a:ext>
            </a:extLst>
          </p:cNvPr>
          <p:cNvSpPr txBox="1"/>
          <p:nvPr/>
        </p:nvSpPr>
        <p:spPr>
          <a:xfrm>
            <a:off x="1276350" y="1352550"/>
            <a:ext cx="1971675"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30EA5"/>
                </a:solidFill>
                <a:effectLst/>
                <a:uLnTx/>
                <a:uFillTx/>
                <a:latin typeface="Arial" panose="020B0604020202020204"/>
                <a:ea typeface="+mn-ea"/>
                <a:cs typeface="+mn-cs"/>
              </a:rPr>
              <a:t>Fishbone Tool</a:t>
            </a:r>
          </a:p>
        </p:txBody>
      </p:sp>
      <p:sp>
        <p:nvSpPr>
          <p:cNvPr id="6" name="TextBox 5">
            <a:extLst>
              <a:ext uri="{FF2B5EF4-FFF2-40B4-BE49-F238E27FC236}">
                <a16:creationId xmlns:a16="http://schemas.microsoft.com/office/drawing/2014/main" id="{FBAFB996-7157-31E7-98F8-82E00C52A35B}"/>
              </a:ext>
            </a:extLst>
          </p:cNvPr>
          <p:cNvSpPr txBox="1"/>
          <p:nvPr/>
        </p:nvSpPr>
        <p:spPr>
          <a:xfrm>
            <a:off x="6038850" y="1352550"/>
            <a:ext cx="1971675"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30EA5"/>
                </a:solidFill>
                <a:effectLst/>
                <a:uLnTx/>
                <a:uFillTx/>
                <a:latin typeface="Arial" panose="020B0604020202020204"/>
                <a:ea typeface="+mn-ea"/>
                <a:cs typeface="+mn-cs"/>
              </a:rPr>
              <a:t>The 5 Why’s </a:t>
            </a:r>
          </a:p>
        </p:txBody>
      </p:sp>
      <p:pic>
        <p:nvPicPr>
          <p:cNvPr id="8" name="Picture 7">
            <a:extLst>
              <a:ext uri="{FF2B5EF4-FFF2-40B4-BE49-F238E27FC236}">
                <a16:creationId xmlns:a16="http://schemas.microsoft.com/office/drawing/2014/main" id="{F83F816F-00EF-0A10-1CC2-51C67A2B6308}"/>
              </a:ext>
            </a:extLst>
          </p:cNvPr>
          <p:cNvPicPr>
            <a:picLocks noChangeAspect="1"/>
          </p:cNvPicPr>
          <p:nvPr/>
        </p:nvPicPr>
        <p:blipFill>
          <a:blip r:embed="rId3"/>
          <a:stretch>
            <a:fillRect/>
          </a:stretch>
        </p:blipFill>
        <p:spPr>
          <a:xfrm>
            <a:off x="795136" y="2190933"/>
            <a:ext cx="3225452" cy="1948045"/>
          </a:xfrm>
          <a:prstGeom prst="rect">
            <a:avLst/>
          </a:prstGeom>
        </p:spPr>
      </p:pic>
      <p:pic>
        <p:nvPicPr>
          <p:cNvPr id="10" name="Picture 9">
            <a:extLst>
              <a:ext uri="{FF2B5EF4-FFF2-40B4-BE49-F238E27FC236}">
                <a16:creationId xmlns:a16="http://schemas.microsoft.com/office/drawing/2014/main" id="{5BC451EB-42FD-D84F-E6EF-4739B6B4A207}"/>
              </a:ext>
            </a:extLst>
          </p:cNvPr>
          <p:cNvPicPr>
            <a:picLocks noChangeAspect="1"/>
          </p:cNvPicPr>
          <p:nvPr/>
        </p:nvPicPr>
        <p:blipFill>
          <a:blip r:embed="rId4"/>
          <a:stretch>
            <a:fillRect/>
          </a:stretch>
        </p:blipFill>
        <p:spPr>
          <a:xfrm>
            <a:off x="5429997" y="2157778"/>
            <a:ext cx="2918867" cy="1981200"/>
          </a:xfrm>
          <a:prstGeom prst="rect">
            <a:avLst/>
          </a:prstGeom>
        </p:spPr>
      </p:pic>
    </p:spTree>
    <p:extLst>
      <p:ext uri="{BB962C8B-B14F-4D97-AF65-F5344CB8AC3E}">
        <p14:creationId xmlns:p14="http://schemas.microsoft.com/office/powerpoint/2010/main" val="1870110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336D-FC96-6E26-BACB-D9708C1B7C6C}"/>
              </a:ext>
            </a:extLst>
          </p:cNvPr>
          <p:cNvSpPr>
            <a:spLocks noGrp="1"/>
          </p:cNvSpPr>
          <p:nvPr>
            <p:ph type="title"/>
          </p:nvPr>
        </p:nvSpPr>
        <p:spPr/>
        <p:txBody>
          <a:bodyPr/>
          <a:lstStyle/>
          <a:p>
            <a:r>
              <a:rPr lang="en-GB" dirty="0"/>
              <a:t>5 Y’s Analysis</a:t>
            </a:r>
          </a:p>
        </p:txBody>
      </p:sp>
      <p:grpSp>
        <p:nvGrpSpPr>
          <p:cNvPr id="22" name="Group 21">
            <a:extLst>
              <a:ext uri="{FF2B5EF4-FFF2-40B4-BE49-F238E27FC236}">
                <a16:creationId xmlns:a16="http://schemas.microsoft.com/office/drawing/2014/main" id="{E5DBCA35-E325-D97F-3FE9-F5217E1E8AC6}"/>
              </a:ext>
            </a:extLst>
          </p:cNvPr>
          <p:cNvGrpSpPr/>
          <p:nvPr/>
        </p:nvGrpSpPr>
        <p:grpSpPr>
          <a:xfrm>
            <a:off x="441789" y="2967279"/>
            <a:ext cx="8219326" cy="1717734"/>
            <a:chOff x="1284270" y="2261892"/>
            <a:chExt cx="6575460" cy="2423121"/>
          </a:xfrm>
        </p:grpSpPr>
        <p:grpSp>
          <p:nvGrpSpPr>
            <p:cNvPr id="9" name="Group 8">
              <a:extLst>
                <a:ext uri="{FF2B5EF4-FFF2-40B4-BE49-F238E27FC236}">
                  <a16:creationId xmlns:a16="http://schemas.microsoft.com/office/drawing/2014/main" id="{EC86C310-BA4D-E950-785E-20FA9EE0B12B}"/>
                </a:ext>
              </a:extLst>
            </p:cNvPr>
            <p:cNvGrpSpPr/>
            <p:nvPr/>
          </p:nvGrpSpPr>
          <p:grpSpPr>
            <a:xfrm>
              <a:off x="1284270" y="3082241"/>
              <a:ext cx="6575460" cy="1602772"/>
              <a:chOff x="636998" y="2743197"/>
              <a:chExt cx="6575460" cy="1602772"/>
            </a:xfrm>
          </p:grpSpPr>
          <p:sp>
            <p:nvSpPr>
              <p:cNvPr id="4" name="Rectangle 3">
                <a:extLst>
                  <a:ext uri="{FF2B5EF4-FFF2-40B4-BE49-F238E27FC236}">
                    <a16:creationId xmlns:a16="http://schemas.microsoft.com/office/drawing/2014/main" id="{992D9A70-A99F-6238-2705-C7368F99ECC3}"/>
                  </a:ext>
                </a:extLst>
              </p:cNvPr>
              <p:cNvSpPr/>
              <p:nvPr/>
            </p:nvSpPr>
            <p:spPr>
              <a:xfrm>
                <a:off x="636998" y="2743200"/>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607E333-F789-74F3-A97A-EF7D979164CF}"/>
                  </a:ext>
                </a:extLst>
              </p:cNvPr>
              <p:cNvSpPr/>
              <p:nvPr/>
            </p:nvSpPr>
            <p:spPr>
              <a:xfrm>
                <a:off x="1952090" y="2743200"/>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9904BEC-7B5E-CD3B-5A66-3C6405B648BA}"/>
                  </a:ext>
                </a:extLst>
              </p:cNvPr>
              <p:cNvSpPr/>
              <p:nvPr/>
            </p:nvSpPr>
            <p:spPr>
              <a:xfrm>
                <a:off x="3267182" y="2743199"/>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7A2B6EA-4E74-13F3-D8EA-449188D5B847}"/>
                  </a:ext>
                </a:extLst>
              </p:cNvPr>
              <p:cNvSpPr/>
              <p:nvPr/>
            </p:nvSpPr>
            <p:spPr>
              <a:xfrm>
                <a:off x="4582274" y="2743198"/>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AC43E31-4E83-1547-CF40-BDE56F1FA08E}"/>
                  </a:ext>
                </a:extLst>
              </p:cNvPr>
              <p:cNvSpPr/>
              <p:nvPr/>
            </p:nvSpPr>
            <p:spPr>
              <a:xfrm>
                <a:off x="5897366" y="2743197"/>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grpSp>
        <p:sp>
          <p:nvSpPr>
            <p:cNvPr id="12" name="Rectangle 11">
              <a:extLst>
                <a:ext uri="{FF2B5EF4-FFF2-40B4-BE49-F238E27FC236}">
                  <a16:creationId xmlns:a16="http://schemas.microsoft.com/office/drawing/2014/main" id="{863D09AD-BC40-E9D7-E0CF-815AA8FD87C8}"/>
                </a:ext>
              </a:extLst>
            </p:cNvPr>
            <p:cNvSpPr/>
            <p:nvPr/>
          </p:nvSpPr>
          <p:spPr>
            <a:xfrm>
              <a:off x="1284270" y="2702097"/>
              <a:ext cx="6575460" cy="400692"/>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65E9743-A085-B45B-B0AF-6AA49D2EA598}"/>
                </a:ext>
              </a:extLst>
            </p:cNvPr>
            <p:cNvSpPr/>
            <p:nvPr/>
          </p:nvSpPr>
          <p:spPr>
            <a:xfrm>
              <a:off x="1284270" y="2279140"/>
              <a:ext cx="6575460" cy="40069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DE1F636-B4F0-3EF5-3B52-699F6D572DD2}"/>
                </a:ext>
              </a:extLst>
            </p:cNvPr>
            <p:cNvSpPr txBox="1"/>
            <p:nvPr/>
          </p:nvSpPr>
          <p:spPr>
            <a:xfrm>
              <a:off x="1284270" y="2261892"/>
              <a:ext cx="1458930" cy="423311"/>
            </a:xfrm>
            <a:prstGeom prst="rect">
              <a:avLst/>
            </a:prstGeom>
            <a:noFill/>
          </p:spPr>
          <p:txBody>
            <a:bodyPr wrap="square" rtlCol="0">
              <a:spAutoFit/>
            </a:bodyPr>
            <a:lstStyle/>
            <a:p>
              <a:r>
                <a:rPr lang="en-GB" b="1" dirty="0"/>
                <a:t>Problem:</a:t>
              </a:r>
            </a:p>
          </p:txBody>
        </p:sp>
        <p:sp>
          <p:nvSpPr>
            <p:cNvPr id="16" name="TextBox 15">
              <a:extLst>
                <a:ext uri="{FF2B5EF4-FFF2-40B4-BE49-F238E27FC236}">
                  <a16:creationId xmlns:a16="http://schemas.microsoft.com/office/drawing/2014/main" id="{11475C74-5BD7-91B2-DE73-5D50A9A180C1}"/>
                </a:ext>
              </a:extLst>
            </p:cNvPr>
            <p:cNvSpPr txBox="1"/>
            <p:nvPr/>
          </p:nvSpPr>
          <p:spPr>
            <a:xfrm>
              <a:off x="1684960" y="2752402"/>
              <a:ext cx="842481" cy="300082"/>
            </a:xfrm>
            <a:prstGeom prst="rect">
              <a:avLst/>
            </a:prstGeom>
            <a:noFill/>
          </p:spPr>
          <p:txBody>
            <a:bodyPr wrap="square" rtlCol="0">
              <a:spAutoFit/>
            </a:bodyPr>
            <a:lstStyle/>
            <a:p>
              <a:r>
                <a:rPr lang="en-GB" dirty="0">
                  <a:solidFill>
                    <a:schemeClr val="bg1"/>
                  </a:solidFill>
                </a:rPr>
                <a:t>Why1</a:t>
              </a:r>
            </a:p>
          </p:txBody>
        </p:sp>
        <p:sp>
          <p:nvSpPr>
            <p:cNvPr id="17" name="TextBox 16">
              <a:extLst>
                <a:ext uri="{FF2B5EF4-FFF2-40B4-BE49-F238E27FC236}">
                  <a16:creationId xmlns:a16="http://schemas.microsoft.com/office/drawing/2014/main" id="{8FC3877C-342A-0C38-C517-4B2A11FCB7C2}"/>
                </a:ext>
              </a:extLst>
            </p:cNvPr>
            <p:cNvSpPr txBox="1"/>
            <p:nvPr/>
          </p:nvSpPr>
          <p:spPr>
            <a:xfrm>
              <a:off x="2928131" y="2760541"/>
              <a:ext cx="842481" cy="300082"/>
            </a:xfrm>
            <a:prstGeom prst="rect">
              <a:avLst/>
            </a:prstGeom>
            <a:noFill/>
          </p:spPr>
          <p:txBody>
            <a:bodyPr wrap="square" rtlCol="0">
              <a:spAutoFit/>
            </a:bodyPr>
            <a:lstStyle/>
            <a:p>
              <a:r>
                <a:rPr lang="en-GB" dirty="0">
                  <a:solidFill>
                    <a:schemeClr val="bg1"/>
                  </a:solidFill>
                </a:rPr>
                <a:t>Why2</a:t>
              </a:r>
            </a:p>
          </p:txBody>
        </p:sp>
        <p:sp>
          <p:nvSpPr>
            <p:cNvPr id="18" name="TextBox 17">
              <a:extLst>
                <a:ext uri="{FF2B5EF4-FFF2-40B4-BE49-F238E27FC236}">
                  <a16:creationId xmlns:a16="http://schemas.microsoft.com/office/drawing/2014/main" id="{E02587D8-945B-8D8A-1985-4409B8D29667}"/>
                </a:ext>
              </a:extLst>
            </p:cNvPr>
            <p:cNvSpPr txBox="1"/>
            <p:nvPr/>
          </p:nvSpPr>
          <p:spPr>
            <a:xfrm>
              <a:off x="4258638" y="2760541"/>
              <a:ext cx="842481" cy="300082"/>
            </a:xfrm>
            <a:prstGeom prst="rect">
              <a:avLst/>
            </a:prstGeom>
            <a:noFill/>
          </p:spPr>
          <p:txBody>
            <a:bodyPr wrap="square" rtlCol="0">
              <a:spAutoFit/>
            </a:bodyPr>
            <a:lstStyle/>
            <a:p>
              <a:r>
                <a:rPr lang="en-GB" dirty="0">
                  <a:solidFill>
                    <a:schemeClr val="bg1"/>
                  </a:solidFill>
                </a:rPr>
                <a:t>Why3</a:t>
              </a:r>
            </a:p>
          </p:txBody>
        </p:sp>
        <p:sp>
          <p:nvSpPr>
            <p:cNvPr id="19" name="TextBox 18">
              <a:extLst>
                <a:ext uri="{FF2B5EF4-FFF2-40B4-BE49-F238E27FC236}">
                  <a16:creationId xmlns:a16="http://schemas.microsoft.com/office/drawing/2014/main" id="{08A69A6A-6857-AA5B-CCA5-F335ED460FB3}"/>
                </a:ext>
              </a:extLst>
            </p:cNvPr>
            <p:cNvSpPr txBox="1"/>
            <p:nvPr/>
          </p:nvSpPr>
          <p:spPr>
            <a:xfrm>
              <a:off x="5589145" y="2782159"/>
              <a:ext cx="842481" cy="300082"/>
            </a:xfrm>
            <a:prstGeom prst="rect">
              <a:avLst/>
            </a:prstGeom>
            <a:noFill/>
          </p:spPr>
          <p:txBody>
            <a:bodyPr wrap="square" rtlCol="0">
              <a:spAutoFit/>
            </a:bodyPr>
            <a:lstStyle/>
            <a:p>
              <a:r>
                <a:rPr lang="en-GB" dirty="0">
                  <a:solidFill>
                    <a:schemeClr val="bg1"/>
                  </a:solidFill>
                </a:rPr>
                <a:t>Why4</a:t>
              </a:r>
            </a:p>
          </p:txBody>
        </p:sp>
        <p:sp>
          <p:nvSpPr>
            <p:cNvPr id="20" name="TextBox 19">
              <a:extLst>
                <a:ext uri="{FF2B5EF4-FFF2-40B4-BE49-F238E27FC236}">
                  <a16:creationId xmlns:a16="http://schemas.microsoft.com/office/drawing/2014/main" id="{6FE5BFB3-341F-69C1-B638-8F844E05E68B}"/>
                </a:ext>
              </a:extLst>
            </p:cNvPr>
            <p:cNvSpPr txBox="1"/>
            <p:nvPr/>
          </p:nvSpPr>
          <p:spPr>
            <a:xfrm>
              <a:off x="6914515" y="2789423"/>
              <a:ext cx="842481" cy="300082"/>
            </a:xfrm>
            <a:prstGeom prst="rect">
              <a:avLst/>
            </a:prstGeom>
            <a:noFill/>
          </p:spPr>
          <p:txBody>
            <a:bodyPr wrap="square" rtlCol="0">
              <a:spAutoFit/>
            </a:bodyPr>
            <a:lstStyle/>
            <a:p>
              <a:r>
                <a:rPr lang="en-GB" dirty="0">
                  <a:solidFill>
                    <a:schemeClr val="bg1"/>
                  </a:solidFill>
                </a:rPr>
                <a:t>Why5</a:t>
              </a:r>
            </a:p>
          </p:txBody>
        </p:sp>
      </p:grpSp>
      <p:sp>
        <p:nvSpPr>
          <p:cNvPr id="21" name="TextBox 20">
            <a:extLst>
              <a:ext uri="{FF2B5EF4-FFF2-40B4-BE49-F238E27FC236}">
                <a16:creationId xmlns:a16="http://schemas.microsoft.com/office/drawing/2014/main" id="{6E89664B-4D4F-10F1-2D08-BF0AC59DD62B}"/>
              </a:ext>
            </a:extLst>
          </p:cNvPr>
          <p:cNvSpPr txBox="1"/>
          <p:nvPr/>
        </p:nvSpPr>
        <p:spPr>
          <a:xfrm>
            <a:off x="228599" y="1111566"/>
            <a:ext cx="8432515" cy="1962076"/>
          </a:xfrm>
          <a:prstGeom prst="rect">
            <a:avLst/>
          </a:prstGeom>
          <a:noFill/>
        </p:spPr>
        <p:txBody>
          <a:bodyPr wrap="square" rtlCol="0">
            <a:spAutoFit/>
          </a:bodyPr>
          <a:lstStyle/>
          <a:p>
            <a:r>
              <a:rPr lang="en-GB" dirty="0"/>
              <a:t>The 5-Why Analysis is a technique for helping the team to identify the root cause of the problem being analysed.</a:t>
            </a:r>
          </a:p>
          <a:p>
            <a:pPr marL="285750" indent="-285750">
              <a:buFont typeface="Arial" panose="020B0604020202020204" pitchFamily="34" charset="0"/>
              <a:buChar char="•"/>
            </a:pPr>
            <a:r>
              <a:rPr lang="en-GB" b="1" dirty="0">
                <a:solidFill>
                  <a:schemeClr val="accent3"/>
                </a:solidFill>
              </a:rPr>
              <a:t>Pick one possible cause from the Fishbone diagram Analysis</a:t>
            </a:r>
          </a:p>
          <a:p>
            <a:pPr marL="285750" indent="-285750">
              <a:buFont typeface="Arial" panose="020B0604020202020204" pitchFamily="34" charset="0"/>
              <a:buChar char="•"/>
            </a:pPr>
            <a:r>
              <a:rPr lang="en-GB" dirty="0"/>
              <a:t>Write it at the top of the sheet </a:t>
            </a:r>
          </a:p>
          <a:p>
            <a:pPr marL="285750" indent="-285750">
              <a:buFont typeface="Arial" panose="020B0604020202020204" pitchFamily="34" charset="0"/>
              <a:buChar char="•"/>
            </a:pPr>
            <a:r>
              <a:rPr lang="en-GB" dirty="0"/>
              <a:t>Turn it into a question – Why has this happened? Record the answers in the first column</a:t>
            </a:r>
          </a:p>
          <a:p>
            <a:pPr marL="285750" indent="-285750">
              <a:buFont typeface="Arial" panose="020B0604020202020204" pitchFamily="34" charset="0"/>
              <a:buChar char="•"/>
            </a:pPr>
            <a:r>
              <a:rPr lang="en-GB" dirty="0"/>
              <a:t>Repeat the process for each answer, moving across and down the sheet until the root cause is known or the answer to the question is not known</a:t>
            </a:r>
          </a:p>
          <a:p>
            <a:pPr marL="285750" indent="-285750">
              <a:buFont typeface="Arial" panose="020B0604020202020204" pitchFamily="34" charset="0"/>
              <a:buChar char="•"/>
            </a:pPr>
            <a:r>
              <a:rPr lang="en-GB" dirty="0"/>
              <a:t>Develop actions to either solve the cause or answer the question.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43670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F52E-A82C-5AC6-D8C8-09953AC72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BB655-2403-28F1-AD30-432B63E1012C}"/>
              </a:ext>
            </a:extLst>
          </p:cNvPr>
          <p:cNvSpPr>
            <a:spLocks noGrp="1"/>
          </p:cNvSpPr>
          <p:nvPr>
            <p:ph type="title"/>
          </p:nvPr>
        </p:nvSpPr>
        <p:spPr/>
        <p:txBody>
          <a:bodyPr/>
          <a:lstStyle/>
          <a:p>
            <a:r>
              <a:rPr lang="en-GB" dirty="0"/>
              <a:t>5 Y’s Analysis - Example</a:t>
            </a:r>
          </a:p>
        </p:txBody>
      </p:sp>
      <p:grpSp>
        <p:nvGrpSpPr>
          <p:cNvPr id="40" name="Group 39">
            <a:extLst>
              <a:ext uri="{FF2B5EF4-FFF2-40B4-BE49-F238E27FC236}">
                <a16:creationId xmlns:a16="http://schemas.microsoft.com/office/drawing/2014/main" id="{9B18D828-C53E-230A-026F-96F96A7E33F6}"/>
              </a:ext>
            </a:extLst>
          </p:cNvPr>
          <p:cNvGrpSpPr/>
          <p:nvPr/>
        </p:nvGrpSpPr>
        <p:grpSpPr>
          <a:xfrm>
            <a:off x="349321" y="1221438"/>
            <a:ext cx="8239875" cy="3542240"/>
            <a:chOff x="349321" y="1221438"/>
            <a:chExt cx="8239875" cy="3542240"/>
          </a:xfrm>
        </p:grpSpPr>
        <p:grpSp>
          <p:nvGrpSpPr>
            <p:cNvPr id="9" name="Group 8">
              <a:extLst>
                <a:ext uri="{FF2B5EF4-FFF2-40B4-BE49-F238E27FC236}">
                  <a16:creationId xmlns:a16="http://schemas.microsoft.com/office/drawing/2014/main" id="{59BE3DC5-40C7-10AE-F759-D88631D434C6}"/>
                </a:ext>
              </a:extLst>
            </p:cNvPr>
            <p:cNvGrpSpPr/>
            <p:nvPr/>
          </p:nvGrpSpPr>
          <p:grpSpPr>
            <a:xfrm>
              <a:off x="349321" y="2314282"/>
              <a:ext cx="8239875" cy="2449396"/>
              <a:chOff x="636998" y="2743197"/>
              <a:chExt cx="6575460" cy="1602772"/>
            </a:xfrm>
          </p:grpSpPr>
          <p:sp>
            <p:nvSpPr>
              <p:cNvPr id="4" name="Rectangle 3">
                <a:extLst>
                  <a:ext uri="{FF2B5EF4-FFF2-40B4-BE49-F238E27FC236}">
                    <a16:creationId xmlns:a16="http://schemas.microsoft.com/office/drawing/2014/main" id="{6686A342-D86A-222C-8ADA-9E65E8CA85BC}"/>
                  </a:ext>
                </a:extLst>
              </p:cNvPr>
              <p:cNvSpPr/>
              <p:nvPr/>
            </p:nvSpPr>
            <p:spPr>
              <a:xfrm>
                <a:off x="636998" y="2743200"/>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F6DDF1D-D293-4346-4669-C59F44A41B75}"/>
                  </a:ext>
                </a:extLst>
              </p:cNvPr>
              <p:cNvSpPr/>
              <p:nvPr/>
            </p:nvSpPr>
            <p:spPr>
              <a:xfrm>
                <a:off x="1952090" y="2743200"/>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65945E1-4235-58CE-510D-E4104D9585C8}"/>
                  </a:ext>
                </a:extLst>
              </p:cNvPr>
              <p:cNvSpPr/>
              <p:nvPr/>
            </p:nvSpPr>
            <p:spPr>
              <a:xfrm>
                <a:off x="3267182" y="2743199"/>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87F7299-45E7-63F7-A9C1-C97E29C96DB0}"/>
                  </a:ext>
                </a:extLst>
              </p:cNvPr>
              <p:cNvSpPr/>
              <p:nvPr/>
            </p:nvSpPr>
            <p:spPr>
              <a:xfrm>
                <a:off x="4582274" y="2743198"/>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9351C62-20AD-5CCA-DC0B-8F127AD5FA6D}"/>
                  </a:ext>
                </a:extLst>
              </p:cNvPr>
              <p:cNvSpPr/>
              <p:nvPr/>
            </p:nvSpPr>
            <p:spPr>
              <a:xfrm>
                <a:off x="5897366" y="2743197"/>
                <a:ext cx="1315092" cy="1602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grpSp>
        <p:sp>
          <p:nvSpPr>
            <p:cNvPr id="12" name="Rectangle 11">
              <a:extLst>
                <a:ext uri="{FF2B5EF4-FFF2-40B4-BE49-F238E27FC236}">
                  <a16:creationId xmlns:a16="http://schemas.microsoft.com/office/drawing/2014/main" id="{6C666465-70A5-F746-7DA9-7FFBDCB876D5}"/>
                </a:ext>
              </a:extLst>
            </p:cNvPr>
            <p:cNvSpPr/>
            <p:nvPr/>
          </p:nvSpPr>
          <p:spPr>
            <a:xfrm>
              <a:off x="349321" y="1733337"/>
              <a:ext cx="8239875" cy="61234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96CE67A-1889-1CF0-C597-CF013059EDF6}"/>
                </a:ext>
              </a:extLst>
            </p:cNvPr>
            <p:cNvSpPr/>
            <p:nvPr/>
          </p:nvSpPr>
          <p:spPr>
            <a:xfrm>
              <a:off x="349321" y="1221438"/>
              <a:ext cx="8239875" cy="47787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E15F166-4184-548E-DFC9-A994A5F93A26}"/>
                </a:ext>
              </a:extLst>
            </p:cNvPr>
            <p:cNvSpPr txBox="1"/>
            <p:nvPr/>
          </p:nvSpPr>
          <p:spPr>
            <a:xfrm>
              <a:off x="349321" y="1289773"/>
              <a:ext cx="7705618" cy="307777"/>
            </a:xfrm>
            <a:prstGeom prst="rect">
              <a:avLst/>
            </a:prstGeom>
            <a:noFill/>
          </p:spPr>
          <p:txBody>
            <a:bodyPr wrap="square" rtlCol="0">
              <a:spAutoFit/>
            </a:bodyPr>
            <a:lstStyle/>
            <a:p>
              <a:r>
                <a:rPr lang="en-GB" sz="1400" b="1" dirty="0"/>
                <a:t>Problem: Why were almonds added to the coconut cake instead of coconut?</a:t>
              </a:r>
            </a:p>
          </p:txBody>
        </p:sp>
        <p:sp>
          <p:nvSpPr>
            <p:cNvPr id="16" name="TextBox 15">
              <a:extLst>
                <a:ext uri="{FF2B5EF4-FFF2-40B4-BE49-F238E27FC236}">
                  <a16:creationId xmlns:a16="http://schemas.microsoft.com/office/drawing/2014/main" id="{EC13DF4A-0783-559E-993E-F12BE686E3CE}"/>
                </a:ext>
              </a:extLst>
            </p:cNvPr>
            <p:cNvSpPr txBox="1"/>
            <p:nvPr/>
          </p:nvSpPr>
          <p:spPr>
            <a:xfrm>
              <a:off x="851436" y="1810214"/>
              <a:ext cx="1055734" cy="458593"/>
            </a:xfrm>
            <a:prstGeom prst="rect">
              <a:avLst/>
            </a:prstGeom>
            <a:noFill/>
          </p:spPr>
          <p:txBody>
            <a:bodyPr wrap="square" rtlCol="0">
              <a:spAutoFit/>
            </a:bodyPr>
            <a:lstStyle/>
            <a:p>
              <a:r>
                <a:rPr lang="en-GB" dirty="0">
                  <a:solidFill>
                    <a:schemeClr val="bg1"/>
                  </a:solidFill>
                </a:rPr>
                <a:t>Why1</a:t>
              </a:r>
            </a:p>
          </p:txBody>
        </p:sp>
        <p:sp>
          <p:nvSpPr>
            <p:cNvPr id="17" name="TextBox 16">
              <a:extLst>
                <a:ext uri="{FF2B5EF4-FFF2-40B4-BE49-F238E27FC236}">
                  <a16:creationId xmlns:a16="http://schemas.microsoft.com/office/drawing/2014/main" id="{C5739ABC-4B66-3D69-D6E6-93CD7E1D4EDF}"/>
                </a:ext>
              </a:extLst>
            </p:cNvPr>
            <p:cNvSpPr txBox="1"/>
            <p:nvPr/>
          </p:nvSpPr>
          <p:spPr>
            <a:xfrm>
              <a:off x="2409285" y="1822652"/>
              <a:ext cx="1055734" cy="458593"/>
            </a:xfrm>
            <a:prstGeom prst="rect">
              <a:avLst/>
            </a:prstGeom>
            <a:noFill/>
          </p:spPr>
          <p:txBody>
            <a:bodyPr wrap="square" rtlCol="0">
              <a:spAutoFit/>
            </a:bodyPr>
            <a:lstStyle/>
            <a:p>
              <a:r>
                <a:rPr lang="en-GB" dirty="0">
                  <a:solidFill>
                    <a:schemeClr val="bg1"/>
                  </a:solidFill>
                </a:rPr>
                <a:t>Why2</a:t>
              </a:r>
            </a:p>
          </p:txBody>
        </p:sp>
        <p:sp>
          <p:nvSpPr>
            <p:cNvPr id="18" name="TextBox 17">
              <a:extLst>
                <a:ext uri="{FF2B5EF4-FFF2-40B4-BE49-F238E27FC236}">
                  <a16:creationId xmlns:a16="http://schemas.microsoft.com/office/drawing/2014/main" id="{80A1A28C-B48B-EC6C-7047-0F0792A141BB}"/>
                </a:ext>
              </a:extLst>
            </p:cNvPr>
            <p:cNvSpPr txBox="1"/>
            <p:nvPr/>
          </p:nvSpPr>
          <p:spPr>
            <a:xfrm>
              <a:off x="4076577" y="1822652"/>
              <a:ext cx="1055734" cy="458593"/>
            </a:xfrm>
            <a:prstGeom prst="rect">
              <a:avLst/>
            </a:prstGeom>
            <a:noFill/>
          </p:spPr>
          <p:txBody>
            <a:bodyPr wrap="square" rtlCol="0">
              <a:spAutoFit/>
            </a:bodyPr>
            <a:lstStyle/>
            <a:p>
              <a:r>
                <a:rPr lang="en-GB" dirty="0">
                  <a:solidFill>
                    <a:schemeClr val="bg1"/>
                  </a:solidFill>
                </a:rPr>
                <a:t>Why3</a:t>
              </a:r>
            </a:p>
          </p:txBody>
        </p:sp>
        <p:sp>
          <p:nvSpPr>
            <p:cNvPr id="19" name="TextBox 18">
              <a:extLst>
                <a:ext uri="{FF2B5EF4-FFF2-40B4-BE49-F238E27FC236}">
                  <a16:creationId xmlns:a16="http://schemas.microsoft.com/office/drawing/2014/main" id="{1A616CF4-7E13-E7DC-53E4-6B29BB938EE7}"/>
                </a:ext>
              </a:extLst>
            </p:cNvPr>
            <p:cNvSpPr txBox="1"/>
            <p:nvPr/>
          </p:nvSpPr>
          <p:spPr>
            <a:xfrm>
              <a:off x="5743869" y="1855689"/>
              <a:ext cx="1055734" cy="458593"/>
            </a:xfrm>
            <a:prstGeom prst="rect">
              <a:avLst/>
            </a:prstGeom>
            <a:noFill/>
          </p:spPr>
          <p:txBody>
            <a:bodyPr wrap="square" rtlCol="0">
              <a:spAutoFit/>
            </a:bodyPr>
            <a:lstStyle/>
            <a:p>
              <a:r>
                <a:rPr lang="en-GB" dirty="0">
                  <a:solidFill>
                    <a:schemeClr val="bg1"/>
                  </a:solidFill>
                </a:rPr>
                <a:t>Why4</a:t>
              </a:r>
            </a:p>
          </p:txBody>
        </p:sp>
        <p:sp>
          <p:nvSpPr>
            <p:cNvPr id="20" name="TextBox 19">
              <a:extLst>
                <a:ext uri="{FF2B5EF4-FFF2-40B4-BE49-F238E27FC236}">
                  <a16:creationId xmlns:a16="http://schemas.microsoft.com/office/drawing/2014/main" id="{287D3712-A0AF-1D29-5DD3-A8E733AEF807}"/>
                </a:ext>
              </a:extLst>
            </p:cNvPr>
            <p:cNvSpPr txBox="1"/>
            <p:nvPr/>
          </p:nvSpPr>
          <p:spPr>
            <a:xfrm>
              <a:off x="7404723" y="1866790"/>
              <a:ext cx="1055734" cy="458593"/>
            </a:xfrm>
            <a:prstGeom prst="rect">
              <a:avLst/>
            </a:prstGeom>
            <a:noFill/>
          </p:spPr>
          <p:txBody>
            <a:bodyPr wrap="square" rtlCol="0">
              <a:spAutoFit/>
            </a:bodyPr>
            <a:lstStyle/>
            <a:p>
              <a:r>
                <a:rPr lang="en-GB" dirty="0">
                  <a:solidFill>
                    <a:schemeClr val="bg1"/>
                  </a:solidFill>
                </a:rPr>
                <a:t>Why5</a:t>
              </a:r>
            </a:p>
          </p:txBody>
        </p:sp>
        <p:sp>
          <p:nvSpPr>
            <p:cNvPr id="3" name="TextBox 2">
              <a:extLst>
                <a:ext uri="{FF2B5EF4-FFF2-40B4-BE49-F238E27FC236}">
                  <a16:creationId xmlns:a16="http://schemas.microsoft.com/office/drawing/2014/main" id="{F906F6E6-FA2B-9602-C015-4FBF0E16AF4A}"/>
                </a:ext>
              </a:extLst>
            </p:cNvPr>
            <p:cNvSpPr txBox="1"/>
            <p:nvPr/>
          </p:nvSpPr>
          <p:spPr>
            <a:xfrm>
              <a:off x="354870" y="2391164"/>
              <a:ext cx="1625043" cy="1131079"/>
            </a:xfrm>
            <a:prstGeom prst="rect">
              <a:avLst/>
            </a:prstGeom>
            <a:noFill/>
          </p:spPr>
          <p:txBody>
            <a:bodyPr wrap="square" rtlCol="0">
              <a:spAutoFit/>
            </a:bodyPr>
            <a:lstStyle/>
            <a:p>
              <a:r>
                <a:rPr lang="en-GB" dirty="0"/>
                <a:t>The baker couldn’t tell them apart.  They both looked similar, and neither were labelled</a:t>
              </a:r>
            </a:p>
          </p:txBody>
        </p:sp>
      </p:grpSp>
      <p:sp>
        <p:nvSpPr>
          <p:cNvPr id="10" name="TextBox 9">
            <a:extLst>
              <a:ext uri="{FF2B5EF4-FFF2-40B4-BE49-F238E27FC236}">
                <a16:creationId xmlns:a16="http://schemas.microsoft.com/office/drawing/2014/main" id="{B0372B96-4621-0253-6B0C-3A9D6827EBF2}"/>
              </a:ext>
            </a:extLst>
          </p:cNvPr>
          <p:cNvSpPr txBox="1"/>
          <p:nvPr/>
        </p:nvSpPr>
        <p:spPr>
          <a:xfrm>
            <a:off x="1997296" y="2403566"/>
            <a:ext cx="1665358" cy="715581"/>
          </a:xfrm>
          <a:prstGeom prst="rect">
            <a:avLst/>
          </a:prstGeom>
          <a:noFill/>
        </p:spPr>
        <p:txBody>
          <a:bodyPr wrap="square" rtlCol="0">
            <a:spAutoFit/>
          </a:bodyPr>
          <a:lstStyle/>
          <a:p>
            <a:r>
              <a:rPr lang="en-GB" dirty="0"/>
              <a:t>Why were the ingredients not labelled?</a:t>
            </a:r>
          </a:p>
        </p:txBody>
      </p:sp>
      <p:sp>
        <p:nvSpPr>
          <p:cNvPr id="23" name="TextBox 22">
            <a:extLst>
              <a:ext uri="{FF2B5EF4-FFF2-40B4-BE49-F238E27FC236}">
                <a16:creationId xmlns:a16="http://schemas.microsoft.com/office/drawing/2014/main" id="{7886B339-B4CB-077A-5A42-EB61B35FAF34}"/>
              </a:ext>
            </a:extLst>
          </p:cNvPr>
          <p:cNvSpPr txBox="1"/>
          <p:nvPr/>
        </p:nvSpPr>
        <p:spPr>
          <a:xfrm>
            <a:off x="3687005" y="2403566"/>
            <a:ext cx="1665358" cy="507831"/>
          </a:xfrm>
          <a:prstGeom prst="rect">
            <a:avLst/>
          </a:prstGeom>
          <a:noFill/>
        </p:spPr>
        <p:txBody>
          <a:bodyPr wrap="square" rtlCol="0">
            <a:spAutoFit/>
          </a:bodyPr>
          <a:lstStyle/>
          <a:p>
            <a:r>
              <a:rPr lang="en-GB" dirty="0"/>
              <a:t>Why were they not replaced?</a:t>
            </a:r>
          </a:p>
        </p:txBody>
      </p:sp>
      <p:sp>
        <p:nvSpPr>
          <p:cNvPr id="25" name="TextBox 24">
            <a:extLst>
              <a:ext uri="{FF2B5EF4-FFF2-40B4-BE49-F238E27FC236}">
                <a16:creationId xmlns:a16="http://schemas.microsoft.com/office/drawing/2014/main" id="{89FF1929-63A0-A486-CF02-AA2057941CC6}"/>
              </a:ext>
            </a:extLst>
          </p:cNvPr>
          <p:cNvSpPr txBox="1"/>
          <p:nvPr/>
        </p:nvSpPr>
        <p:spPr>
          <a:xfrm>
            <a:off x="5293246" y="2411212"/>
            <a:ext cx="1665358" cy="507831"/>
          </a:xfrm>
          <a:prstGeom prst="rect">
            <a:avLst/>
          </a:prstGeom>
          <a:noFill/>
        </p:spPr>
        <p:txBody>
          <a:bodyPr wrap="square" rtlCol="0">
            <a:spAutoFit/>
          </a:bodyPr>
          <a:lstStyle/>
          <a:p>
            <a:r>
              <a:rPr lang="en-GB" dirty="0"/>
              <a:t>Why did the baker not spot the error?</a:t>
            </a:r>
          </a:p>
        </p:txBody>
      </p:sp>
      <p:sp>
        <p:nvSpPr>
          <p:cNvPr id="27" name="TextBox 26">
            <a:extLst>
              <a:ext uri="{FF2B5EF4-FFF2-40B4-BE49-F238E27FC236}">
                <a16:creationId xmlns:a16="http://schemas.microsoft.com/office/drawing/2014/main" id="{9CF28222-8940-1837-1CAA-A0C5C03FF036}"/>
              </a:ext>
            </a:extLst>
          </p:cNvPr>
          <p:cNvSpPr txBox="1"/>
          <p:nvPr/>
        </p:nvSpPr>
        <p:spPr>
          <a:xfrm>
            <a:off x="6941221" y="2403565"/>
            <a:ext cx="1719991" cy="715581"/>
          </a:xfrm>
          <a:prstGeom prst="rect">
            <a:avLst/>
          </a:prstGeom>
          <a:noFill/>
        </p:spPr>
        <p:txBody>
          <a:bodyPr wrap="square" rtlCol="0">
            <a:spAutoFit/>
          </a:bodyPr>
          <a:lstStyle/>
          <a:p>
            <a:r>
              <a:rPr lang="en-GB" dirty="0"/>
              <a:t>Why was the baker unfamiliar with the procedure?</a:t>
            </a:r>
          </a:p>
        </p:txBody>
      </p:sp>
      <p:grpSp>
        <p:nvGrpSpPr>
          <p:cNvPr id="42" name="Group 41">
            <a:extLst>
              <a:ext uri="{FF2B5EF4-FFF2-40B4-BE49-F238E27FC236}">
                <a16:creationId xmlns:a16="http://schemas.microsoft.com/office/drawing/2014/main" id="{332F7C29-7553-0666-FFFB-92C1030A2A6D}"/>
              </a:ext>
            </a:extLst>
          </p:cNvPr>
          <p:cNvGrpSpPr/>
          <p:nvPr/>
        </p:nvGrpSpPr>
        <p:grpSpPr>
          <a:xfrm>
            <a:off x="3650607" y="3183543"/>
            <a:ext cx="1613208" cy="1563229"/>
            <a:chOff x="3627888" y="3164072"/>
            <a:chExt cx="1613208" cy="1563229"/>
          </a:xfrm>
        </p:grpSpPr>
        <p:sp>
          <p:nvSpPr>
            <p:cNvPr id="24" name="TextBox 23">
              <a:extLst>
                <a:ext uri="{FF2B5EF4-FFF2-40B4-BE49-F238E27FC236}">
                  <a16:creationId xmlns:a16="http://schemas.microsoft.com/office/drawing/2014/main" id="{882C4DC0-146A-7F0B-D586-D66750698F06}"/>
                </a:ext>
              </a:extLst>
            </p:cNvPr>
            <p:cNvSpPr txBox="1"/>
            <p:nvPr/>
          </p:nvSpPr>
          <p:spPr>
            <a:xfrm>
              <a:off x="3627888" y="3596222"/>
              <a:ext cx="1613208" cy="1131079"/>
            </a:xfrm>
            <a:prstGeom prst="rect">
              <a:avLst/>
            </a:prstGeom>
            <a:noFill/>
          </p:spPr>
          <p:txBody>
            <a:bodyPr wrap="square" rtlCol="0">
              <a:spAutoFit/>
            </a:bodyPr>
            <a:lstStyle/>
            <a:p>
              <a:r>
                <a:rPr lang="en-GB" dirty="0"/>
                <a:t>The cleaning staff didn’t consider the impact of this and didn’t have it on their checklist</a:t>
              </a:r>
            </a:p>
          </p:txBody>
        </p:sp>
        <p:sp>
          <p:nvSpPr>
            <p:cNvPr id="30" name="Arrow: Down 29">
              <a:extLst>
                <a:ext uri="{FF2B5EF4-FFF2-40B4-BE49-F238E27FC236}">
                  <a16:creationId xmlns:a16="http://schemas.microsoft.com/office/drawing/2014/main" id="{26474A0F-49A6-998F-6BB6-898B929389DA}"/>
                </a:ext>
              </a:extLst>
            </p:cNvPr>
            <p:cNvSpPr/>
            <p:nvPr/>
          </p:nvSpPr>
          <p:spPr>
            <a:xfrm>
              <a:off x="4361346" y="3164072"/>
              <a:ext cx="135619" cy="38189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8ADDBB83-16BD-538E-F742-D2F9058B9FC5}"/>
              </a:ext>
            </a:extLst>
          </p:cNvPr>
          <p:cNvGrpSpPr/>
          <p:nvPr/>
        </p:nvGrpSpPr>
        <p:grpSpPr>
          <a:xfrm>
            <a:off x="5334037" y="3209517"/>
            <a:ext cx="1613208" cy="1398679"/>
            <a:chOff x="5310629" y="3140344"/>
            <a:chExt cx="1613208" cy="1398679"/>
          </a:xfrm>
        </p:grpSpPr>
        <p:sp>
          <p:nvSpPr>
            <p:cNvPr id="26" name="TextBox 25">
              <a:extLst>
                <a:ext uri="{FF2B5EF4-FFF2-40B4-BE49-F238E27FC236}">
                  <a16:creationId xmlns:a16="http://schemas.microsoft.com/office/drawing/2014/main" id="{486B92B4-EF82-DD29-8677-E273B85CF9E7}"/>
                </a:ext>
              </a:extLst>
            </p:cNvPr>
            <p:cNvSpPr txBox="1"/>
            <p:nvPr/>
          </p:nvSpPr>
          <p:spPr>
            <a:xfrm>
              <a:off x="5310629" y="3615693"/>
              <a:ext cx="1613208" cy="923330"/>
            </a:xfrm>
            <a:prstGeom prst="rect">
              <a:avLst/>
            </a:prstGeom>
            <a:noFill/>
          </p:spPr>
          <p:txBody>
            <a:bodyPr wrap="square" rtlCol="0">
              <a:spAutoFit/>
            </a:bodyPr>
            <a:lstStyle/>
            <a:p>
              <a:r>
                <a:rPr lang="en-GB" dirty="0"/>
                <a:t>He was unfamiliar with the production procedure.</a:t>
              </a:r>
            </a:p>
          </p:txBody>
        </p:sp>
        <p:sp>
          <p:nvSpPr>
            <p:cNvPr id="31" name="Arrow: Down 30">
              <a:extLst>
                <a:ext uri="{FF2B5EF4-FFF2-40B4-BE49-F238E27FC236}">
                  <a16:creationId xmlns:a16="http://schemas.microsoft.com/office/drawing/2014/main" id="{8F44D9E3-CEE0-4957-43A2-D6997B8BE6C5}"/>
                </a:ext>
              </a:extLst>
            </p:cNvPr>
            <p:cNvSpPr/>
            <p:nvPr/>
          </p:nvSpPr>
          <p:spPr>
            <a:xfrm>
              <a:off x="5993943" y="3140344"/>
              <a:ext cx="135619" cy="38189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9F3B784A-762A-EFCB-8169-3431E0B1C0A9}"/>
              </a:ext>
            </a:extLst>
          </p:cNvPr>
          <p:cNvGrpSpPr/>
          <p:nvPr/>
        </p:nvGrpSpPr>
        <p:grpSpPr>
          <a:xfrm>
            <a:off x="6958604" y="3209517"/>
            <a:ext cx="1613208" cy="1537255"/>
            <a:chOff x="6958604" y="3209517"/>
            <a:chExt cx="1613208" cy="1537255"/>
          </a:xfrm>
        </p:grpSpPr>
        <p:sp>
          <p:nvSpPr>
            <p:cNvPr id="28" name="TextBox 27">
              <a:extLst>
                <a:ext uri="{FF2B5EF4-FFF2-40B4-BE49-F238E27FC236}">
                  <a16:creationId xmlns:a16="http://schemas.microsoft.com/office/drawing/2014/main" id="{7027F6E9-CCEE-7DC1-8D66-8541736BDB10}"/>
                </a:ext>
              </a:extLst>
            </p:cNvPr>
            <p:cNvSpPr txBox="1"/>
            <p:nvPr/>
          </p:nvSpPr>
          <p:spPr>
            <a:xfrm>
              <a:off x="6958604" y="3615693"/>
              <a:ext cx="1613208" cy="1131079"/>
            </a:xfrm>
            <a:prstGeom prst="rect">
              <a:avLst/>
            </a:prstGeom>
            <a:noFill/>
          </p:spPr>
          <p:txBody>
            <a:bodyPr wrap="square" rtlCol="0">
              <a:spAutoFit/>
            </a:bodyPr>
            <a:lstStyle/>
            <a:p>
              <a:r>
                <a:rPr lang="en-GB" dirty="0"/>
                <a:t>He was trained but no sign off procedure to determine it was satisfactory.</a:t>
              </a:r>
            </a:p>
          </p:txBody>
        </p:sp>
        <p:sp>
          <p:nvSpPr>
            <p:cNvPr id="32" name="Arrow: Down 31">
              <a:extLst>
                <a:ext uri="{FF2B5EF4-FFF2-40B4-BE49-F238E27FC236}">
                  <a16:creationId xmlns:a16="http://schemas.microsoft.com/office/drawing/2014/main" id="{E8B2E696-F31C-7C09-43B3-99FEBA000D4B}"/>
                </a:ext>
              </a:extLst>
            </p:cNvPr>
            <p:cNvSpPr/>
            <p:nvPr/>
          </p:nvSpPr>
          <p:spPr>
            <a:xfrm>
              <a:off x="7664120" y="3209517"/>
              <a:ext cx="135619" cy="38189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851FB7ED-BBBF-E1E2-8574-9EEF2FCE0D11}"/>
              </a:ext>
            </a:extLst>
          </p:cNvPr>
          <p:cNvGrpSpPr/>
          <p:nvPr/>
        </p:nvGrpSpPr>
        <p:grpSpPr>
          <a:xfrm>
            <a:off x="2029395" y="3183543"/>
            <a:ext cx="1613208" cy="1432365"/>
            <a:chOff x="2029395" y="3183543"/>
            <a:chExt cx="1613208" cy="1432365"/>
          </a:xfrm>
        </p:grpSpPr>
        <p:sp>
          <p:nvSpPr>
            <p:cNvPr id="13" name="TextBox 12">
              <a:extLst>
                <a:ext uri="{FF2B5EF4-FFF2-40B4-BE49-F238E27FC236}">
                  <a16:creationId xmlns:a16="http://schemas.microsoft.com/office/drawing/2014/main" id="{B87D64C1-AAB5-0F01-57C3-803FF25A61D0}"/>
                </a:ext>
              </a:extLst>
            </p:cNvPr>
            <p:cNvSpPr txBox="1"/>
            <p:nvPr/>
          </p:nvSpPr>
          <p:spPr>
            <a:xfrm>
              <a:off x="2029395" y="3692578"/>
              <a:ext cx="1613208" cy="923330"/>
            </a:xfrm>
            <a:prstGeom prst="rect">
              <a:avLst/>
            </a:prstGeom>
            <a:noFill/>
          </p:spPr>
          <p:txBody>
            <a:bodyPr wrap="square" rtlCol="0">
              <a:spAutoFit/>
            </a:bodyPr>
            <a:lstStyle/>
            <a:p>
              <a:r>
                <a:rPr lang="en-GB" dirty="0"/>
                <a:t>The labels were removed during the last clean and were not replaced.</a:t>
              </a:r>
            </a:p>
          </p:txBody>
        </p:sp>
        <p:sp>
          <p:nvSpPr>
            <p:cNvPr id="29" name="Arrow: Down 28">
              <a:extLst>
                <a:ext uri="{FF2B5EF4-FFF2-40B4-BE49-F238E27FC236}">
                  <a16:creationId xmlns:a16="http://schemas.microsoft.com/office/drawing/2014/main" id="{919DFC6C-5814-E90B-2052-9B7AAD4ACBDE}"/>
                </a:ext>
              </a:extLst>
            </p:cNvPr>
            <p:cNvSpPr/>
            <p:nvPr/>
          </p:nvSpPr>
          <p:spPr>
            <a:xfrm>
              <a:off x="2746364" y="3183543"/>
              <a:ext cx="135619" cy="38189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5786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0F30-AF3D-35AF-7A92-F5E6D0D387AF}"/>
              </a:ext>
            </a:extLst>
          </p:cNvPr>
          <p:cNvSpPr>
            <a:spLocks noGrp="1"/>
          </p:cNvSpPr>
          <p:nvPr>
            <p:ph type="title"/>
          </p:nvPr>
        </p:nvSpPr>
        <p:spPr>
          <a:xfrm>
            <a:off x="228600" y="170087"/>
            <a:ext cx="8686800" cy="682400"/>
          </a:xfrm>
        </p:spPr>
        <p:txBody>
          <a:bodyPr anchor="ctr">
            <a:normAutofit/>
          </a:bodyPr>
          <a:lstStyle/>
          <a:p>
            <a:r>
              <a:rPr lang="en-GB" dirty="0"/>
              <a:t>The Role of a Fellow</a:t>
            </a:r>
          </a:p>
        </p:txBody>
      </p:sp>
      <p:sp>
        <p:nvSpPr>
          <p:cNvPr id="3" name="Content Placeholder 2">
            <a:extLst>
              <a:ext uri="{FF2B5EF4-FFF2-40B4-BE49-F238E27FC236}">
                <a16:creationId xmlns:a16="http://schemas.microsoft.com/office/drawing/2014/main" id="{5A56B2E2-B2D5-A604-DAC8-DBD4DC15B227}"/>
              </a:ext>
            </a:extLst>
          </p:cNvPr>
          <p:cNvSpPr>
            <a:spLocks noGrp="1"/>
          </p:cNvSpPr>
          <p:nvPr>
            <p:ph idx="10"/>
          </p:nvPr>
        </p:nvSpPr>
        <p:spPr>
          <a:xfrm>
            <a:off x="331904" y="1386336"/>
            <a:ext cx="4164744" cy="3554758"/>
          </a:xfrm>
        </p:spPr>
        <p:txBody>
          <a:bodyPr>
            <a:normAutofit/>
          </a:bodyPr>
          <a:lstStyle/>
          <a:p>
            <a:r>
              <a:rPr lang="en-GB" dirty="0"/>
              <a:t>Fellows will participate part time on improvement projects, normally on projects related to their day-to-day jobs.</a:t>
            </a:r>
          </a:p>
          <a:p>
            <a:r>
              <a:rPr lang="en-GB" dirty="0"/>
              <a:t>They will lead on discovering the root causes of problems in complex processes.</a:t>
            </a:r>
          </a:p>
          <a:p>
            <a:r>
              <a:rPr lang="en-GB" dirty="0"/>
              <a:t>They will become familiar and confident with the tools and techniques to problem solve and use them to identify opportunities within day-to-day tasks.</a:t>
            </a:r>
          </a:p>
          <a:p>
            <a:r>
              <a:rPr lang="en-GB" dirty="0"/>
              <a:t>They may also be effective team members as part of larger programmes of work.</a:t>
            </a:r>
          </a:p>
          <a:p>
            <a:endParaRPr lang="en-GB" dirty="0"/>
          </a:p>
        </p:txBody>
      </p:sp>
      <p:grpSp>
        <p:nvGrpSpPr>
          <p:cNvPr id="4" name="Group 3">
            <a:extLst>
              <a:ext uri="{FF2B5EF4-FFF2-40B4-BE49-F238E27FC236}">
                <a16:creationId xmlns:a16="http://schemas.microsoft.com/office/drawing/2014/main" id="{D7D3E390-C61A-3D5A-3698-43ACD16F9675}"/>
              </a:ext>
            </a:extLst>
          </p:cNvPr>
          <p:cNvGrpSpPr/>
          <p:nvPr/>
        </p:nvGrpSpPr>
        <p:grpSpPr>
          <a:xfrm>
            <a:off x="4572000" y="1592310"/>
            <a:ext cx="4222972" cy="2327640"/>
            <a:chOff x="10442575" y="4583211"/>
            <a:chExt cx="12706351" cy="7082514"/>
          </a:xfrm>
        </p:grpSpPr>
        <p:sp>
          <p:nvSpPr>
            <p:cNvPr id="6" name="Freeform: Shape 5">
              <a:extLst>
                <a:ext uri="{FF2B5EF4-FFF2-40B4-BE49-F238E27FC236}">
                  <a16:creationId xmlns:a16="http://schemas.microsoft.com/office/drawing/2014/main" id="{2D686FCA-B10E-356B-D6B4-1CF53D5A9C1C}"/>
                </a:ext>
              </a:extLst>
            </p:cNvPr>
            <p:cNvSpPr>
              <a:spLocks/>
            </p:cNvSpPr>
            <p:nvPr/>
          </p:nvSpPr>
          <p:spPr bwMode="auto">
            <a:xfrm>
              <a:off x="10789412" y="4583211"/>
              <a:ext cx="11555670" cy="7082514"/>
            </a:xfrm>
            <a:custGeom>
              <a:avLst/>
              <a:gdLst>
                <a:gd name="connsiteX0" fmla="*/ 5393786 w 11555670"/>
                <a:gd name="connsiteY0" fmla="*/ 2 h 7082514"/>
                <a:gd name="connsiteX1" fmla="*/ 7992820 w 11555670"/>
                <a:gd name="connsiteY1" fmla="*/ 881479 h 7082514"/>
                <a:gd name="connsiteX2" fmla="*/ 9165608 w 11555670"/>
                <a:gd name="connsiteY2" fmla="*/ 2459633 h 7082514"/>
                <a:gd name="connsiteX3" fmla="*/ 9268352 w 11555670"/>
                <a:gd name="connsiteY3" fmla="*/ 7050281 h 7082514"/>
                <a:gd name="connsiteX4" fmla="*/ 856381 w 11555670"/>
                <a:gd name="connsiteY4" fmla="*/ 6807546 h 7082514"/>
                <a:gd name="connsiteX5" fmla="*/ 997938 w 11555670"/>
                <a:gd name="connsiteY5" fmla="*/ 4291174 h 7082514"/>
                <a:gd name="connsiteX6" fmla="*/ 1523829 w 11555670"/>
                <a:gd name="connsiteY6" fmla="*/ 2596599 h 7082514"/>
                <a:gd name="connsiteX7" fmla="*/ 2499504 w 11555670"/>
                <a:gd name="connsiteY7" fmla="*/ 1257375 h 7082514"/>
                <a:gd name="connsiteX8" fmla="*/ 5393786 w 11555670"/>
                <a:gd name="connsiteY8" fmla="*/ 2 h 708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5670" h="7082514">
                  <a:moveTo>
                    <a:pt x="5393786" y="2"/>
                  </a:moveTo>
                  <a:cubicBezTo>
                    <a:pt x="6273878" y="-716"/>
                    <a:pt x="7190380" y="274928"/>
                    <a:pt x="7992820" y="881479"/>
                  </a:cubicBezTo>
                  <a:cubicBezTo>
                    <a:pt x="9305644" y="1873722"/>
                    <a:pt x="9165608" y="2459633"/>
                    <a:pt x="9165608" y="2459633"/>
                  </a:cubicBezTo>
                  <a:cubicBezTo>
                    <a:pt x="12148192" y="3485357"/>
                    <a:pt x="12513500" y="7480202"/>
                    <a:pt x="9268352" y="7050281"/>
                  </a:cubicBezTo>
                  <a:cubicBezTo>
                    <a:pt x="4889986" y="6471218"/>
                    <a:pt x="3300137" y="7308995"/>
                    <a:pt x="856381" y="6807546"/>
                  </a:cubicBezTo>
                  <a:cubicBezTo>
                    <a:pt x="-1178687" y="6390561"/>
                    <a:pt x="1060344" y="4761425"/>
                    <a:pt x="997938" y="4291174"/>
                  </a:cubicBezTo>
                  <a:cubicBezTo>
                    <a:pt x="868558" y="3324802"/>
                    <a:pt x="1413475" y="3579711"/>
                    <a:pt x="1523829" y="2596599"/>
                  </a:cubicBezTo>
                  <a:cubicBezTo>
                    <a:pt x="1704960" y="984203"/>
                    <a:pt x="2499504" y="1257375"/>
                    <a:pt x="2499504" y="1257375"/>
                  </a:cubicBezTo>
                  <a:cubicBezTo>
                    <a:pt x="3190877" y="458691"/>
                    <a:pt x="4262239" y="925"/>
                    <a:pt x="5393786" y="2"/>
                  </a:cubicBezTo>
                  <a:close/>
                </a:path>
              </a:pathLst>
            </a:custGeom>
            <a:gradFill>
              <a:gsLst>
                <a:gs pos="29000">
                  <a:srgbClr val="5244FC">
                    <a:alpha val="60000"/>
                  </a:srgbClr>
                </a:gs>
                <a:gs pos="81000">
                  <a:srgbClr val="9939EE">
                    <a:alpha val="60000"/>
                  </a:srgbClr>
                </a:gs>
              </a:gsLst>
              <a:lin ang="16200000" scaled="0"/>
            </a:gradFill>
            <a:ln>
              <a:noFill/>
            </a:ln>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 name="Freeform 52">
              <a:extLst>
                <a:ext uri="{FF2B5EF4-FFF2-40B4-BE49-F238E27FC236}">
                  <a16:creationId xmlns:a16="http://schemas.microsoft.com/office/drawing/2014/main" id="{B12BBC1E-0DC3-099F-D530-973A6FC8CF9F}"/>
                </a:ext>
              </a:extLst>
            </p:cNvPr>
            <p:cNvSpPr>
              <a:spLocks/>
            </p:cNvSpPr>
            <p:nvPr/>
          </p:nvSpPr>
          <p:spPr bwMode="auto">
            <a:xfrm>
              <a:off x="11626850" y="10958513"/>
              <a:ext cx="1493838" cy="139700"/>
            </a:xfrm>
            <a:custGeom>
              <a:avLst/>
              <a:gdLst>
                <a:gd name="T0" fmla="*/ 1964 w 1964"/>
                <a:gd name="T1" fmla="*/ 92 h 183"/>
                <a:gd name="T2" fmla="*/ 1062 w 1964"/>
                <a:gd name="T3" fmla="*/ 0 h 183"/>
                <a:gd name="T4" fmla="*/ 902 w 1964"/>
                <a:gd name="T5" fmla="*/ 0 h 183"/>
                <a:gd name="T6" fmla="*/ 0 w 1964"/>
                <a:gd name="T7" fmla="*/ 92 h 183"/>
                <a:gd name="T8" fmla="*/ 0 w 1964"/>
                <a:gd name="T9" fmla="*/ 183 h 183"/>
                <a:gd name="T10" fmla="*/ 1964 w 1964"/>
                <a:gd name="T11" fmla="*/ 183 h 183"/>
                <a:gd name="T12" fmla="*/ 1964 w 1964"/>
                <a:gd name="T13" fmla="*/ 92 h 183"/>
              </a:gdLst>
              <a:ahLst/>
              <a:cxnLst>
                <a:cxn ang="0">
                  <a:pos x="T0" y="T1"/>
                </a:cxn>
                <a:cxn ang="0">
                  <a:pos x="T2" y="T3"/>
                </a:cxn>
                <a:cxn ang="0">
                  <a:pos x="T4" y="T5"/>
                </a:cxn>
                <a:cxn ang="0">
                  <a:pos x="T6" y="T7"/>
                </a:cxn>
                <a:cxn ang="0">
                  <a:pos x="T8" y="T9"/>
                </a:cxn>
                <a:cxn ang="0">
                  <a:pos x="T10" y="T11"/>
                </a:cxn>
                <a:cxn ang="0">
                  <a:pos x="T12" y="T13"/>
                </a:cxn>
              </a:cxnLst>
              <a:rect l="0" t="0" r="r" b="b"/>
              <a:pathLst>
                <a:path w="1964" h="183">
                  <a:moveTo>
                    <a:pt x="1964" y="92"/>
                  </a:moveTo>
                  <a:lnTo>
                    <a:pt x="1062" y="0"/>
                  </a:lnTo>
                  <a:lnTo>
                    <a:pt x="902" y="0"/>
                  </a:lnTo>
                  <a:lnTo>
                    <a:pt x="0" y="92"/>
                  </a:lnTo>
                  <a:lnTo>
                    <a:pt x="0" y="183"/>
                  </a:lnTo>
                  <a:lnTo>
                    <a:pt x="1964" y="183"/>
                  </a:lnTo>
                  <a:lnTo>
                    <a:pt x="1964" y="92"/>
                  </a:lnTo>
                  <a:close/>
                </a:path>
              </a:pathLst>
            </a:custGeom>
            <a:solidFill>
              <a:srgbClr val="CEC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 name="Freeform 6">
              <a:extLst>
                <a:ext uri="{FF2B5EF4-FFF2-40B4-BE49-F238E27FC236}">
                  <a16:creationId xmlns:a16="http://schemas.microsoft.com/office/drawing/2014/main" id="{B027C363-45B2-2762-C74A-FD2B6E043D34}"/>
                </a:ext>
              </a:extLst>
            </p:cNvPr>
            <p:cNvSpPr>
              <a:spLocks/>
            </p:cNvSpPr>
            <p:nvPr/>
          </p:nvSpPr>
          <p:spPr bwMode="auto">
            <a:xfrm>
              <a:off x="10442575" y="4906963"/>
              <a:ext cx="3055938" cy="4148138"/>
            </a:xfrm>
            <a:custGeom>
              <a:avLst/>
              <a:gdLst>
                <a:gd name="T0" fmla="*/ 2927 w 4014"/>
                <a:gd name="T1" fmla="*/ 3050 h 5450"/>
                <a:gd name="T2" fmla="*/ 3959 w 4014"/>
                <a:gd name="T3" fmla="*/ 1290 h 5450"/>
                <a:gd name="T4" fmla="*/ 1687 w 4014"/>
                <a:gd name="T5" fmla="*/ 1803 h 5450"/>
                <a:gd name="T6" fmla="*/ 1819 w 4014"/>
                <a:gd name="T7" fmla="*/ 5143 h 5450"/>
                <a:gd name="T8" fmla="*/ 2927 w 4014"/>
                <a:gd name="T9" fmla="*/ 3050 h 5450"/>
              </a:gdLst>
              <a:ahLst/>
              <a:cxnLst>
                <a:cxn ang="0">
                  <a:pos x="T0" y="T1"/>
                </a:cxn>
                <a:cxn ang="0">
                  <a:pos x="T2" y="T3"/>
                </a:cxn>
                <a:cxn ang="0">
                  <a:pos x="T4" y="T5"/>
                </a:cxn>
                <a:cxn ang="0">
                  <a:pos x="T6" y="T7"/>
                </a:cxn>
                <a:cxn ang="0">
                  <a:pos x="T8" y="T9"/>
                </a:cxn>
              </a:cxnLst>
              <a:rect l="0" t="0" r="r" b="b"/>
              <a:pathLst>
                <a:path w="4014" h="5450">
                  <a:moveTo>
                    <a:pt x="2927" y="3050"/>
                  </a:moveTo>
                  <a:cubicBezTo>
                    <a:pt x="2888" y="1154"/>
                    <a:pt x="3937" y="2141"/>
                    <a:pt x="3959" y="1290"/>
                  </a:cubicBezTo>
                  <a:cubicBezTo>
                    <a:pt x="4014" y="502"/>
                    <a:pt x="3270" y="0"/>
                    <a:pt x="1687" y="1803"/>
                  </a:cubicBezTo>
                  <a:cubicBezTo>
                    <a:pt x="0" y="3723"/>
                    <a:pt x="217" y="5450"/>
                    <a:pt x="1819" y="5143"/>
                  </a:cubicBezTo>
                  <a:cubicBezTo>
                    <a:pt x="2537" y="5005"/>
                    <a:pt x="2953" y="4350"/>
                    <a:pt x="2927" y="3050"/>
                  </a:cubicBezTo>
                  <a:close/>
                </a:path>
              </a:pathLst>
            </a:custGeom>
            <a:gradFill>
              <a:gsLst>
                <a:gs pos="35000">
                  <a:srgbClr val="5244FC">
                    <a:alpha val="60000"/>
                  </a:srgbClr>
                </a:gs>
                <a:gs pos="81000">
                  <a:srgbClr val="9939EE">
                    <a:alpha val="60000"/>
                  </a:srgbClr>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 name="Freeform 8">
              <a:extLst>
                <a:ext uri="{FF2B5EF4-FFF2-40B4-BE49-F238E27FC236}">
                  <a16:creationId xmlns:a16="http://schemas.microsoft.com/office/drawing/2014/main" id="{8AC61091-764C-CDD5-5C8C-E559456AAABE}"/>
                </a:ext>
              </a:extLst>
            </p:cNvPr>
            <p:cNvSpPr>
              <a:spLocks/>
            </p:cNvSpPr>
            <p:nvPr/>
          </p:nvSpPr>
          <p:spPr bwMode="auto">
            <a:xfrm>
              <a:off x="20515263" y="8685213"/>
              <a:ext cx="2633663" cy="2781300"/>
            </a:xfrm>
            <a:custGeom>
              <a:avLst/>
              <a:gdLst>
                <a:gd name="T0" fmla="*/ 1973 w 3460"/>
                <a:gd name="T1" fmla="*/ 844 h 3655"/>
                <a:gd name="T2" fmla="*/ 796 w 3460"/>
                <a:gd name="T3" fmla="*/ 3436 h 3655"/>
                <a:gd name="T4" fmla="*/ 2843 w 3460"/>
                <a:gd name="T5" fmla="*/ 3121 h 3655"/>
                <a:gd name="T6" fmla="*/ 2903 w 3460"/>
                <a:gd name="T7" fmla="*/ 1621 h 3655"/>
                <a:gd name="T8" fmla="*/ 1973 w 3460"/>
                <a:gd name="T9" fmla="*/ 844 h 3655"/>
              </a:gdLst>
              <a:ahLst/>
              <a:cxnLst>
                <a:cxn ang="0">
                  <a:pos x="T0" y="T1"/>
                </a:cxn>
                <a:cxn ang="0">
                  <a:pos x="T2" y="T3"/>
                </a:cxn>
                <a:cxn ang="0">
                  <a:pos x="T4" y="T5"/>
                </a:cxn>
                <a:cxn ang="0">
                  <a:pos x="T6" y="T7"/>
                </a:cxn>
                <a:cxn ang="0">
                  <a:pos x="T8" y="T9"/>
                </a:cxn>
              </a:cxnLst>
              <a:rect l="0" t="0" r="r" b="b"/>
              <a:pathLst>
                <a:path w="3460" h="3655">
                  <a:moveTo>
                    <a:pt x="1973" y="844"/>
                  </a:moveTo>
                  <a:cubicBezTo>
                    <a:pt x="1431" y="1305"/>
                    <a:pt x="0" y="3218"/>
                    <a:pt x="796" y="3436"/>
                  </a:cubicBezTo>
                  <a:cubicBezTo>
                    <a:pt x="1591" y="3655"/>
                    <a:pt x="1555" y="3079"/>
                    <a:pt x="2843" y="3121"/>
                  </a:cubicBezTo>
                  <a:cubicBezTo>
                    <a:pt x="3460" y="3141"/>
                    <a:pt x="2551" y="2279"/>
                    <a:pt x="2903" y="1621"/>
                  </a:cubicBezTo>
                  <a:cubicBezTo>
                    <a:pt x="3256" y="962"/>
                    <a:pt x="2966" y="0"/>
                    <a:pt x="1973" y="844"/>
                  </a:cubicBezTo>
                  <a:close/>
                </a:path>
              </a:pathLst>
            </a:custGeom>
            <a:gradFill>
              <a:gsLst>
                <a:gs pos="35000">
                  <a:srgbClr val="5244FC">
                    <a:alpha val="60000"/>
                  </a:srgbClr>
                </a:gs>
                <a:gs pos="81000">
                  <a:srgbClr val="9939EE">
                    <a:alpha val="60000"/>
                  </a:srgbClr>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0" name="Freeform: Shape 9">
              <a:extLst>
                <a:ext uri="{FF2B5EF4-FFF2-40B4-BE49-F238E27FC236}">
                  <a16:creationId xmlns:a16="http://schemas.microsoft.com/office/drawing/2014/main" id="{AE1134AA-F6C6-1AB9-A1C5-FE81261450B0}"/>
                </a:ext>
              </a:extLst>
            </p:cNvPr>
            <p:cNvSpPr>
              <a:spLocks/>
            </p:cNvSpPr>
            <p:nvPr/>
          </p:nvSpPr>
          <p:spPr bwMode="auto">
            <a:xfrm>
              <a:off x="12070295" y="5160678"/>
              <a:ext cx="9236160" cy="5637602"/>
            </a:xfrm>
            <a:custGeom>
              <a:avLst/>
              <a:gdLst>
                <a:gd name="connsiteX0" fmla="*/ 4116482 w 9236160"/>
                <a:gd name="connsiteY0" fmla="*/ 936 h 5637602"/>
                <a:gd name="connsiteX1" fmla="*/ 6408959 w 9236160"/>
                <a:gd name="connsiteY1" fmla="*/ 781751 h 5637602"/>
                <a:gd name="connsiteX2" fmla="*/ 7208899 w 9236160"/>
                <a:gd name="connsiteY2" fmla="*/ 2045103 h 5637602"/>
                <a:gd name="connsiteX3" fmla="*/ 7548361 w 9236160"/>
                <a:gd name="connsiteY3" fmla="*/ 5574118 h 5637602"/>
                <a:gd name="connsiteX4" fmla="*/ 965410 w 9236160"/>
                <a:gd name="connsiteY4" fmla="*/ 5526932 h 5637602"/>
                <a:gd name="connsiteX5" fmla="*/ 711195 w 9236160"/>
                <a:gd name="connsiteY5" fmla="*/ 3502524 h 5637602"/>
                <a:gd name="connsiteX6" fmla="*/ 1279753 w 9236160"/>
                <a:gd name="connsiteY6" fmla="*/ 2150890 h 5637602"/>
                <a:gd name="connsiteX7" fmla="*/ 1905396 w 9236160"/>
                <a:gd name="connsiteY7" fmla="*/ 1088456 h 5637602"/>
                <a:gd name="connsiteX8" fmla="*/ 4116482 w 9236160"/>
                <a:gd name="connsiteY8" fmla="*/ 936 h 56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160" h="5637602">
                  <a:moveTo>
                    <a:pt x="4116482" y="936"/>
                  </a:moveTo>
                  <a:cubicBezTo>
                    <a:pt x="4813723" y="-16629"/>
                    <a:pt x="5590799" y="212054"/>
                    <a:pt x="6408959" y="781751"/>
                  </a:cubicBezTo>
                  <a:cubicBezTo>
                    <a:pt x="7666333" y="1657726"/>
                    <a:pt x="7208899" y="2045103"/>
                    <a:pt x="7208899" y="2045103"/>
                  </a:cubicBezTo>
                  <a:cubicBezTo>
                    <a:pt x="9581319" y="2860955"/>
                    <a:pt x="10092793" y="6131210"/>
                    <a:pt x="7548361" y="5574118"/>
                  </a:cubicBezTo>
                  <a:cubicBezTo>
                    <a:pt x="4093624" y="4818390"/>
                    <a:pt x="2531039" y="5227076"/>
                    <a:pt x="965410" y="5526932"/>
                  </a:cubicBezTo>
                  <a:cubicBezTo>
                    <a:pt x="-1035582" y="5909743"/>
                    <a:pt x="691405" y="3878486"/>
                    <a:pt x="711195" y="3502524"/>
                  </a:cubicBezTo>
                  <a:cubicBezTo>
                    <a:pt x="748490" y="2785610"/>
                    <a:pt x="1295737" y="2937821"/>
                    <a:pt x="1279753" y="2150890"/>
                  </a:cubicBezTo>
                  <a:cubicBezTo>
                    <a:pt x="1256159" y="1003218"/>
                    <a:pt x="1905396" y="1088456"/>
                    <a:pt x="1905396" y="1088456"/>
                  </a:cubicBezTo>
                  <a:cubicBezTo>
                    <a:pt x="2455545" y="453166"/>
                    <a:pt x="3220028" y="23520"/>
                    <a:pt x="4116482" y="936"/>
                  </a:cubicBezTo>
                  <a:close/>
                </a:path>
              </a:pathLst>
            </a:custGeom>
            <a:gradFill>
              <a:gsLst>
                <a:gs pos="13000">
                  <a:srgbClr val="434BBF">
                    <a:alpha val="30000"/>
                  </a:srgbClr>
                </a:gs>
                <a:gs pos="81000">
                  <a:srgbClr val="9939EE">
                    <a:alpha val="30000"/>
                  </a:srgbClr>
                </a:gs>
              </a:gsLst>
              <a:lin ang="16200000" scaled="0"/>
            </a:gradFill>
            <a:ln>
              <a:noFill/>
            </a:ln>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11" name="Freeform: Shape 10">
              <a:extLst>
                <a:ext uri="{FF2B5EF4-FFF2-40B4-BE49-F238E27FC236}">
                  <a16:creationId xmlns:a16="http://schemas.microsoft.com/office/drawing/2014/main" id="{37CE3B40-4111-3E77-1317-EE4E28B8B6D1}"/>
                </a:ext>
              </a:extLst>
            </p:cNvPr>
            <p:cNvSpPr>
              <a:spLocks noChangeArrowheads="1"/>
            </p:cNvSpPr>
            <p:nvPr/>
          </p:nvSpPr>
          <p:spPr bwMode="auto">
            <a:xfrm>
              <a:off x="11566525" y="11231562"/>
              <a:ext cx="9666287" cy="106364"/>
            </a:xfrm>
            <a:custGeom>
              <a:avLst/>
              <a:gdLst>
                <a:gd name="connsiteX0" fmla="*/ 8580439 w 9666287"/>
                <a:gd name="connsiteY0" fmla="*/ 0 h 106364"/>
                <a:gd name="connsiteX1" fmla="*/ 9666287 w 9666287"/>
                <a:gd name="connsiteY1" fmla="*/ 53182 h 106364"/>
                <a:gd name="connsiteX2" fmla="*/ 8580439 w 9666287"/>
                <a:gd name="connsiteY2" fmla="*/ 106364 h 106364"/>
                <a:gd name="connsiteX3" fmla="*/ 7494587 w 9666287"/>
                <a:gd name="connsiteY3" fmla="*/ 53182 h 106364"/>
                <a:gd name="connsiteX4" fmla="*/ 8580439 w 9666287"/>
                <a:gd name="connsiteY4" fmla="*/ 0 h 106364"/>
                <a:gd name="connsiteX5" fmla="*/ 4699000 w 9666287"/>
                <a:gd name="connsiteY5" fmla="*/ 0 h 106364"/>
                <a:gd name="connsiteX6" fmla="*/ 5784851 w 9666287"/>
                <a:gd name="connsiteY6" fmla="*/ 53182 h 106364"/>
                <a:gd name="connsiteX7" fmla="*/ 4699000 w 9666287"/>
                <a:gd name="connsiteY7" fmla="*/ 106364 h 106364"/>
                <a:gd name="connsiteX8" fmla="*/ 3613150 w 9666287"/>
                <a:gd name="connsiteY8" fmla="*/ 53182 h 106364"/>
                <a:gd name="connsiteX9" fmla="*/ 4699000 w 9666287"/>
                <a:gd name="connsiteY9" fmla="*/ 0 h 106364"/>
                <a:gd name="connsiteX10" fmla="*/ 1086644 w 9666287"/>
                <a:gd name="connsiteY10" fmla="*/ 0 h 106364"/>
                <a:gd name="connsiteX11" fmla="*/ 2173288 w 9666287"/>
                <a:gd name="connsiteY11" fmla="*/ 53182 h 106364"/>
                <a:gd name="connsiteX12" fmla="*/ 1086644 w 9666287"/>
                <a:gd name="connsiteY12" fmla="*/ 106364 h 106364"/>
                <a:gd name="connsiteX13" fmla="*/ 0 w 9666287"/>
                <a:gd name="connsiteY13" fmla="*/ 53182 h 106364"/>
                <a:gd name="connsiteX14" fmla="*/ 1086644 w 9666287"/>
                <a:gd name="connsiteY14" fmla="*/ 0 h 10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66287" h="106364">
                  <a:moveTo>
                    <a:pt x="8580439" y="0"/>
                  </a:moveTo>
                  <a:cubicBezTo>
                    <a:pt x="9180135" y="0"/>
                    <a:pt x="9666287" y="23810"/>
                    <a:pt x="9666287" y="53182"/>
                  </a:cubicBezTo>
                  <a:cubicBezTo>
                    <a:pt x="9666287" y="82554"/>
                    <a:pt x="9180135" y="106364"/>
                    <a:pt x="8580439" y="106364"/>
                  </a:cubicBezTo>
                  <a:cubicBezTo>
                    <a:pt x="7980739" y="106364"/>
                    <a:pt x="7494587" y="82554"/>
                    <a:pt x="7494587" y="53182"/>
                  </a:cubicBezTo>
                  <a:cubicBezTo>
                    <a:pt x="7494587" y="23810"/>
                    <a:pt x="7980739" y="0"/>
                    <a:pt x="8580439" y="0"/>
                  </a:cubicBezTo>
                  <a:close/>
                  <a:moveTo>
                    <a:pt x="4699000" y="0"/>
                  </a:moveTo>
                  <a:cubicBezTo>
                    <a:pt x="5298699" y="0"/>
                    <a:pt x="5784851" y="23810"/>
                    <a:pt x="5784851" y="53182"/>
                  </a:cubicBezTo>
                  <a:cubicBezTo>
                    <a:pt x="5784851" y="82554"/>
                    <a:pt x="5298699" y="106364"/>
                    <a:pt x="4699000" y="106364"/>
                  </a:cubicBezTo>
                  <a:cubicBezTo>
                    <a:pt x="4099302" y="106364"/>
                    <a:pt x="3613150" y="82554"/>
                    <a:pt x="3613150" y="53182"/>
                  </a:cubicBezTo>
                  <a:cubicBezTo>
                    <a:pt x="3613150" y="23810"/>
                    <a:pt x="4099302" y="0"/>
                    <a:pt x="4699000" y="0"/>
                  </a:cubicBezTo>
                  <a:close/>
                  <a:moveTo>
                    <a:pt x="1086644" y="0"/>
                  </a:moveTo>
                  <a:cubicBezTo>
                    <a:pt x="1686781" y="0"/>
                    <a:pt x="2173288" y="23810"/>
                    <a:pt x="2173288" y="53182"/>
                  </a:cubicBezTo>
                  <a:cubicBezTo>
                    <a:pt x="2173288" y="82554"/>
                    <a:pt x="1686781" y="106364"/>
                    <a:pt x="1086644" y="106364"/>
                  </a:cubicBezTo>
                  <a:cubicBezTo>
                    <a:pt x="486507" y="106364"/>
                    <a:pt x="0" y="82554"/>
                    <a:pt x="0" y="53182"/>
                  </a:cubicBezTo>
                  <a:cubicBezTo>
                    <a:pt x="0" y="23810"/>
                    <a:pt x="486507" y="0"/>
                    <a:pt x="1086644" y="0"/>
                  </a:cubicBezTo>
                  <a:close/>
                </a:path>
              </a:pathLst>
            </a:custGeom>
            <a:solidFill>
              <a:srgbClr val="3A3A9C">
                <a:alpha val="10000"/>
              </a:srgbClr>
            </a:solidFill>
            <a:ln>
              <a:noFill/>
            </a:ln>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grpSp>
          <p:nvGrpSpPr>
            <p:cNvPr id="12" name="Group 11">
              <a:extLst>
                <a:ext uri="{FF2B5EF4-FFF2-40B4-BE49-F238E27FC236}">
                  <a16:creationId xmlns:a16="http://schemas.microsoft.com/office/drawing/2014/main" id="{9D92B486-5D13-6D8C-3E60-D60AF9F336A1}"/>
                </a:ext>
              </a:extLst>
            </p:cNvPr>
            <p:cNvGrpSpPr/>
            <p:nvPr/>
          </p:nvGrpSpPr>
          <p:grpSpPr>
            <a:xfrm>
              <a:off x="11361738" y="4992688"/>
              <a:ext cx="10901363" cy="5851525"/>
              <a:chOff x="11361738" y="4992688"/>
              <a:chExt cx="10901363" cy="5851525"/>
            </a:xfrm>
            <a:solidFill>
              <a:srgbClr val="FFFFFF">
                <a:alpha val="50000"/>
              </a:srgbClr>
            </a:solidFill>
          </p:grpSpPr>
          <p:sp>
            <p:nvSpPr>
              <p:cNvPr id="76" name="Freeform 13">
                <a:extLst>
                  <a:ext uri="{FF2B5EF4-FFF2-40B4-BE49-F238E27FC236}">
                    <a16:creationId xmlns:a16="http://schemas.microsoft.com/office/drawing/2014/main" id="{C37EDC19-F0D0-7712-F9AC-529FE02949FD}"/>
                  </a:ext>
                </a:extLst>
              </p:cNvPr>
              <p:cNvSpPr>
                <a:spLocks noEditPoints="1"/>
              </p:cNvSpPr>
              <p:nvPr/>
            </p:nvSpPr>
            <p:spPr bwMode="auto">
              <a:xfrm>
                <a:off x="14668500" y="5443538"/>
                <a:ext cx="322263" cy="322263"/>
              </a:xfrm>
              <a:custGeom>
                <a:avLst/>
                <a:gdLst>
                  <a:gd name="T0" fmla="*/ 212 w 424"/>
                  <a:gd name="T1" fmla="*/ 20 h 424"/>
                  <a:gd name="T2" fmla="*/ 20 w 424"/>
                  <a:gd name="T3" fmla="*/ 212 h 424"/>
                  <a:gd name="T4" fmla="*/ 212 w 424"/>
                  <a:gd name="T5" fmla="*/ 403 h 424"/>
                  <a:gd name="T6" fmla="*/ 404 w 424"/>
                  <a:gd name="T7" fmla="*/ 212 h 424"/>
                  <a:gd name="T8" fmla="*/ 212 w 424"/>
                  <a:gd name="T9" fmla="*/ 20 h 424"/>
                  <a:gd name="T10" fmla="*/ 212 w 424"/>
                  <a:gd name="T11" fmla="*/ 424 h 424"/>
                  <a:gd name="T12" fmla="*/ 0 w 424"/>
                  <a:gd name="T13" fmla="*/ 212 h 424"/>
                  <a:gd name="T14" fmla="*/ 212 w 424"/>
                  <a:gd name="T15" fmla="*/ 0 h 424"/>
                  <a:gd name="T16" fmla="*/ 424 w 424"/>
                  <a:gd name="T17" fmla="*/ 212 h 424"/>
                  <a:gd name="T18" fmla="*/ 212 w 424"/>
                  <a:gd name="T1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4">
                    <a:moveTo>
                      <a:pt x="212" y="20"/>
                    </a:moveTo>
                    <a:cubicBezTo>
                      <a:pt x="106" y="20"/>
                      <a:pt x="20" y="106"/>
                      <a:pt x="20" y="212"/>
                    </a:cubicBezTo>
                    <a:cubicBezTo>
                      <a:pt x="20" y="317"/>
                      <a:pt x="106" y="403"/>
                      <a:pt x="212" y="403"/>
                    </a:cubicBezTo>
                    <a:cubicBezTo>
                      <a:pt x="318" y="403"/>
                      <a:pt x="404" y="317"/>
                      <a:pt x="404" y="212"/>
                    </a:cubicBezTo>
                    <a:cubicBezTo>
                      <a:pt x="404" y="106"/>
                      <a:pt x="318" y="20"/>
                      <a:pt x="212" y="20"/>
                    </a:cubicBezTo>
                    <a:close/>
                    <a:moveTo>
                      <a:pt x="212" y="424"/>
                    </a:moveTo>
                    <a:cubicBezTo>
                      <a:pt x="95" y="424"/>
                      <a:pt x="0" y="329"/>
                      <a:pt x="0" y="212"/>
                    </a:cubicBezTo>
                    <a:cubicBezTo>
                      <a:pt x="0" y="95"/>
                      <a:pt x="95" y="0"/>
                      <a:pt x="212" y="0"/>
                    </a:cubicBezTo>
                    <a:cubicBezTo>
                      <a:pt x="329" y="0"/>
                      <a:pt x="424" y="95"/>
                      <a:pt x="424" y="212"/>
                    </a:cubicBezTo>
                    <a:cubicBezTo>
                      <a:pt x="424" y="329"/>
                      <a:pt x="329" y="424"/>
                      <a:pt x="212"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 name="Freeform 14">
                <a:extLst>
                  <a:ext uri="{FF2B5EF4-FFF2-40B4-BE49-F238E27FC236}">
                    <a16:creationId xmlns:a16="http://schemas.microsoft.com/office/drawing/2014/main" id="{BE5F7AF0-30F8-D436-D202-E829B69C3675}"/>
                  </a:ext>
                </a:extLst>
              </p:cNvPr>
              <p:cNvSpPr>
                <a:spLocks noEditPoints="1"/>
              </p:cNvSpPr>
              <p:nvPr/>
            </p:nvSpPr>
            <p:spPr bwMode="auto">
              <a:xfrm>
                <a:off x="14424025" y="9602788"/>
                <a:ext cx="582613" cy="582613"/>
              </a:xfrm>
              <a:custGeom>
                <a:avLst/>
                <a:gdLst>
                  <a:gd name="T0" fmla="*/ 382 w 765"/>
                  <a:gd name="T1" fmla="*/ 20 h 766"/>
                  <a:gd name="T2" fmla="*/ 20 w 765"/>
                  <a:gd name="T3" fmla="*/ 383 h 766"/>
                  <a:gd name="T4" fmla="*/ 382 w 765"/>
                  <a:gd name="T5" fmla="*/ 745 h 766"/>
                  <a:gd name="T6" fmla="*/ 745 w 765"/>
                  <a:gd name="T7" fmla="*/ 383 h 766"/>
                  <a:gd name="T8" fmla="*/ 382 w 765"/>
                  <a:gd name="T9" fmla="*/ 20 h 766"/>
                  <a:gd name="T10" fmla="*/ 382 w 765"/>
                  <a:gd name="T11" fmla="*/ 766 h 766"/>
                  <a:gd name="T12" fmla="*/ 0 w 765"/>
                  <a:gd name="T13" fmla="*/ 383 h 766"/>
                  <a:gd name="T14" fmla="*/ 382 w 765"/>
                  <a:gd name="T15" fmla="*/ 0 h 766"/>
                  <a:gd name="T16" fmla="*/ 765 w 765"/>
                  <a:gd name="T17" fmla="*/ 383 h 766"/>
                  <a:gd name="T18" fmla="*/ 382 w 765"/>
                  <a:gd name="T19" fmla="*/ 766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5" h="766">
                    <a:moveTo>
                      <a:pt x="382" y="20"/>
                    </a:moveTo>
                    <a:cubicBezTo>
                      <a:pt x="183" y="20"/>
                      <a:pt x="20" y="183"/>
                      <a:pt x="20" y="383"/>
                    </a:cubicBezTo>
                    <a:cubicBezTo>
                      <a:pt x="20" y="583"/>
                      <a:pt x="183" y="745"/>
                      <a:pt x="382" y="745"/>
                    </a:cubicBezTo>
                    <a:cubicBezTo>
                      <a:pt x="582" y="745"/>
                      <a:pt x="745" y="583"/>
                      <a:pt x="745" y="383"/>
                    </a:cubicBezTo>
                    <a:cubicBezTo>
                      <a:pt x="745" y="183"/>
                      <a:pt x="582" y="20"/>
                      <a:pt x="382" y="20"/>
                    </a:cubicBezTo>
                    <a:close/>
                    <a:moveTo>
                      <a:pt x="382" y="766"/>
                    </a:moveTo>
                    <a:cubicBezTo>
                      <a:pt x="171" y="766"/>
                      <a:pt x="0" y="594"/>
                      <a:pt x="0" y="383"/>
                    </a:cubicBezTo>
                    <a:cubicBezTo>
                      <a:pt x="0" y="172"/>
                      <a:pt x="171" y="0"/>
                      <a:pt x="382" y="0"/>
                    </a:cubicBezTo>
                    <a:cubicBezTo>
                      <a:pt x="594" y="0"/>
                      <a:pt x="765" y="172"/>
                      <a:pt x="765" y="383"/>
                    </a:cubicBezTo>
                    <a:cubicBezTo>
                      <a:pt x="765" y="594"/>
                      <a:pt x="594" y="766"/>
                      <a:pt x="382" y="7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 name="Freeform 15">
                <a:extLst>
                  <a:ext uri="{FF2B5EF4-FFF2-40B4-BE49-F238E27FC236}">
                    <a16:creationId xmlns:a16="http://schemas.microsoft.com/office/drawing/2014/main" id="{D31A3C14-C818-9911-C02D-BFA8B7CDEB52}"/>
                  </a:ext>
                </a:extLst>
              </p:cNvPr>
              <p:cNvSpPr>
                <a:spLocks noEditPoints="1"/>
              </p:cNvSpPr>
              <p:nvPr/>
            </p:nvSpPr>
            <p:spPr bwMode="auto">
              <a:xfrm>
                <a:off x="19023013" y="10439400"/>
                <a:ext cx="404813" cy="404813"/>
              </a:xfrm>
              <a:custGeom>
                <a:avLst/>
                <a:gdLst>
                  <a:gd name="T0" fmla="*/ 267 w 533"/>
                  <a:gd name="T1" fmla="*/ 20 h 532"/>
                  <a:gd name="T2" fmla="*/ 21 w 533"/>
                  <a:gd name="T3" fmla="*/ 266 h 532"/>
                  <a:gd name="T4" fmla="*/ 267 w 533"/>
                  <a:gd name="T5" fmla="*/ 512 h 532"/>
                  <a:gd name="T6" fmla="*/ 512 w 533"/>
                  <a:gd name="T7" fmla="*/ 266 h 532"/>
                  <a:gd name="T8" fmla="*/ 267 w 533"/>
                  <a:gd name="T9" fmla="*/ 20 h 532"/>
                  <a:gd name="T10" fmla="*/ 267 w 533"/>
                  <a:gd name="T11" fmla="*/ 532 h 532"/>
                  <a:gd name="T12" fmla="*/ 0 w 533"/>
                  <a:gd name="T13" fmla="*/ 266 h 532"/>
                  <a:gd name="T14" fmla="*/ 267 w 533"/>
                  <a:gd name="T15" fmla="*/ 0 h 532"/>
                  <a:gd name="T16" fmla="*/ 533 w 533"/>
                  <a:gd name="T17" fmla="*/ 266 h 532"/>
                  <a:gd name="T18" fmla="*/ 267 w 533"/>
                  <a:gd name="T19"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532">
                    <a:moveTo>
                      <a:pt x="267" y="20"/>
                    </a:moveTo>
                    <a:cubicBezTo>
                      <a:pt x="131" y="20"/>
                      <a:pt x="21" y="130"/>
                      <a:pt x="21" y="266"/>
                    </a:cubicBezTo>
                    <a:cubicBezTo>
                      <a:pt x="21" y="401"/>
                      <a:pt x="131" y="512"/>
                      <a:pt x="267" y="512"/>
                    </a:cubicBezTo>
                    <a:cubicBezTo>
                      <a:pt x="402" y="512"/>
                      <a:pt x="512" y="401"/>
                      <a:pt x="512" y="266"/>
                    </a:cubicBezTo>
                    <a:cubicBezTo>
                      <a:pt x="512" y="130"/>
                      <a:pt x="402" y="20"/>
                      <a:pt x="267" y="20"/>
                    </a:cubicBezTo>
                    <a:close/>
                    <a:moveTo>
                      <a:pt x="267" y="532"/>
                    </a:moveTo>
                    <a:cubicBezTo>
                      <a:pt x="120" y="532"/>
                      <a:pt x="0" y="413"/>
                      <a:pt x="0" y="266"/>
                    </a:cubicBezTo>
                    <a:cubicBezTo>
                      <a:pt x="0" y="119"/>
                      <a:pt x="120" y="0"/>
                      <a:pt x="267" y="0"/>
                    </a:cubicBezTo>
                    <a:cubicBezTo>
                      <a:pt x="413" y="0"/>
                      <a:pt x="533" y="119"/>
                      <a:pt x="533" y="266"/>
                    </a:cubicBezTo>
                    <a:cubicBezTo>
                      <a:pt x="533" y="413"/>
                      <a:pt x="413" y="532"/>
                      <a:pt x="267" y="5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 name="Freeform 16">
                <a:extLst>
                  <a:ext uri="{FF2B5EF4-FFF2-40B4-BE49-F238E27FC236}">
                    <a16:creationId xmlns:a16="http://schemas.microsoft.com/office/drawing/2014/main" id="{784CDFFA-96A5-2515-518A-E6233B6C8A2D}"/>
                  </a:ext>
                </a:extLst>
              </p:cNvPr>
              <p:cNvSpPr>
                <a:spLocks noEditPoints="1"/>
              </p:cNvSpPr>
              <p:nvPr/>
            </p:nvSpPr>
            <p:spPr bwMode="auto">
              <a:xfrm>
                <a:off x="17206913" y="5645150"/>
                <a:ext cx="404813" cy="406400"/>
              </a:xfrm>
              <a:custGeom>
                <a:avLst/>
                <a:gdLst>
                  <a:gd name="T0" fmla="*/ 266 w 532"/>
                  <a:gd name="T1" fmla="*/ 21 h 533"/>
                  <a:gd name="T2" fmla="*/ 20 w 532"/>
                  <a:gd name="T3" fmla="*/ 266 h 533"/>
                  <a:gd name="T4" fmla="*/ 266 w 532"/>
                  <a:gd name="T5" fmla="*/ 512 h 533"/>
                  <a:gd name="T6" fmla="*/ 512 w 532"/>
                  <a:gd name="T7" fmla="*/ 266 h 533"/>
                  <a:gd name="T8" fmla="*/ 266 w 532"/>
                  <a:gd name="T9" fmla="*/ 21 h 533"/>
                  <a:gd name="T10" fmla="*/ 266 w 532"/>
                  <a:gd name="T11" fmla="*/ 533 h 533"/>
                  <a:gd name="T12" fmla="*/ 0 w 532"/>
                  <a:gd name="T13" fmla="*/ 266 h 533"/>
                  <a:gd name="T14" fmla="*/ 266 w 532"/>
                  <a:gd name="T15" fmla="*/ 0 h 533"/>
                  <a:gd name="T16" fmla="*/ 532 w 532"/>
                  <a:gd name="T17" fmla="*/ 266 h 533"/>
                  <a:gd name="T18" fmla="*/ 266 w 532"/>
                  <a:gd name="T19" fmla="*/ 53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2" h="533">
                    <a:moveTo>
                      <a:pt x="266" y="21"/>
                    </a:moveTo>
                    <a:cubicBezTo>
                      <a:pt x="130" y="21"/>
                      <a:pt x="20" y="131"/>
                      <a:pt x="20" y="266"/>
                    </a:cubicBezTo>
                    <a:cubicBezTo>
                      <a:pt x="20" y="402"/>
                      <a:pt x="130" y="512"/>
                      <a:pt x="266" y="512"/>
                    </a:cubicBezTo>
                    <a:cubicBezTo>
                      <a:pt x="401" y="512"/>
                      <a:pt x="512" y="402"/>
                      <a:pt x="512" y="266"/>
                    </a:cubicBezTo>
                    <a:cubicBezTo>
                      <a:pt x="512" y="131"/>
                      <a:pt x="401" y="21"/>
                      <a:pt x="266" y="21"/>
                    </a:cubicBezTo>
                    <a:close/>
                    <a:moveTo>
                      <a:pt x="266" y="533"/>
                    </a:moveTo>
                    <a:cubicBezTo>
                      <a:pt x="119" y="533"/>
                      <a:pt x="0" y="413"/>
                      <a:pt x="0" y="266"/>
                    </a:cubicBezTo>
                    <a:cubicBezTo>
                      <a:pt x="0" y="120"/>
                      <a:pt x="119" y="0"/>
                      <a:pt x="266" y="0"/>
                    </a:cubicBezTo>
                    <a:cubicBezTo>
                      <a:pt x="413" y="0"/>
                      <a:pt x="532" y="120"/>
                      <a:pt x="532" y="266"/>
                    </a:cubicBezTo>
                    <a:cubicBezTo>
                      <a:pt x="532" y="413"/>
                      <a:pt x="413" y="533"/>
                      <a:pt x="266" y="5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 name="Freeform 17">
                <a:extLst>
                  <a:ext uri="{FF2B5EF4-FFF2-40B4-BE49-F238E27FC236}">
                    <a16:creationId xmlns:a16="http://schemas.microsoft.com/office/drawing/2014/main" id="{0A3C7B3D-57C5-16D7-C306-341D3AEF77A9}"/>
                  </a:ext>
                </a:extLst>
              </p:cNvPr>
              <p:cNvSpPr>
                <a:spLocks noEditPoints="1"/>
              </p:cNvSpPr>
              <p:nvPr/>
            </p:nvSpPr>
            <p:spPr bwMode="auto">
              <a:xfrm>
                <a:off x="22036088" y="10091738"/>
                <a:ext cx="227013" cy="228600"/>
              </a:xfrm>
              <a:custGeom>
                <a:avLst/>
                <a:gdLst>
                  <a:gd name="T0" fmla="*/ 150 w 299"/>
                  <a:gd name="T1" fmla="*/ 21 h 299"/>
                  <a:gd name="T2" fmla="*/ 21 w 299"/>
                  <a:gd name="T3" fmla="*/ 150 h 299"/>
                  <a:gd name="T4" fmla="*/ 150 w 299"/>
                  <a:gd name="T5" fmla="*/ 279 h 299"/>
                  <a:gd name="T6" fmla="*/ 279 w 299"/>
                  <a:gd name="T7" fmla="*/ 150 h 299"/>
                  <a:gd name="T8" fmla="*/ 150 w 299"/>
                  <a:gd name="T9" fmla="*/ 21 h 299"/>
                  <a:gd name="T10" fmla="*/ 150 w 299"/>
                  <a:gd name="T11" fmla="*/ 299 h 299"/>
                  <a:gd name="T12" fmla="*/ 0 w 299"/>
                  <a:gd name="T13" fmla="*/ 150 h 299"/>
                  <a:gd name="T14" fmla="*/ 150 w 299"/>
                  <a:gd name="T15" fmla="*/ 0 h 299"/>
                  <a:gd name="T16" fmla="*/ 299 w 299"/>
                  <a:gd name="T17" fmla="*/ 150 h 299"/>
                  <a:gd name="T18" fmla="*/ 150 w 299"/>
                  <a:gd name="T19"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99">
                    <a:moveTo>
                      <a:pt x="150" y="21"/>
                    </a:moveTo>
                    <a:cubicBezTo>
                      <a:pt x="79" y="21"/>
                      <a:pt x="21" y="79"/>
                      <a:pt x="21" y="150"/>
                    </a:cubicBezTo>
                    <a:cubicBezTo>
                      <a:pt x="21" y="221"/>
                      <a:pt x="79" y="279"/>
                      <a:pt x="150" y="279"/>
                    </a:cubicBezTo>
                    <a:cubicBezTo>
                      <a:pt x="221" y="279"/>
                      <a:pt x="279" y="221"/>
                      <a:pt x="279" y="150"/>
                    </a:cubicBezTo>
                    <a:cubicBezTo>
                      <a:pt x="279" y="79"/>
                      <a:pt x="221" y="21"/>
                      <a:pt x="150" y="21"/>
                    </a:cubicBezTo>
                    <a:close/>
                    <a:moveTo>
                      <a:pt x="150" y="299"/>
                    </a:moveTo>
                    <a:cubicBezTo>
                      <a:pt x="67" y="299"/>
                      <a:pt x="0" y="232"/>
                      <a:pt x="0" y="150"/>
                    </a:cubicBezTo>
                    <a:cubicBezTo>
                      <a:pt x="0" y="67"/>
                      <a:pt x="67" y="0"/>
                      <a:pt x="150" y="0"/>
                    </a:cubicBezTo>
                    <a:cubicBezTo>
                      <a:pt x="232" y="0"/>
                      <a:pt x="299" y="67"/>
                      <a:pt x="299" y="150"/>
                    </a:cubicBezTo>
                    <a:cubicBezTo>
                      <a:pt x="299" y="232"/>
                      <a:pt x="232" y="299"/>
                      <a:pt x="150" y="2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 name="Freeform 18">
                <a:extLst>
                  <a:ext uri="{FF2B5EF4-FFF2-40B4-BE49-F238E27FC236}">
                    <a16:creationId xmlns:a16="http://schemas.microsoft.com/office/drawing/2014/main" id="{CEBBED80-C09E-F634-4A7D-74B504D8F010}"/>
                  </a:ext>
                </a:extLst>
              </p:cNvPr>
              <p:cNvSpPr>
                <a:spLocks noEditPoints="1"/>
              </p:cNvSpPr>
              <p:nvPr/>
            </p:nvSpPr>
            <p:spPr bwMode="auto">
              <a:xfrm>
                <a:off x="11361738" y="10304463"/>
                <a:ext cx="284163" cy="282575"/>
              </a:xfrm>
              <a:custGeom>
                <a:avLst/>
                <a:gdLst>
                  <a:gd name="T0" fmla="*/ 186 w 373"/>
                  <a:gd name="T1" fmla="*/ 21 h 373"/>
                  <a:gd name="T2" fmla="*/ 21 w 373"/>
                  <a:gd name="T3" fmla="*/ 186 h 373"/>
                  <a:gd name="T4" fmla="*/ 186 w 373"/>
                  <a:gd name="T5" fmla="*/ 352 h 373"/>
                  <a:gd name="T6" fmla="*/ 352 w 373"/>
                  <a:gd name="T7" fmla="*/ 186 h 373"/>
                  <a:gd name="T8" fmla="*/ 186 w 373"/>
                  <a:gd name="T9" fmla="*/ 21 h 373"/>
                  <a:gd name="T10" fmla="*/ 186 w 373"/>
                  <a:gd name="T11" fmla="*/ 373 h 373"/>
                  <a:gd name="T12" fmla="*/ 0 w 373"/>
                  <a:gd name="T13" fmla="*/ 186 h 373"/>
                  <a:gd name="T14" fmla="*/ 186 w 373"/>
                  <a:gd name="T15" fmla="*/ 0 h 373"/>
                  <a:gd name="T16" fmla="*/ 373 w 373"/>
                  <a:gd name="T17" fmla="*/ 186 h 373"/>
                  <a:gd name="T18" fmla="*/ 186 w 373"/>
                  <a:gd name="T19"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3" h="373">
                    <a:moveTo>
                      <a:pt x="186" y="21"/>
                    </a:moveTo>
                    <a:cubicBezTo>
                      <a:pt x="95" y="21"/>
                      <a:pt x="21" y="95"/>
                      <a:pt x="21" y="186"/>
                    </a:cubicBezTo>
                    <a:cubicBezTo>
                      <a:pt x="21" y="278"/>
                      <a:pt x="95" y="352"/>
                      <a:pt x="186" y="352"/>
                    </a:cubicBezTo>
                    <a:cubicBezTo>
                      <a:pt x="278" y="352"/>
                      <a:pt x="352" y="278"/>
                      <a:pt x="352" y="186"/>
                    </a:cubicBezTo>
                    <a:cubicBezTo>
                      <a:pt x="352" y="95"/>
                      <a:pt x="278" y="21"/>
                      <a:pt x="186" y="21"/>
                    </a:cubicBezTo>
                    <a:close/>
                    <a:moveTo>
                      <a:pt x="186" y="373"/>
                    </a:moveTo>
                    <a:cubicBezTo>
                      <a:pt x="84" y="373"/>
                      <a:pt x="0" y="289"/>
                      <a:pt x="0" y="186"/>
                    </a:cubicBezTo>
                    <a:cubicBezTo>
                      <a:pt x="0" y="84"/>
                      <a:pt x="84" y="0"/>
                      <a:pt x="186" y="0"/>
                    </a:cubicBezTo>
                    <a:cubicBezTo>
                      <a:pt x="289" y="0"/>
                      <a:pt x="373" y="84"/>
                      <a:pt x="373" y="186"/>
                    </a:cubicBezTo>
                    <a:cubicBezTo>
                      <a:pt x="373" y="289"/>
                      <a:pt x="289" y="373"/>
                      <a:pt x="186" y="3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 name="Freeform 19">
                <a:extLst>
                  <a:ext uri="{FF2B5EF4-FFF2-40B4-BE49-F238E27FC236}">
                    <a16:creationId xmlns:a16="http://schemas.microsoft.com/office/drawing/2014/main" id="{ED6CA221-6A12-5ED7-BC56-8A97EAF0BFB2}"/>
                  </a:ext>
                </a:extLst>
              </p:cNvPr>
              <p:cNvSpPr>
                <a:spLocks noEditPoints="1"/>
              </p:cNvSpPr>
              <p:nvPr/>
            </p:nvSpPr>
            <p:spPr bwMode="auto">
              <a:xfrm>
                <a:off x="17816513" y="5487988"/>
                <a:ext cx="233363" cy="233363"/>
              </a:xfrm>
              <a:custGeom>
                <a:avLst/>
                <a:gdLst>
                  <a:gd name="T0" fmla="*/ 153 w 306"/>
                  <a:gd name="T1" fmla="*/ 21 h 306"/>
                  <a:gd name="T2" fmla="*/ 21 w 306"/>
                  <a:gd name="T3" fmla="*/ 153 h 306"/>
                  <a:gd name="T4" fmla="*/ 153 w 306"/>
                  <a:gd name="T5" fmla="*/ 285 h 306"/>
                  <a:gd name="T6" fmla="*/ 285 w 306"/>
                  <a:gd name="T7" fmla="*/ 153 h 306"/>
                  <a:gd name="T8" fmla="*/ 153 w 306"/>
                  <a:gd name="T9" fmla="*/ 21 h 306"/>
                  <a:gd name="T10" fmla="*/ 153 w 306"/>
                  <a:gd name="T11" fmla="*/ 306 h 306"/>
                  <a:gd name="T12" fmla="*/ 0 w 306"/>
                  <a:gd name="T13" fmla="*/ 153 h 306"/>
                  <a:gd name="T14" fmla="*/ 153 w 306"/>
                  <a:gd name="T15" fmla="*/ 0 h 306"/>
                  <a:gd name="T16" fmla="*/ 306 w 306"/>
                  <a:gd name="T17" fmla="*/ 153 h 306"/>
                  <a:gd name="T18" fmla="*/ 153 w 306"/>
                  <a:gd name="T19"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306">
                    <a:moveTo>
                      <a:pt x="153" y="21"/>
                    </a:moveTo>
                    <a:cubicBezTo>
                      <a:pt x="80" y="21"/>
                      <a:pt x="21" y="80"/>
                      <a:pt x="21" y="153"/>
                    </a:cubicBezTo>
                    <a:cubicBezTo>
                      <a:pt x="21" y="226"/>
                      <a:pt x="80" y="285"/>
                      <a:pt x="153" y="285"/>
                    </a:cubicBezTo>
                    <a:cubicBezTo>
                      <a:pt x="226" y="285"/>
                      <a:pt x="285" y="226"/>
                      <a:pt x="285" y="153"/>
                    </a:cubicBezTo>
                    <a:cubicBezTo>
                      <a:pt x="285" y="80"/>
                      <a:pt x="226" y="21"/>
                      <a:pt x="153" y="21"/>
                    </a:cubicBezTo>
                    <a:close/>
                    <a:moveTo>
                      <a:pt x="153" y="306"/>
                    </a:moveTo>
                    <a:cubicBezTo>
                      <a:pt x="69" y="306"/>
                      <a:pt x="0" y="237"/>
                      <a:pt x="0" y="153"/>
                    </a:cubicBezTo>
                    <a:cubicBezTo>
                      <a:pt x="0" y="69"/>
                      <a:pt x="69" y="0"/>
                      <a:pt x="153" y="0"/>
                    </a:cubicBezTo>
                    <a:cubicBezTo>
                      <a:pt x="237" y="0"/>
                      <a:pt x="306" y="69"/>
                      <a:pt x="306" y="153"/>
                    </a:cubicBezTo>
                    <a:cubicBezTo>
                      <a:pt x="306" y="237"/>
                      <a:pt x="237" y="306"/>
                      <a:pt x="153"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 name="Freeform 20">
                <a:extLst>
                  <a:ext uri="{FF2B5EF4-FFF2-40B4-BE49-F238E27FC236}">
                    <a16:creationId xmlns:a16="http://schemas.microsoft.com/office/drawing/2014/main" id="{B75090E6-1E61-8C2E-68AF-B80870FCF9F0}"/>
                  </a:ext>
                </a:extLst>
              </p:cNvPr>
              <p:cNvSpPr>
                <a:spLocks noEditPoints="1"/>
              </p:cNvSpPr>
              <p:nvPr/>
            </p:nvSpPr>
            <p:spPr bwMode="auto">
              <a:xfrm>
                <a:off x="21683663" y="10571163"/>
                <a:ext cx="138113" cy="139700"/>
              </a:xfrm>
              <a:custGeom>
                <a:avLst/>
                <a:gdLst>
                  <a:gd name="T0" fmla="*/ 91 w 183"/>
                  <a:gd name="T1" fmla="*/ 21 h 183"/>
                  <a:gd name="T2" fmla="*/ 20 w 183"/>
                  <a:gd name="T3" fmla="*/ 92 h 183"/>
                  <a:gd name="T4" fmla="*/ 91 w 183"/>
                  <a:gd name="T5" fmla="*/ 163 h 183"/>
                  <a:gd name="T6" fmla="*/ 162 w 183"/>
                  <a:gd name="T7" fmla="*/ 92 h 183"/>
                  <a:gd name="T8" fmla="*/ 91 w 183"/>
                  <a:gd name="T9" fmla="*/ 21 h 183"/>
                  <a:gd name="T10" fmla="*/ 91 w 183"/>
                  <a:gd name="T11" fmla="*/ 183 h 183"/>
                  <a:gd name="T12" fmla="*/ 0 w 183"/>
                  <a:gd name="T13" fmla="*/ 92 h 183"/>
                  <a:gd name="T14" fmla="*/ 91 w 183"/>
                  <a:gd name="T15" fmla="*/ 0 h 183"/>
                  <a:gd name="T16" fmla="*/ 183 w 183"/>
                  <a:gd name="T17" fmla="*/ 92 h 183"/>
                  <a:gd name="T18" fmla="*/ 91 w 183"/>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1" y="21"/>
                    </a:moveTo>
                    <a:cubicBezTo>
                      <a:pt x="52" y="21"/>
                      <a:pt x="20" y="53"/>
                      <a:pt x="20" y="92"/>
                    </a:cubicBezTo>
                    <a:cubicBezTo>
                      <a:pt x="20" y="131"/>
                      <a:pt x="52" y="163"/>
                      <a:pt x="91" y="163"/>
                    </a:cubicBezTo>
                    <a:cubicBezTo>
                      <a:pt x="130" y="163"/>
                      <a:pt x="162" y="131"/>
                      <a:pt x="162" y="92"/>
                    </a:cubicBezTo>
                    <a:cubicBezTo>
                      <a:pt x="162" y="53"/>
                      <a:pt x="130" y="21"/>
                      <a:pt x="91" y="21"/>
                    </a:cubicBezTo>
                    <a:close/>
                    <a:moveTo>
                      <a:pt x="91" y="183"/>
                    </a:moveTo>
                    <a:cubicBezTo>
                      <a:pt x="41" y="183"/>
                      <a:pt x="0" y="142"/>
                      <a:pt x="0" y="92"/>
                    </a:cubicBezTo>
                    <a:cubicBezTo>
                      <a:pt x="0" y="41"/>
                      <a:pt x="41" y="0"/>
                      <a:pt x="91" y="0"/>
                    </a:cubicBezTo>
                    <a:cubicBezTo>
                      <a:pt x="142" y="0"/>
                      <a:pt x="183" y="41"/>
                      <a:pt x="183" y="92"/>
                    </a:cubicBezTo>
                    <a:cubicBezTo>
                      <a:pt x="183" y="142"/>
                      <a:pt x="142" y="183"/>
                      <a:pt x="91"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4" name="Freeform 21">
                <a:extLst>
                  <a:ext uri="{FF2B5EF4-FFF2-40B4-BE49-F238E27FC236}">
                    <a16:creationId xmlns:a16="http://schemas.microsoft.com/office/drawing/2014/main" id="{AE1AD848-BF5D-1B50-D1DD-D4A6ABDD63D6}"/>
                  </a:ext>
                </a:extLst>
              </p:cNvPr>
              <p:cNvSpPr>
                <a:spLocks noEditPoints="1"/>
              </p:cNvSpPr>
              <p:nvPr/>
            </p:nvSpPr>
            <p:spPr bwMode="auto">
              <a:xfrm>
                <a:off x="14484350" y="9224963"/>
                <a:ext cx="139700" cy="139700"/>
              </a:xfrm>
              <a:custGeom>
                <a:avLst/>
                <a:gdLst>
                  <a:gd name="T0" fmla="*/ 92 w 183"/>
                  <a:gd name="T1" fmla="*/ 20 h 182"/>
                  <a:gd name="T2" fmla="*/ 21 w 183"/>
                  <a:gd name="T3" fmla="*/ 91 h 182"/>
                  <a:gd name="T4" fmla="*/ 92 w 183"/>
                  <a:gd name="T5" fmla="*/ 162 h 182"/>
                  <a:gd name="T6" fmla="*/ 162 w 183"/>
                  <a:gd name="T7" fmla="*/ 91 h 182"/>
                  <a:gd name="T8" fmla="*/ 92 w 183"/>
                  <a:gd name="T9" fmla="*/ 20 h 182"/>
                  <a:gd name="T10" fmla="*/ 92 w 183"/>
                  <a:gd name="T11" fmla="*/ 182 h 182"/>
                  <a:gd name="T12" fmla="*/ 0 w 183"/>
                  <a:gd name="T13" fmla="*/ 91 h 182"/>
                  <a:gd name="T14" fmla="*/ 92 w 183"/>
                  <a:gd name="T15" fmla="*/ 0 h 182"/>
                  <a:gd name="T16" fmla="*/ 183 w 183"/>
                  <a:gd name="T17" fmla="*/ 91 h 182"/>
                  <a:gd name="T18" fmla="*/ 92 w 183"/>
                  <a:gd name="T1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2">
                    <a:moveTo>
                      <a:pt x="92" y="20"/>
                    </a:moveTo>
                    <a:cubicBezTo>
                      <a:pt x="52" y="20"/>
                      <a:pt x="21" y="52"/>
                      <a:pt x="21" y="91"/>
                    </a:cubicBezTo>
                    <a:cubicBezTo>
                      <a:pt x="21" y="130"/>
                      <a:pt x="52" y="162"/>
                      <a:pt x="92" y="162"/>
                    </a:cubicBezTo>
                    <a:cubicBezTo>
                      <a:pt x="131" y="162"/>
                      <a:pt x="162" y="130"/>
                      <a:pt x="162" y="91"/>
                    </a:cubicBezTo>
                    <a:cubicBezTo>
                      <a:pt x="162" y="52"/>
                      <a:pt x="131" y="20"/>
                      <a:pt x="92" y="20"/>
                    </a:cubicBezTo>
                    <a:close/>
                    <a:moveTo>
                      <a:pt x="92" y="182"/>
                    </a:moveTo>
                    <a:cubicBezTo>
                      <a:pt x="41" y="182"/>
                      <a:pt x="0" y="141"/>
                      <a:pt x="0" y="91"/>
                    </a:cubicBezTo>
                    <a:cubicBezTo>
                      <a:pt x="0" y="41"/>
                      <a:pt x="41" y="0"/>
                      <a:pt x="92" y="0"/>
                    </a:cubicBezTo>
                    <a:cubicBezTo>
                      <a:pt x="142" y="0"/>
                      <a:pt x="183" y="41"/>
                      <a:pt x="183" y="91"/>
                    </a:cubicBezTo>
                    <a:cubicBezTo>
                      <a:pt x="183" y="141"/>
                      <a:pt x="142" y="182"/>
                      <a:pt x="92"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5" name="Freeform 22">
                <a:extLst>
                  <a:ext uri="{FF2B5EF4-FFF2-40B4-BE49-F238E27FC236}">
                    <a16:creationId xmlns:a16="http://schemas.microsoft.com/office/drawing/2014/main" id="{B03DEE58-986E-E22D-A9FE-66B2FF75AED9}"/>
                  </a:ext>
                </a:extLst>
              </p:cNvPr>
              <p:cNvSpPr>
                <a:spLocks noEditPoints="1"/>
              </p:cNvSpPr>
              <p:nvPr/>
            </p:nvSpPr>
            <p:spPr bwMode="auto">
              <a:xfrm>
                <a:off x="11864975" y="6838950"/>
                <a:ext cx="139700" cy="138113"/>
              </a:xfrm>
              <a:custGeom>
                <a:avLst/>
                <a:gdLst>
                  <a:gd name="T0" fmla="*/ 91 w 183"/>
                  <a:gd name="T1" fmla="*/ 20 h 182"/>
                  <a:gd name="T2" fmla="*/ 21 w 183"/>
                  <a:gd name="T3" fmla="*/ 91 h 182"/>
                  <a:gd name="T4" fmla="*/ 91 w 183"/>
                  <a:gd name="T5" fmla="*/ 162 h 182"/>
                  <a:gd name="T6" fmla="*/ 162 w 183"/>
                  <a:gd name="T7" fmla="*/ 91 h 182"/>
                  <a:gd name="T8" fmla="*/ 91 w 183"/>
                  <a:gd name="T9" fmla="*/ 20 h 182"/>
                  <a:gd name="T10" fmla="*/ 91 w 183"/>
                  <a:gd name="T11" fmla="*/ 182 h 182"/>
                  <a:gd name="T12" fmla="*/ 0 w 183"/>
                  <a:gd name="T13" fmla="*/ 91 h 182"/>
                  <a:gd name="T14" fmla="*/ 91 w 183"/>
                  <a:gd name="T15" fmla="*/ 0 h 182"/>
                  <a:gd name="T16" fmla="*/ 183 w 183"/>
                  <a:gd name="T17" fmla="*/ 91 h 182"/>
                  <a:gd name="T18" fmla="*/ 91 w 183"/>
                  <a:gd name="T1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2">
                    <a:moveTo>
                      <a:pt x="91" y="20"/>
                    </a:moveTo>
                    <a:cubicBezTo>
                      <a:pt x="52" y="20"/>
                      <a:pt x="21" y="52"/>
                      <a:pt x="21" y="91"/>
                    </a:cubicBezTo>
                    <a:cubicBezTo>
                      <a:pt x="21" y="130"/>
                      <a:pt x="52" y="162"/>
                      <a:pt x="91" y="162"/>
                    </a:cubicBezTo>
                    <a:cubicBezTo>
                      <a:pt x="131" y="162"/>
                      <a:pt x="162" y="130"/>
                      <a:pt x="162" y="91"/>
                    </a:cubicBezTo>
                    <a:cubicBezTo>
                      <a:pt x="162" y="52"/>
                      <a:pt x="131" y="20"/>
                      <a:pt x="91" y="20"/>
                    </a:cubicBezTo>
                    <a:close/>
                    <a:moveTo>
                      <a:pt x="91" y="182"/>
                    </a:moveTo>
                    <a:cubicBezTo>
                      <a:pt x="41" y="182"/>
                      <a:pt x="0" y="141"/>
                      <a:pt x="0" y="91"/>
                    </a:cubicBezTo>
                    <a:cubicBezTo>
                      <a:pt x="0" y="41"/>
                      <a:pt x="41" y="0"/>
                      <a:pt x="91" y="0"/>
                    </a:cubicBezTo>
                    <a:cubicBezTo>
                      <a:pt x="142" y="0"/>
                      <a:pt x="183" y="41"/>
                      <a:pt x="183" y="91"/>
                    </a:cubicBezTo>
                    <a:cubicBezTo>
                      <a:pt x="183" y="141"/>
                      <a:pt x="142" y="182"/>
                      <a:pt x="91"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6" name="Freeform 23">
                <a:extLst>
                  <a:ext uri="{FF2B5EF4-FFF2-40B4-BE49-F238E27FC236}">
                    <a16:creationId xmlns:a16="http://schemas.microsoft.com/office/drawing/2014/main" id="{13DE4C67-81C3-8A30-2D3B-621F79648FA0}"/>
                  </a:ext>
                </a:extLst>
              </p:cNvPr>
              <p:cNvSpPr>
                <a:spLocks noEditPoints="1"/>
              </p:cNvSpPr>
              <p:nvPr/>
            </p:nvSpPr>
            <p:spPr bwMode="auto">
              <a:xfrm>
                <a:off x="18756313" y="7116763"/>
                <a:ext cx="138113" cy="138113"/>
              </a:xfrm>
              <a:custGeom>
                <a:avLst/>
                <a:gdLst>
                  <a:gd name="T0" fmla="*/ 92 w 183"/>
                  <a:gd name="T1" fmla="*/ 21 h 183"/>
                  <a:gd name="T2" fmla="*/ 21 w 183"/>
                  <a:gd name="T3" fmla="*/ 92 h 183"/>
                  <a:gd name="T4" fmla="*/ 92 w 183"/>
                  <a:gd name="T5" fmla="*/ 163 h 183"/>
                  <a:gd name="T6" fmla="*/ 163 w 183"/>
                  <a:gd name="T7" fmla="*/ 92 h 183"/>
                  <a:gd name="T8" fmla="*/ 92 w 183"/>
                  <a:gd name="T9" fmla="*/ 21 h 183"/>
                  <a:gd name="T10" fmla="*/ 92 w 183"/>
                  <a:gd name="T11" fmla="*/ 183 h 183"/>
                  <a:gd name="T12" fmla="*/ 0 w 183"/>
                  <a:gd name="T13" fmla="*/ 92 h 183"/>
                  <a:gd name="T14" fmla="*/ 92 w 183"/>
                  <a:gd name="T15" fmla="*/ 0 h 183"/>
                  <a:gd name="T16" fmla="*/ 183 w 183"/>
                  <a:gd name="T17" fmla="*/ 92 h 183"/>
                  <a:gd name="T18" fmla="*/ 92 w 183"/>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21"/>
                    </a:moveTo>
                    <a:cubicBezTo>
                      <a:pt x="53" y="21"/>
                      <a:pt x="21" y="53"/>
                      <a:pt x="21" y="92"/>
                    </a:cubicBezTo>
                    <a:cubicBezTo>
                      <a:pt x="21" y="131"/>
                      <a:pt x="53" y="163"/>
                      <a:pt x="92" y="163"/>
                    </a:cubicBezTo>
                    <a:cubicBezTo>
                      <a:pt x="131" y="163"/>
                      <a:pt x="163" y="131"/>
                      <a:pt x="163" y="92"/>
                    </a:cubicBezTo>
                    <a:cubicBezTo>
                      <a:pt x="163" y="53"/>
                      <a:pt x="131" y="21"/>
                      <a:pt x="92" y="21"/>
                    </a:cubicBezTo>
                    <a:close/>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7" name="Freeform 24">
                <a:extLst>
                  <a:ext uri="{FF2B5EF4-FFF2-40B4-BE49-F238E27FC236}">
                    <a16:creationId xmlns:a16="http://schemas.microsoft.com/office/drawing/2014/main" id="{08C5FF86-5A48-6F1D-CA86-036C1769170B}"/>
                  </a:ext>
                </a:extLst>
              </p:cNvPr>
              <p:cNvSpPr>
                <a:spLocks noEditPoints="1"/>
              </p:cNvSpPr>
              <p:nvPr/>
            </p:nvSpPr>
            <p:spPr bwMode="auto">
              <a:xfrm>
                <a:off x="18219738" y="9632950"/>
                <a:ext cx="139700" cy="139700"/>
              </a:xfrm>
              <a:custGeom>
                <a:avLst/>
                <a:gdLst>
                  <a:gd name="T0" fmla="*/ 91 w 182"/>
                  <a:gd name="T1" fmla="*/ 21 h 183"/>
                  <a:gd name="T2" fmla="*/ 20 w 182"/>
                  <a:gd name="T3" fmla="*/ 92 h 183"/>
                  <a:gd name="T4" fmla="*/ 91 w 182"/>
                  <a:gd name="T5" fmla="*/ 163 h 183"/>
                  <a:gd name="T6" fmla="*/ 162 w 182"/>
                  <a:gd name="T7" fmla="*/ 92 h 183"/>
                  <a:gd name="T8" fmla="*/ 91 w 182"/>
                  <a:gd name="T9" fmla="*/ 21 h 183"/>
                  <a:gd name="T10" fmla="*/ 91 w 182"/>
                  <a:gd name="T11" fmla="*/ 183 h 183"/>
                  <a:gd name="T12" fmla="*/ 0 w 182"/>
                  <a:gd name="T13" fmla="*/ 92 h 183"/>
                  <a:gd name="T14" fmla="*/ 91 w 182"/>
                  <a:gd name="T15" fmla="*/ 0 h 183"/>
                  <a:gd name="T16" fmla="*/ 182 w 182"/>
                  <a:gd name="T17" fmla="*/ 92 h 183"/>
                  <a:gd name="T18" fmla="*/ 91 w 182"/>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83">
                    <a:moveTo>
                      <a:pt x="91" y="21"/>
                    </a:moveTo>
                    <a:cubicBezTo>
                      <a:pt x="52" y="21"/>
                      <a:pt x="20" y="53"/>
                      <a:pt x="20" y="92"/>
                    </a:cubicBezTo>
                    <a:cubicBezTo>
                      <a:pt x="20" y="131"/>
                      <a:pt x="52" y="163"/>
                      <a:pt x="91" y="163"/>
                    </a:cubicBezTo>
                    <a:cubicBezTo>
                      <a:pt x="130" y="163"/>
                      <a:pt x="162" y="131"/>
                      <a:pt x="162" y="92"/>
                    </a:cubicBezTo>
                    <a:cubicBezTo>
                      <a:pt x="162" y="53"/>
                      <a:pt x="130" y="21"/>
                      <a:pt x="91" y="21"/>
                    </a:cubicBezTo>
                    <a:close/>
                    <a:moveTo>
                      <a:pt x="91" y="183"/>
                    </a:moveTo>
                    <a:cubicBezTo>
                      <a:pt x="41" y="183"/>
                      <a:pt x="0" y="142"/>
                      <a:pt x="0" y="92"/>
                    </a:cubicBezTo>
                    <a:cubicBezTo>
                      <a:pt x="0" y="41"/>
                      <a:pt x="41" y="0"/>
                      <a:pt x="91" y="0"/>
                    </a:cubicBezTo>
                    <a:cubicBezTo>
                      <a:pt x="141" y="0"/>
                      <a:pt x="182" y="41"/>
                      <a:pt x="182" y="92"/>
                    </a:cubicBezTo>
                    <a:cubicBezTo>
                      <a:pt x="182" y="142"/>
                      <a:pt x="141" y="183"/>
                      <a:pt x="91"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8" name="Freeform 25">
                <a:extLst>
                  <a:ext uri="{FF2B5EF4-FFF2-40B4-BE49-F238E27FC236}">
                    <a16:creationId xmlns:a16="http://schemas.microsoft.com/office/drawing/2014/main" id="{0C975E5F-EA15-E356-B40C-7EB994DF9054}"/>
                  </a:ext>
                </a:extLst>
              </p:cNvPr>
              <p:cNvSpPr>
                <a:spLocks noEditPoints="1"/>
              </p:cNvSpPr>
              <p:nvPr/>
            </p:nvSpPr>
            <p:spPr bwMode="auto">
              <a:xfrm>
                <a:off x="14922500" y="4992688"/>
                <a:ext cx="138113" cy="139700"/>
              </a:xfrm>
              <a:custGeom>
                <a:avLst/>
                <a:gdLst>
                  <a:gd name="T0" fmla="*/ 91 w 182"/>
                  <a:gd name="T1" fmla="*/ 20 h 183"/>
                  <a:gd name="T2" fmla="*/ 20 w 182"/>
                  <a:gd name="T3" fmla="*/ 91 h 183"/>
                  <a:gd name="T4" fmla="*/ 91 w 182"/>
                  <a:gd name="T5" fmla="*/ 162 h 183"/>
                  <a:gd name="T6" fmla="*/ 162 w 182"/>
                  <a:gd name="T7" fmla="*/ 91 h 183"/>
                  <a:gd name="T8" fmla="*/ 91 w 182"/>
                  <a:gd name="T9" fmla="*/ 20 h 183"/>
                  <a:gd name="T10" fmla="*/ 91 w 182"/>
                  <a:gd name="T11" fmla="*/ 183 h 183"/>
                  <a:gd name="T12" fmla="*/ 0 w 182"/>
                  <a:gd name="T13" fmla="*/ 91 h 183"/>
                  <a:gd name="T14" fmla="*/ 91 w 182"/>
                  <a:gd name="T15" fmla="*/ 0 h 183"/>
                  <a:gd name="T16" fmla="*/ 182 w 182"/>
                  <a:gd name="T17" fmla="*/ 91 h 183"/>
                  <a:gd name="T18" fmla="*/ 91 w 182"/>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83">
                    <a:moveTo>
                      <a:pt x="91" y="20"/>
                    </a:moveTo>
                    <a:cubicBezTo>
                      <a:pt x="52" y="20"/>
                      <a:pt x="20" y="52"/>
                      <a:pt x="20" y="91"/>
                    </a:cubicBezTo>
                    <a:cubicBezTo>
                      <a:pt x="20" y="130"/>
                      <a:pt x="52" y="162"/>
                      <a:pt x="91" y="162"/>
                    </a:cubicBezTo>
                    <a:cubicBezTo>
                      <a:pt x="130" y="162"/>
                      <a:pt x="162" y="130"/>
                      <a:pt x="162" y="91"/>
                    </a:cubicBezTo>
                    <a:cubicBezTo>
                      <a:pt x="162" y="52"/>
                      <a:pt x="130" y="20"/>
                      <a:pt x="91" y="20"/>
                    </a:cubicBezTo>
                    <a:close/>
                    <a:moveTo>
                      <a:pt x="91" y="183"/>
                    </a:moveTo>
                    <a:cubicBezTo>
                      <a:pt x="41" y="183"/>
                      <a:pt x="0" y="142"/>
                      <a:pt x="0" y="91"/>
                    </a:cubicBezTo>
                    <a:cubicBezTo>
                      <a:pt x="0" y="41"/>
                      <a:pt x="41" y="0"/>
                      <a:pt x="91" y="0"/>
                    </a:cubicBezTo>
                    <a:cubicBezTo>
                      <a:pt x="141" y="0"/>
                      <a:pt x="182" y="41"/>
                      <a:pt x="182" y="91"/>
                    </a:cubicBezTo>
                    <a:cubicBezTo>
                      <a:pt x="182" y="142"/>
                      <a:pt x="141" y="183"/>
                      <a:pt x="91"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grpSp>
        <p:sp>
          <p:nvSpPr>
            <p:cNvPr id="13" name="Freeform 26">
              <a:extLst>
                <a:ext uri="{FF2B5EF4-FFF2-40B4-BE49-F238E27FC236}">
                  <a16:creationId xmlns:a16="http://schemas.microsoft.com/office/drawing/2014/main" id="{9B4D5F4F-D7AB-9AE5-3545-86B8A3BC0297}"/>
                </a:ext>
              </a:extLst>
            </p:cNvPr>
            <p:cNvSpPr>
              <a:spLocks/>
            </p:cNvSpPr>
            <p:nvPr/>
          </p:nvSpPr>
          <p:spPr bwMode="auto">
            <a:xfrm>
              <a:off x="15725775" y="10942638"/>
              <a:ext cx="209550" cy="254000"/>
            </a:xfrm>
            <a:custGeom>
              <a:avLst/>
              <a:gdLst>
                <a:gd name="T0" fmla="*/ 251 w 274"/>
                <a:gd name="T1" fmla="*/ 333 h 333"/>
                <a:gd name="T2" fmla="*/ 0 w 274"/>
                <a:gd name="T3" fmla="*/ 333 h 333"/>
                <a:gd name="T4" fmla="*/ 23 w 274"/>
                <a:gd name="T5" fmla="*/ 0 h 333"/>
                <a:gd name="T6" fmla="*/ 274 w 274"/>
                <a:gd name="T7" fmla="*/ 0 h 333"/>
                <a:gd name="T8" fmla="*/ 251 w 274"/>
                <a:gd name="T9" fmla="*/ 333 h 333"/>
              </a:gdLst>
              <a:ahLst/>
              <a:cxnLst>
                <a:cxn ang="0">
                  <a:pos x="T0" y="T1"/>
                </a:cxn>
                <a:cxn ang="0">
                  <a:pos x="T2" y="T3"/>
                </a:cxn>
                <a:cxn ang="0">
                  <a:pos x="T4" y="T5"/>
                </a:cxn>
                <a:cxn ang="0">
                  <a:pos x="T6" y="T7"/>
                </a:cxn>
                <a:cxn ang="0">
                  <a:pos x="T8" y="T9"/>
                </a:cxn>
              </a:cxnLst>
              <a:rect l="0" t="0" r="r" b="b"/>
              <a:pathLst>
                <a:path w="274" h="333">
                  <a:moveTo>
                    <a:pt x="251" y="333"/>
                  </a:moveTo>
                  <a:lnTo>
                    <a:pt x="0" y="333"/>
                  </a:lnTo>
                  <a:lnTo>
                    <a:pt x="23" y="0"/>
                  </a:lnTo>
                  <a:lnTo>
                    <a:pt x="274" y="0"/>
                  </a:lnTo>
                  <a:lnTo>
                    <a:pt x="251" y="333"/>
                  </a:ln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4" name="Freeform 27">
              <a:extLst>
                <a:ext uri="{FF2B5EF4-FFF2-40B4-BE49-F238E27FC236}">
                  <a16:creationId xmlns:a16="http://schemas.microsoft.com/office/drawing/2014/main" id="{464C5F49-F4F8-F400-BC96-54D16DB5E417}"/>
                </a:ext>
              </a:extLst>
            </p:cNvPr>
            <p:cNvSpPr>
              <a:spLocks/>
            </p:cNvSpPr>
            <p:nvPr/>
          </p:nvSpPr>
          <p:spPr bwMode="auto">
            <a:xfrm>
              <a:off x="16602075" y="10942638"/>
              <a:ext cx="203200" cy="254000"/>
            </a:xfrm>
            <a:custGeom>
              <a:avLst/>
              <a:gdLst>
                <a:gd name="T0" fmla="*/ 16 w 267"/>
                <a:gd name="T1" fmla="*/ 333 h 333"/>
                <a:gd name="T2" fmla="*/ 267 w 267"/>
                <a:gd name="T3" fmla="*/ 333 h 333"/>
                <a:gd name="T4" fmla="*/ 251 w 267"/>
                <a:gd name="T5" fmla="*/ 0 h 333"/>
                <a:gd name="T6" fmla="*/ 0 w 267"/>
                <a:gd name="T7" fmla="*/ 0 h 333"/>
                <a:gd name="T8" fmla="*/ 16 w 267"/>
                <a:gd name="T9" fmla="*/ 333 h 333"/>
              </a:gdLst>
              <a:ahLst/>
              <a:cxnLst>
                <a:cxn ang="0">
                  <a:pos x="T0" y="T1"/>
                </a:cxn>
                <a:cxn ang="0">
                  <a:pos x="T2" y="T3"/>
                </a:cxn>
                <a:cxn ang="0">
                  <a:pos x="T4" y="T5"/>
                </a:cxn>
                <a:cxn ang="0">
                  <a:pos x="T6" y="T7"/>
                </a:cxn>
                <a:cxn ang="0">
                  <a:pos x="T8" y="T9"/>
                </a:cxn>
              </a:cxnLst>
              <a:rect l="0" t="0" r="r" b="b"/>
              <a:pathLst>
                <a:path w="267" h="333">
                  <a:moveTo>
                    <a:pt x="16" y="333"/>
                  </a:moveTo>
                  <a:lnTo>
                    <a:pt x="267" y="333"/>
                  </a:lnTo>
                  <a:lnTo>
                    <a:pt x="251" y="0"/>
                  </a:lnTo>
                  <a:lnTo>
                    <a:pt x="0" y="0"/>
                  </a:lnTo>
                  <a:lnTo>
                    <a:pt x="16" y="333"/>
                  </a:ln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5" name="Freeform 28">
              <a:extLst>
                <a:ext uri="{FF2B5EF4-FFF2-40B4-BE49-F238E27FC236}">
                  <a16:creationId xmlns:a16="http://schemas.microsoft.com/office/drawing/2014/main" id="{D1C51053-A0DB-ACA5-E0B5-09CC26C4D9BC}"/>
                </a:ext>
              </a:extLst>
            </p:cNvPr>
            <p:cNvSpPr>
              <a:spLocks/>
            </p:cNvSpPr>
            <p:nvPr/>
          </p:nvSpPr>
          <p:spPr bwMode="auto">
            <a:xfrm>
              <a:off x="16414750" y="6643688"/>
              <a:ext cx="444500" cy="476250"/>
            </a:xfrm>
            <a:custGeom>
              <a:avLst/>
              <a:gdLst>
                <a:gd name="T0" fmla="*/ 343 w 585"/>
                <a:gd name="T1" fmla="*/ 0 h 626"/>
                <a:gd name="T2" fmla="*/ 413 w 585"/>
                <a:gd name="T3" fmla="*/ 220 h 626"/>
                <a:gd name="T4" fmla="*/ 462 w 585"/>
                <a:gd name="T5" fmla="*/ 379 h 626"/>
                <a:gd name="T6" fmla="*/ 531 w 585"/>
                <a:gd name="T7" fmla="*/ 565 h 626"/>
                <a:gd name="T8" fmla="*/ 119 w 585"/>
                <a:gd name="T9" fmla="*/ 493 h 626"/>
                <a:gd name="T10" fmla="*/ 343 w 585"/>
                <a:gd name="T11" fmla="*/ 0 h 626"/>
              </a:gdLst>
              <a:ahLst/>
              <a:cxnLst>
                <a:cxn ang="0">
                  <a:pos x="T0" y="T1"/>
                </a:cxn>
                <a:cxn ang="0">
                  <a:pos x="T2" y="T3"/>
                </a:cxn>
                <a:cxn ang="0">
                  <a:pos x="T4" y="T5"/>
                </a:cxn>
                <a:cxn ang="0">
                  <a:pos x="T6" y="T7"/>
                </a:cxn>
                <a:cxn ang="0">
                  <a:pos x="T8" y="T9"/>
                </a:cxn>
                <a:cxn ang="0">
                  <a:pos x="T10" y="T11"/>
                </a:cxn>
              </a:cxnLst>
              <a:rect l="0" t="0" r="r" b="b"/>
              <a:pathLst>
                <a:path w="585" h="626">
                  <a:moveTo>
                    <a:pt x="343" y="0"/>
                  </a:moveTo>
                  <a:cubicBezTo>
                    <a:pt x="343" y="0"/>
                    <a:pt x="318" y="145"/>
                    <a:pt x="413" y="220"/>
                  </a:cubicBezTo>
                  <a:cubicBezTo>
                    <a:pt x="507" y="294"/>
                    <a:pt x="462" y="379"/>
                    <a:pt x="462" y="379"/>
                  </a:cubicBezTo>
                  <a:cubicBezTo>
                    <a:pt x="462" y="379"/>
                    <a:pt x="585" y="413"/>
                    <a:pt x="531" y="565"/>
                  </a:cubicBezTo>
                  <a:cubicBezTo>
                    <a:pt x="531" y="565"/>
                    <a:pt x="220" y="626"/>
                    <a:pt x="119" y="493"/>
                  </a:cubicBezTo>
                  <a:cubicBezTo>
                    <a:pt x="15" y="358"/>
                    <a:pt x="0" y="15"/>
                    <a:pt x="343" y="0"/>
                  </a:cubicBezTo>
                  <a:close/>
                </a:path>
              </a:pathLst>
            </a:custGeom>
            <a:solidFill>
              <a:srgbClr val="693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6" name="Freeform: Shape 15">
              <a:extLst>
                <a:ext uri="{FF2B5EF4-FFF2-40B4-BE49-F238E27FC236}">
                  <a16:creationId xmlns:a16="http://schemas.microsoft.com/office/drawing/2014/main" id="{6F9AD2B2-DE7D-EDE6-8139-5123FDB2AD55}"/>
                </a:ext>
              </a:extLst>
            </p:cNvPr>
            <p:cNvSpPr>
              <a:spLocks/>
            </p:cNvSpPr>
            <p:nvPr/>
          </p:nvSpPr>
          <p:spPr bwMode="auto">
            <a:xfrm>
              <a:off x="15028935" y="7000755"/>
              <a:ext cx="3135882" cy="1760658"/>
            </a:xfrm>
            <a:custGeom>
              <a:avLst/>
              <a:gdLst>
                <a:gd name="connsiteX0" fmla="*/ 535198 w 3135882"/>
                <a:gd name="connsiteY0" fmla="*/ 717670 h 1760658"/>
                <a:gd name="connsiteX1" fmla="*/ 760339 w 3135882"/>
                <a:gd name="connsiteY1" fmla="*/ 806743 h 1760658"/>
                <a:gd name="connsiteX2" fmla="*/ 705575 w 3135882"/>
                <a:gd name="connsiteY2" fmla="*/ 917893 h 1760658"/>
                <a:gd name="connsiteX3" fmla="*/ 688842 w 3135882"/>
                <a:gd name="connsiteY3" fmla="*/ 1050361 h 1760658"/>
                <a:gd name="connsiteX4" fmla="*/ 649290 w 3135882"/>
                <a:gd name="connsiteY4" fmla="*/ 1176737 h 1760658"/>
                <a:gd name="connsiteX5" fmla="*/ 375470 w 3135882"/>
                <a:gd name="connsiteY5" fmla="*/ 1711935 h 1760658"/>
                <a:gd name="connsiteX6" fmla="*/ 294845 w 3135882"/>
                <a:gd name="connsiteY6" fmla="*/ 1757613 h 1760658"/>
                <a:gd name="connsiteX7" fmla="*/ 135877 w 3135882"/>
                <a:gd name="connsiteY7" fmla="*/ 1747716 h 1760658"/>
                <a:gd name="connsiteX8" fmla="*/ 44604 w 3135882"/>
                <a:gd name="connsiteY8" fmla="*/ 1760658 h 1760658"/>
                <a:gd name="connsiteX9" fmla="*/ 12658 w 3135882"/>
                <a:gd name="connsiteY9" fmla="*/ 1760658 h 1760658"/>
                <a:gd name="connsiteX10" fmla="*/ 7334 w 3135882"/>
                <a:gd name="connsiteY10" fmla="*/ 1737058 h 1760658"/>
                <a:gd name="connsiteX11" fmla="*/ 157935 w 3135882"/>
                <a:gd name="connsiteY11" fmla="*/ 1673108 h 1760658"/>
                <a:gd name="connsiteX12" fmla="*/ 289521 w 3135882"/>
                <a:gd name="connsiteY12" fmla="*/ 1664734 h 1760658"/>
                <a:gd name="connsiteX13" fmla="*/ 2913096 w 3135882"/>
                <a:gd name="connsiteY13" fmla="*/ 55 h 1760658"/>
                <a:gd name="connsiteX14" fmla="*/ 2903196 w 3135882"/>
                <a:gd name="connsiteY14" fmla="*/ 40400 h 1760658"/>
                <a:gd name="connsiteX15" fmla="*/ 2822460 w 3135882"/>
                <a:gd name="connsiteY15" fmla="*/ 86835 h 1760658"/>
                <a:gd name="connsiteX16" fmla="*/ 2967936 w 3135882"/>
                <a:gd name="connsiteY16" fmla="*/ 119567 h 1760658"/>
                <a:gd name="connsiteX17" fmla="*/ 3057810 w 3135882"/>
                <a:gd name="connsiteY17" fmla="*/ 88357 h 1760658"/>
                <a:gd name="connsiteX18" fmla="*/ 3099700 w 3135882"/>
                <a:gd name="connsiteY18" fmla="*/ 93686 h 1760658"/>
                <a:gd name="connsiteX19" fmla="*/ 3120264 w 3135882"/>
                <a:gd name="connsiteY19" fmla="*/ 107388 h 1760658"/>
                <a:gd name="connsiteX20" fmla="*/ 3119502 w 3135882"/>
                <a:gd name="connsiteY20" fmla="*/ 164480 h 1760658"/>
                <a:gd name="connsiteX21" fmla="*/ 2983930 w 3135882"/>
                <a:gd name="connsiteY21" fmla="*/ 245169 h 1760658"/>
                <a:gd name="connsiteX22" fmla="*/ 2938230 w 3135882"/>
                <a:gd name="connsiteY22" fmla="*/ 255065 h 1760658"/>
                <a:gd name="connsiteX23" fmla="*/ 2785902 w 3135882"/>
                <a:gd name="connsiteY23" fmla="*/ 238318 h 1760658"/>
                <a:gd name="connsiteX24" fmla="*/ 2163638 w 3135882"/>
                <a:gd name="connsiteY24" fmla="*/ 1029992 h 1760658"/>
                <a:gd name="connsiteX25" fmla="*/ 2000646 w 3135882"/>
                <a:gd name="connsiteY25" fmla="*/ 876225 h 1760658"/>
                <a:gd name="connsiteX26" fmla="*/ 1917628 w 3135882"/>
                <a:gd name="connsiteY26" fmla="*/ 699620 h 1760658"/>
                <a:gd name="connsiteX27" fmla="*/ 2178110 w 3135882"/>
                <a:gd name="connsiteY27" fmla="*/ 576302 h 1760658"/>
                <a:gd name="connsiteX28" fmla="*/ 2200958 w 3135882"/>
                <a:gd name="connsiteY28" fmla="*/ 645573 h 1760658"/>
                <a:gd name="connsiteX29" fmla="*/ 2686126 w 3135882"/>
                <a:gd name="connsiteY29" fmla="*/ 140882 h 1760658"/>
                <a:gd name="connsiteX30" fmla="*/ 2689174 w 3135882"/>
                <a:gd name="connsiteY30" fmla="*/ 128702 h 1760658"/>
                <a:gd name="connsiteX31" fmla="*/ 2772192 w 3135882"/>
                <a:gd name="connsiteY31" fmla="*/ 41923 h 1760658"/>
                <a:gd name="connsiteX32" fmla="*/ 2855212 w 3135882"/>
                <a:gd name="connsiteY32" fmla="*/ 22131 h 1760658"/>
                <a:gd name="connsiteX33" fmla="*/ 2913096 w 3135882"/>
                <a:gd name="connsiteY33" fmla="*/ 55 h 176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35882" h="1760658">
                  <a:moveTo>
                    <a:pt x="535198" y="717670"/>
                  </a:moveTo>
                  <a:lnTo>
                    <a:pt x="760339" y="806743"/>
                  </a:lnTo>
                  <a:lnTo>
                    <a:pt x="705575" y="917893"/>
                  </a:lnTo>
                  <a:lnTo>
                    <a:pt x="688842" y="1050361"/>
                  </a:lnTo>
                  <a:cubicBezTo>
                    <a:pt x="682757" y="1094516"/>
                    <a:pt x="669826" y="1137149"/>
                    <a:pt x="649290" y="1176737"/>
                  </a:cubicBezTo>
                  <a:lnTo>
                    <a:pt x="375470" y="1711935"/>
                  </a:lnTo>
                  <a:cubicBezTo>
                    <a:pt x="360257" y="1741625"/>
                    <a:pt x="328312" y="1759897"/>
                    <a:pt x="294845" y="1757613"/>
                  </a:cubicBezTo>
                  <a:lnTo>
                    <a:pt x="135877" y="1747716"/>
                  </a:lnTo>
                  <a:lnTo>
                    <a:pt x="44604" y="1760658"/>
                  </a:lnTo>
                  <a:lnTo>
                    <a:pt x="12658" y="1760658"/>
                  </a:lnTo>
                  <a:cubicBezTo>
                    <a:pt x="-1033" y="1760658"/>
                    <a:pt x="-4836" y="1742387"/>
                    <a:pt x="7334" y="1737058"/>
                  </a:cubicBezTo>
                  <a:lnTo>
                    <a:pt x="157935" y="1673108"/>
                  </a:lnTo>
                  <a:lnTo>
                    <a:pt x="289521" y="1664734"/>
                  </a:lnTo>
                  <a:close/>
                  <a:moveTo>
                    <a:pt x="2913096" y="55"/>
                  </a:moveTo>
                  <a:cubicBezTo>
                    <a:pt x="2927568" y="-1467"/>
                    <a:pt x="2912334" y="28982"/>
                    <a:pt x="2903196" y="40400"/>
                  </a:cubicBezTo>
                  <a:cubicBezTo>
                    <a:pt x="2888724" y="58669"/>
                    <a:pt x="2822460" y="86835"/>
                    <a:pt x="2822460" y="86835"/>
                  </a:cubicBezTo>
                  <a:lnTo>
                    <a:pt x="2967936" y="119567"/>
                  </a:lnTo>
                  <a:lnTo>
                    <a:pt x="3057810" y="88357"/>
                  </a:lnTo>
                  <a:cubicBezTo>
                    <a:pt x="3071518" y="83790"/>
                    <a:pt x="3087514" y="86074"/>
                    <a:pt x="3099700" y="93686"/>
                  </a:cubicBezTo>
                  <a:lnTo>
                    <a:pt x="3120264" y="107388"/>
                  </a:lnTo>
                  <a:cubicBezTo>
                    <a:pt x="3141590" y="121090"/>
                    <a:pt x="3140828" y="151539"/>
                    <a:pt x="3119502" y="164480"/>
                  </a:cubicBezTo>
                  <a:lnTo>
                    <a:pt x="2983930" y="245169"/>
                  </a:lnTo>
                  <a:cubicBezTo>
                    <a:pt x="2970220" y="253543"/>
                    <a:pt x="2954226" y="257349"/>
                    <a:pt x="2938230" y="255065"/>
                  </a:cubicBezTo>
                  <a:lnTo>
                    <a:pt x="2785902" y="238318"/>
                  </a:lnTo>
                  <a:cubicBezTo>
                    <a:pt x="2785902" y="238318"/>
                    <a:pt x="2337294" y="958437"/>
                    <a:pt x="2163638" y="1029992"/>
                  </a:cubicBezTo>
                  <a:cubicBezTo>
                    <a:pt x="2095852" y="1057396"/>
                    <a:pt x="2000646" y="876225"/>
                    <a:pt x="2000646" y="876225"/>
                  </a:cubicBezTo>
                  <a:lnTo>
                    <a:pt x="1917628" y="699620"/>
                  </a:lnTo>
                  <a:lnTo>
                    <a:pt x="2178110" y="576302"/>
                  </a:lnTo>
                  <a:cubicBezTo>
                    <a:pt x="2193342" y="618931"/>
                    <a:pt x="2200958" y="645573"/>
                    <a:pt x="2200958" y="645573"/>
                  </a:cubicBezTo>
                  <a:lnTo>
                    <a:pt x="2686126" y="140882"/>
                  </a:lnTo>
                  <a:lnTo>
                    <a:pt x="2689174" y="128702"/>
                  </a:lnTo>
                  <a:cubicBezTo>
                    <a:pt x="2700598" y="87596"/>
                    <a:pt x="2731826" y="54863"/>
                    <a:pt x="2772192" y="41923"/>
                  </a:cubicBezTo>
                  <a:lnTo>
                    <a:pt x="2855212" y="22131"/>
                  </a:lnTo>
                  <a:cubicBezTo>
                    <a:pt x="2855212" y="22131"/>
                    <a:pt x="2903956" y="1578"/>
                    <a:pt x="2913096" y="55"/>
                  </a:cubicBez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17" name="Freeform 30">
              <a:extLst>
                <a:ext uri="{FF2B5EF4-FFF2-40B4-BE49-F238E27FC236}">
                  <a16:creationId xmlns:a16="http://schemas.microsoft.com/office/drawing/2014/main" id="{B4612601-17F5-F0E7-96D8-A565C0D39D65}"/>
                </a:ext>
              </a:extLst>
            </p:cNvPr>
            <p:cNvSpPr>
              <a:spLocks/>
            </p:cNvSpPr>
            <p:nvPr/>
          </p:nvSpPr>
          <p:spPr bwMode="auto">
            <a:xfrm>
              <a:off x="15563850" y="6956425"/>
              <a:ext cx="1643063" cy="1236663"/>
            </a:xfrm>
            <a:custGeom>
              <a:avLst/>
              <a:gdLst>
                <a:gd name="T0" fmla="*/ 1651 w 2159"/>
                <a:gd name="T1" fmla="*/ 79 h 1625"/>
                <a:gd name="T2" fmla="*/ 1259 w 2159"/>
                <a:gd name="T3" fmla="*/ 0 h 1625"/>
                <a:gd name="T4" fmla="*/ 929 w 2159"/>
                <a:gd name="T5" fmla="*/ 0 h 1625"/>
                <a:gd name="T6" fmla="*/ 418 w 2159"/>
                <a:gd name="T7" fmla="*/ 125 h 1625"/>
                <a:gd name="T8" fmla="*/ 13 w 2159"/>
                <a:gd name="T9" fmla="*/ 952 h 1625"/>
                <a:gd name="T10" fmla="*/ 0 w 2159"/>
                <a:gd name="T11" fmla="*/ 1002 h 1625"/>
                <a:gd name="T12" fmla="*/ 296 w 2159"/>
                <a:gd name="T13" fmla="*/ 1119 h 1625"/>
                <a:gd name="T14" fmla="*/ 513 w 2159"/>
                <a:gd name="T15" fmla="*/ 674 h 1625"/>
                <a:gd name="T16" fmla="*/ 601 w 2159"/>
                <a:gd name="T17" fmla="*/ 1035 h 1625"/>
                <a:gd name="T18" fmla="*/ 638 w 2159"/>
                <a:gd name="T19" fmla="*/ 1123 h 1625"/>
                <a:gd name="T20" fmla="*/ 553 w 2159"/>
                <a:gd name="T21" fmla="*/ 1625 h 1625"/>
                <a:gd name="T22" fmla="*/ 1635 w 2159"/>
                <a:gd name="T23" fmla="*/ 1625 h 1625"/>
                <a:gd name="T24" fmla="*/ 1549 w 2159"/>
                <a:gd name="T25" fmla="*/ 1123 h 1625"/>
                <a:gd name="T26" fmla="*/ 1585 w 2159"/>
                <a:gd name="T27" fmla="*/ 1038 h 1625"/>
                <a:gd name="T28" fmla="*/ 1675 w 2159"/>
                <a:gd name="T29" fmla="*/ 674 h 1625"/>
                <a:gd name="T30" fmla="*/ 1817 w 2159"/>
                <a:gd name="T31" fmla="*/ 978 h 1625"/>
                <a:gd name="T32" fmla="*/ 2159 w 2159"/>
                <a:gd name="T33" fmla="*/ 816 h 1625"/>
                <a:gd name="T34" fmla="*/ 1651 w 2159"/>
                <a:gd name="T35" fmla="*/ 79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9" h="1625">
                  <a:moveTo>
                    <a:pt x="1651" y="79"/>
                  </a:moveTo>
                  <a:cubicBezTo>
                    <a:pt x="1558" y="33"/>
                    <a:pt x="1259" y="0"/>
                    <a:pt x="1259" y="0"/>
                  </a:cubicBezTo>
                  <a:lnTo>
                    <a:pt x="929" y="0"/>
                  </a:lnTo>
                  <a:cubicBezTo>
                    <a:pt x="929" y="0"/>
                    <a:pt x="572" y="40"/>
                    <a:pt x="418" y="125"/>
                  </a:cubicBezTo>
                  <a:cubicBezTo>
                    <a:pt x="196" y="248"/>
                    <a:pt x="13" y="952"/>
                    <a:pt x="13" y="952"/>
                  </a:cubicBezTo>
                  <a:lnTo>
                    <a:pt x="0" y="1002"/>
                  </a:lnTo>
                  <a:lnTo>
                    <a:pt x="296" y="1119"/>
                  </a:lnTo>
                  <a:lnTo>
                    <a:pt x="513" y="674"/>
                  </a:lnTo>
                  <a:cubicBezTo>
                    <a:pt x="524" y="798"/>
                    <a:pt x="554" y="920"/>
                    <a:pt x="601" y="1035"/>
                  </a:cubicBezTo>
                  <a:lnTo>
                    <a:pt x="638" y="1123"/>
                  </a:lnTo>
                  <a:lnTo>
                    <a:pt x="553" y="1625"/>
                  </a:lnTo>
                  <a:lnTo>
                    <a:pt x="1635" y="1625"/>
                  </a:lnTo>
                  <a:lnTo>
                    <a:pt x="1549" y="1123"/>
                  </a:lnTo>
                  <a:lnTo>
                    <a:pt x="1585" y="1038"/>
                  </a:lnTo>
                  <a:cubicBezTo>
                    <a:pt x="1633" y="923"/>
                    <a:pt x="1664" y="800"/>
                    <a:pt x="1675" y="674"/>
                  </a:cubicBezTo>
                  <a:lnTo>
                    <a:pt x="1817" y="978"/>
                  </a:lnTo>
                  <a:lnTo>
                    <a:pt x="2159" y="816"/>
                  </a:lnTo>
                  <a:cubicBezTo>
                    <a:pt x="2091" y="628"/>
                    <a:pt x="1914" y="206"/>
                    <a:pt x="1651" y="79"/>
                  </a:cubicBezTo>
                  <a:close/>
                </a:path>
              </a:pathLst>
            </a:custGeom>
            <a:gradFill>
              <a:gsLst>
                <a:gs pos="18000">
                  <a:srgbClr val="FFBF96"/>
                </a:gs>
                <a:gs pos="85000">
                  <a:srgbClr val="FFF1CA"/>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8" name="Freeform 32">
              <a:extLst>
                <a:ext uri="{FF2B5EF4-FFF2-40B4-BE49-F238E27FC236}">
                  <a16:creationId xmlns:a16="http://schemas.microsoft.com/office/drawing/2014/main" id="{40443F11-C3E4-D30A-36C2-39D77F5B80B1}"/>
                </a:ext>
              </a:extLst>
            </p:cNvPr>
            <p:cNvSpPr>
              <a:spLocks/>
            </p:cNvSpPr>
            <p:nvPr/>
          </p:nvSpPr>
          <p:spPr bwMode="auto">
            <a:xfrm>
              <a:off x="16256000" y="6713538"/>
              <a:ext cx="280988" cy="412750"/>
            </a:xfrm>
            <a:custGeom>
              <a:avLst/>
              <a:gdLst>
                <a:gd name="T0" fmla="*/ 185 w 370"/>
                <a:gd name="T1" fmla="*/ 542 h 542"/>
                <a:gd name="T2" fmla="*/ 0 w 370"/>
                <a:gd name="T3" fmla="*/ 319 h 542"/>
                <a:gd name="T4" fmla="*/ 51 w 370"/>
                <a:gd name="T5" fmla="*/ 172 h 542"/>
                <a:gd name="T6" fmla="*/ 57 w 370"/>
                <a:gd name="T7" fmla="*/ 0 h 542"/>
                <a:gd name="T8" fmla="*/ 313 w 370"/>
                <a:gd name="T9" fmla="*/ 0 h 542"/>
                <a:gd name="T10" fmla="*/ 319 w 370"/>
                <a:gd name="T11" fmla="*/ 181 h 542"/>
                <a:gd name="T12" fmla="*/ 370 w 370"/>
                <a:gd name="T13" fmla="*/ 319 h 542"/>
                <a:gd name="T14" fmla="*/ 185 w 370"/>
                <a:gd name="T15" fmla="*/ 542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542">
                  <a:moveTo>
                    <a:pt x="185" y="542"/>
                  </a:moveTo>
                  <a:cubicBezTo>
                    <a:pt x="48" y="542"/>
                    <a:pt x="0" y="319"/>
                    <a:pt x="0" y="319"/>
                  </a:cubicBezTo>
                  <a:cubicBezTo>
                    <a:pt x="0" y="319"/>
                    <a:pt x="48" y="223"/>
                    <a:pt x="51" y="172"/>
                  </a:cubicBezTo>
                  <a:cubicBezTo>
                    <a:pt x="53" y="128"/>
                    <a:pt x="57" y="0"/>
                    <a:pt x="57" y="0"/>
                  </a:cubicBezTo>
                  <a:lnTo>
                    <a:pt x="313" y="0"/>
                  </a:lnTo>
                  <a:cubicBezTo>
                    <a:pt x="313" y="0"/>
                    <a:pt x="316" y="135"/>
                    <a:pt x="319" y="181"/>
                  </a:cubicBezTo>
                  <a:cubicBezTo>
                    <a:pt x="321" y="230"/>
                    <a:pt x="370" y="319"/>
                    <a:pt x="370" y="319"/>
                  </a:cubicBezTo>
                  <a:cubicBezTo>
                    <a:pt x="370" y="319"/>
                    <a:pt x="321" y="542"/>
                    <a:pt x="185" y="542"/>
                  </a:cubicBezTo>
                  <a:close/>
                </a:path>
              </a:pathLst>
            </a:custGeom>
            <a:gradFill>
              <a:gsLst>
                <a:gs pos="36000">
                  <a:srgbClr val="FFB178"/>
                </a:gs>
                <a:gs pos="100000">
                  <a:srgbClr val="F58931"/>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9" name="Freeform 33">
              <a:extLst>
                <a:ext uri="{FF2B5EF4-FFF2-40B4-BE49-F238E27FC236}">
                  <a16:creationId xmlns:a16="http://schemas.microsoft.com/office/drawing/2014/main" id="{3CB5EAAF-A442-88B1-6BF3-FFDA91B61200}"/>
                </a:ext>
              </a:extLst>
            </p:cNvPr>
            <p:cNvSpPr>
              <a:spLocks/>
            </p:cNvSpPr>
            <p:nvPr/>
          </p:nvSpPr>
          <p:spPr bwMode="auto">
            <a:xfrm>
              <a:off x="16192500" y="6148388"/>
              <a:ext cx="541338" cy="669925"/>
            </a:xfrm>
            <a:custGeom>
              <a:avLst/>
              <a:gdLst>
                <a:gd name="T0" fmla="*/ 713 w 713"/>
                <a:gd name="T1" fmla="*/ 418 h 881"/>
                <a:gd name="T2" fmla="*/ 357 w 713"/>
                <a:gd name="T3" fmla="*/ 881 h 881"/>
                <a:gd name="T4" fmla="*/ 0 w 713"/>
                <a:gd name="T5" fmla="*/ 418 h 881"/>
                <a:gd name="T6" fmla="*/ 357 w 713"/>
                <a:gd name="T7" fmla="*/ 0 h 881"/>
                <a:gd name="T8" fmla="*/ 713 w 713"/>
                <a:gd name="T9" fmla="*/ 418 h 881"/>
              </a:gdLst>
              <a:ahLst/>
              <a:cxnLst>
                <a:cxn ang="0">
                  <a:pos x="T0" y="T1"/>
                </a:cxn>
                <a:cxn ang="0">
                  <a:pos x="T2" y="T3"/>
                </a:cxn>
                <a:cxn ang="0">
                  <a:pos x="T4" y="T5"/>
                </a:cxn>
                <a:cxn ang="0">
                  <a:pos x="T6" y="T7"/>
                </a:cxn>
                <a:cxn ang="0">
                  <a:pos x="T8" y="T9"/>
                </a:cxn>
              </a:cxnLst>
              <a:rect l="0" t="0" r="r" b="b"/>
              <a:pathLst>
                <a:path w="713" h="881">
                  <a:moveTo>
                    <a:pt x="713" y="418"/>
                  </a:moveTo>
                  <a:cubicBezTo>
                    <a:pt x="713" y="768"/>
                    <a:pt x="511" y="881"/>
                    <a:pt x="357" y="881"/>
                  </a:cubicBezTo>
                  <a:cubicBezTo>
                    <a:pt x="202" y="881"/>
                    <a:pt x="0" y="768"/>
                    <a:pt x="0" y="418"/>
                  </a:cubicBezTo>
                  <a:cubicBezTo>
                    <a:pt x="0" y="68"/>
                    <a:pt x="189" y="0"/>
                    <a:pt x="357" y="0"/>
                  </a:cubicBezTo>
                  <a:cubicBezTo>
                    <a:pt x="525" y="0"/>
                    <a:pt x="713" y="68"/>
                    <a:pt x="713" y="418"/>
                  </a:cubicBez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0" name="Freeform 34">
              <a:extLst>
                <a:ext uri="{FF2B5EF4-FFF2-40B4-BE49-F238E27FC236}">
                  <a16:creationId xmlns:a16="http://schemas.microsoft.com/office/drawing/2014/main" id="{D76136AF-4589-2866-B20B-0BAF511D78E3}"/>
                </a:ext>
              </a:extLst>
            </p:cNvPr>
            <p:cNvSpPr>
              <a:spLocks/>
            </p:cNvSpPr>
            <p:nvPr/>
          </p:nvSpPr>
          <p:spPr bwMode="auto">
            <a:xfrm>
              <a:off x="15735300" y="5935663"/>
              <a:ext cx="1057275" cy="1133475"/>
            </a:xfrm>
            <a:custGeom>
              <a:avLst/>
              <a:gdLst>
                <a:gd name="T0" fmla="*/ 1110 w 1389"/>
                <a:gd name="T1" fmla="*/ 381 h 1489"/>
                <a:gd name="T2" fmla="*/ 878 w 1389"/>
                <a:gd name="T3" fmla="*/ 573 h 1489"/>
                <a:gd name="T4" fmla="*/ 601 w 1389"/>
                <a:gd name="T5" fmla="*/ 756 h 1489"/>
                <a:gd name="T6" fmla="*/ 744 w 1389"/>
                <a:gd name="T7" fmla="*/ 1108 h 1489"/>
                <a:gd name="T8" fmla="*/ 519 w 1389"/>
                <a:gd name="T9" fmla="*/ 1382 h 1489"/>
                <a:gd name="T10" fmla="*/ 159 w 1389"/>
                <a:gd name="T11" fmla="*/ 1489 h 1489"/>
                <a:gd name="T12" fmla="*/ 202 w 1389"/>
                <a:gd name="T13" fmla="*/ 1107 h 1489"/>
                <a:gd name="T14" fmla="*/ 261 w 1389"/>
                <a:gd name="T15" fmla="*/ 729 h 1489"/>
                <a:gd name="T16" fmla="*/ 612 w 1389"/>
                <a:gd name="T17" fmla="*/ 259 h 1489"/>
                <a:gd name="T18" fmla="*/ 1124 w 1389"/>
                <a:gd name="T19" fmla="*/ 256 h 1489"/>
                <a:gd name="T20" fmla="*/ 1253 w 1389"/>
                <a:gd name="T21" fmla="*/ 291 h 1489"/>
                <a:gd name="T22" fmla="*/ 1312 w 1389"/>
                <a:gd name="T23" fmla="*/ 650 h 1489"/>
                <a:gd name="T24" fmla="*/ 1240 w 1389"/>
                <a:gd name="T25" fmla="*/ 536 h 1489"/>
                <a:gd name="T26" fmla="*/ 1110 w 1389"/>
                <a:gd name="T27" fmla="*/ 381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9" h="1489">
                  <a:moveTo>
                    <a:pt x="1110" y="381"/>
                  </a:moveTo>
                  <a:cubicBezTo>
                    <a:pt x="1110" y="381"/>
                    <a:pt x="1098" y="538"/>
                    <a:pt x="878" y="573"/>
                  </a:cubicBezTo>
                  <a:cubicBezTo>
                    <a:pt x="659" y="607"/>
                    <a:pt x="940" y="723"/>
                    <a:pt x="601" y="756"/>
                  </a:cubicBezTo>
                  <a:cubicBezTo>
                    <a:pt x="601" y="756"/>
                    <a:pt x="794" y="930"/>
                    <a:pt x="744" y="1108"/>
                  </a:cubicBezTo>
                  <a:cubicBezTo>
                    <a:pt x="744" y="1108"/>
                    <a:pt x="935" y="1454"/>
                    <a:pt x="519" y="1382"/>
                  </a:cubicBezTo>
                  <a:cubicBezTo>
                    <a:pt x="427" y="1366"/>
                    <a:pt x="256" y="1441"/>
                    <a:pt x="159" y="1489"/>
                  </a:cubicBezTo>
                  <a:cubicBezTo>
                    <a:pt x="159" y="1489"/>
                    <a:pt x="0" y="1366"/>
                    <a:pt x="202" y="1107"/>
                  </a:cubicBezTo>
                  <a:cubicBezTo>
                    <a:pt x="202" y="1107"/>
                    <a:pt x="61" y="993"/>
                    <a:pt x="261" y="729"/>
                  </a:cubicBezTo>
                  <a:cubicBezTo>
                    <a:pt x="261" y="729"/>
                    <a:pt x="185" y="279"/>
                    <a:pt x="612" y="259"/>
                  </a:cubicBezTo>
                  <a:cubicBezTo>
                    <a:pt x="612" y="259"/>
                    <a:pt x="956" y="0"/>
                    <a:pt x="1124" y="256"/>
                  </a:cubicBezTo>
                  <a:cubicBezTo>
                    <a:pt x="1124" y="256"/>
                    <a:pt x="1191" y="229"/>
                    <a:pt x="1253" y="291"/>
                  </a:cubicBezTo>
                  <a:cubicBezTo>
                    <a:pt x="1307" y="344"/>
                    <a:pt x="1389" y="543"/>
                    <a:pt x="1312" y="650"/>
                  </a:cubicBezTo>
                  <a:cubicBezTo>
                    <a:pt x="1312" y="650"/>
                    <a:pt x="1298" y="567"/>
                    <a:pt x="1240" y="536"/>
                  </a:cubicBezTo>
                  <a:cubicBezTo>
                    <a:pt x="1154" y="490"/>
                    <a:pt x="1135" y="460"/>
                    <a:pt x="1110" y="381"/>
                  </a:cubicBezTo>
                  <a:close/>
                </a:path>
              </a:pathLst>
            </a:custGeom>
            <a:solidFill>
              <a:srgbClr val="693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1" name="Freeform 35">
              <a:extLst>
                <a:ext uri="{FF2B5EF4-FFF2-40B4-BE49-F238E27FC236}">
                  <a16:creationId xmlns:a16="http://schemas.microsoft.com/office/drawing/2014/main" id="{557F12D6-62A0-34F9-9108-2EBE2531E04F}"/>
                </a:ext>
              </a:extLst>
            </p:cNvPr>
            <p:cNvSpPr>
              <a:spLocks/>
            </p:cNvSpPr>
            <p:nvPr/>
          </p:nvSpPr>
          <p:spPr bwMode="auto">
            <a:xfrm>
              <a:off x="16132175" y="6464300"/>
              <a:ext cx="123825" cy="144463"/>
            </a:xfrm>
            <a:custGeom>
              <a:avLst/>
              <a:gdLst>
                <a:gd name="T0" fmla="*/ 149 w 164"/>
                <a:gd name="T1" fmla="*/ 69 h 190"/>
                <a:gd name="T2" fmla="*/ 114 w 164"/>
                <a:gd name="T3" fmla="*/ 176 h 190"/>
                <a:gd name="T4" fmla="*/ 15 w 164"/>
                <a:gd name="T5" fmla="*/ 115 h 190"/>
                <a:gd name="T6" fmla="*/ 55 w 164"/>
                <a:gd name="T7" fmla="*/ 13 h 190"/>
                <a:gd name="T8" fmla="*/ 149 w 164"/>
                <a:gd name="T9" fmla="*/ 69 h 190"/>
              </a:gdLst>
              <a:ahLst/>
              <a:cxnLst>
                <a:cxn ang="0">
                  <a:pos x="T0" y="T1"/>
                </a:cxn>
                <a:cxn ang="0">
                  <a:pos x="T2" y="T3"/>
                </a:cxn>
                <a:cxn ang="0">
                  <a:pos x="T4" y="T5"/>
                </a:cxn>
                <a:cxn ang="0">
                  <a:pos x="T6" y="T7"/>
                </a:cxn>
                <a:cxn ang="0">
                  <a:pos x="T8" y="T9"/>
                </a:cxn>
              </a:cxnLst>
              <a:rect l="0" t="0" r="r" b="b"/>
              <a:pathLst>
                <a:path w="164" h="190">
                  <a:moveTo>
                    <a:pt x="149" y="69"/>
                  </a:moveTo>
                  <a:cubicBezTo>
                    <a:pt x="164" y="112"/>
                    <a:pt x="158" y="161"/>
                    <a:pt x="114" y="176"/>
                  </a:cubicBezTo>
                  <a:cubicBezTo>
                    <a:pt x="71" y="190"/>
                    <a:pt x="30" y="158"/>
                    <a:pt x="15" y="115"/>
                  </a:cubicBezTo>
                  <a:cubicBezTo>
                    <a:pt x="0" y="71"/>
                    <a:pt x="18" y="26"/>
                    <a:pt x="55" y="13"/>
                  </a:cubicBezTo>
                  <a:cubicBezTo>
                    <a:pt x="92" y="0"/>
                    <a:pt x="135" y="25"/>
                    <a:pt x="149" y="69"/>
                  </a:cubicBez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2" name="Freeform 36">
              <a:extLst>
                <a:ext uri="{FF2B5EF4-FFF2-40B4-BE49-F238E27FC236}">
                  <a16:creationId xmlns:a16="http://schemas.microsoft.com/office/drawing/2014/main" id="{7E739292-C954-A5D9-0090-F04D1F967C27}"/>
                </a:ext>
              </a:extLst>
            </p:cNvPr>
            <p:cNvSpPr>
              <a:spLocks/>
            </p:cNvSpPr>
            <p:nvPr/>
          </p:nvSpPr>
          <p:spPr bwMode="auto">
            <a:xfrm>
              <a:off x="15659100" y="8193088"/>
              <a:ext cx="1309688" cy="2794000"/>
            </a:xfrm>
            <a:custGeom>
              <a:avLst/>
              <a:gdLst>
                <a:gd name="T0" fmla="*/ 1513 w 1720"/>
                <a:gd name="T1" fmla="*/ 0 h 3672"/>
                <a:gd name="T2" fmla="*/ 1513 w 1720"/>
                <a:gd name="T3" fmla="*/ 0 h 3672"/>
                <a:gd name="T4" fmla="*/ 428 w 1720"/>
                <a:gd name="T5" fmla="*/ 0 h 3672"/>
                <a:gd name="T6" fmla="*/ 405 w 1720"/>
                <a:gd name="T7" fmla="*/ 23 h 3672"/>
                <a:gd name="T8" fmla="*/ 211 w 1720"/>
                <a:gd name="T9" fmla="*/ 580 h 3672"/>
                <a:gd name="T10" fmla="*/ 0 w 1720"/>
                <a:gd name="T11" fmla="*/ 3672 h 3672"/>
                <a:gd name="T12" fmla="*/ 529 w 1720"/>
                <a:gd name="T13" fmla="*/ 3668 h 3672"/>
                <a:gd name="T14" fmla="*/ 648 w 1720"/>
                <a:gd name="T15" fmla="*/ 2413 h 3672"/>
                <a:gd name="T16" fmla="*/ 930 w 1720"/>
                <a:gd name="T17" fmla="*/ 895 h 3672"/>
                <a:gd name="T18" fmla="*/ 1118 w 1720"/>
                <a:gd name="T19" fmla="*/ 2433 h 3672"/>
                <a:gd name="T20" fmla="*/ 1176 w 1720"/>
                <a:gd name="T21" fmla="*/ 3665 h 3672"/>
                <a:gd name="T22" fmla="*/ 1594 w 1720"/>
                <a:gd name="T23" fmla="*/ 3661 h 3672"/>
                <a:gd name="T24" fmla="*/ 1709 w 1720"/>
                <a:gd name="T25" fmla="*/ 614 h 3672"/>
                <a:gd name="T26" fmla="*/ 1513 w 1720"/>
                <a:gd name="T27" fmla="*/ 0 h 3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3672">
                  <a:moveTo>
                    <a:pt x="1513" y="0"/>
                  </a:moveTo>
                  <a:lnTo>
                    <a:pt x="1513" y="0"/>
                  </a:lnTo>
                  <a:lnTo>
                    <a:pt x="428" y="0"/>
                  </a:lnTo>
                  <a:lnTo>
                    <a:pt x="405" y="23"/>
                  </a:lnTo>
                  <a:cubicBezTo>
                    <a:pt x="293" y="135"/>
                    <a:pt x="224" y="423"/>
                    <a:pt x="211" y="580"/>
                  </a:cubicBezTo>
                  <a:cubicBezTo>
                    <a:pt x="152" y="1353"/>
                    <a:pt x="0" y="3672"/>
                    <a:pt x="0" y="3672"/>
                  </a:cubicBezTo>
                  <a:lnTo>
                    <a:pt x="529" y="3668"/>
                  </a:lnTo>
                  <a:cubicBezTo>
                    <a:pt x="553" y="3493"/>
                    <a:pt x="639" y="2847"/>
                    <a:pt x="648" y="2413"/>
                  </a:cubicBezTo>
                  <a:cubicBezTo>
                    <a:pt x="648" y="2413"/>
                    <a:pt x="904" y="1306"/>
                    <a:pt x="930" y="895"/>
                  </a:cubicBezTo>
                  <a:cubicBezTo>
                    <a:pt x="930" y="895"/>
                    <a:pt x="998" y="1979"/>
                    <a:pt x="1118" y="2433"/>
                  </a:cubicBezTo>
                  <a:cubicBezTo>
                    <a:pt x="1118" y="2433"/>
                    <a:pt x="1082" y="2801"/>
                    <a:pt x="1176" y="3665"/>
                  </a:cubicBezTo>
                  <a:lnTo>
                    <a:pt x="1594" y="3661"/>
                  </a:lnTo>
                  <a:cubicBezTo>
                    <a:pt x="1594" y="3661"/>
                    <a:pt x="1720" y="1376"/>
                    <a:pt x="1709" y="614"/>
                  </a:cubicBezTo>
                  <a:cubicBezTo>
                    <a:pt x="1705" y="366"/>
                    <a:pt x="1638" y="126"/>
                    <a:pt x="1513" y="0"/>
                  </a:cubicBezTo>
                  <a:close/>
                </a:path>
              </a:pathLst>
            </a:custGeom>
            <a:gradFill>
              <a:gsLst>
                <a:gs pos="18000">
                  <a:srgbClr val="3A3A9C"/>
                </a:gs>
                <a:gs pos="90000">
                  <a:srgbClr val="434BBF"/>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3" name="Freeform 37">
              <a:extLst>
                <a:ext uri="{FF2B5EF4-FFF2-40B4-BE49-F238E27FC236}">
                  <a16:creationId xmlns:a16="http://schemas.microsoft.com/office/drawing/2014/main" id="{62637B20-AFA7-471B-81A6-BC410299F632}"/>
                </a:ext>
              </a:extLst>
            </p:cNvPr>
            <p:cNvSpPr>
              <a:spLocks/>
            </p:cNvSpPr>
            <p:nvPr/>
          </p:nvSpPr>
          <p:spPr bwMode="auto">
            <a:xfrm>
              <a:off x="15368588" y="11090275"/>
              <a:ext cx="584200" cy="184150"/>
            </a:xfrm>
            <a:custGeom>
              <a:avLst/>
              <a:gdLst>
                <a:gd name="T0" fmla="*/ 755 w 767"/>
                <a:gd name="T1" fmla="*/ 242 h 242"/>
                <a:gd name="T2" fmla="*/ 0 w 767"/>
                <a:gd name="T3" fmla="*/ 242 h 242"/>
                <a:gd name="T4" fmla="*/ 109 w 767"/>
                <a:gd name="T5" fmla="*/ 103 h 242"/>
                <a:gd name="T6" fmla="*/ 397 w 767"/>
                <a:gd name="T7" fmla="*/ 13 h 242"/>
                <a:gd name="T8" fmla="*/ 506 w 767"/>
                <a:gd name="T9" fmla="*/ 33 h 242"/>
                <a:gd name="T10" fmla="*/ 531 w 767"/>
                <a:gd name="T11" fmla="*/ 55 h 242"/>
                <a:gd name="T12" fmla="*/ 685 w 767"/>
                <a:gd name="T13" fmla="*/ 33 h 242"/>
                <a:gd name="T14" fmla="*/ 764 w 767"/>
                <a:gd name="T15" fmla="*/ 106 h 242"/>
                <a:gd name="T16" fmla="*/ 755 w 767"/>
                <a:gd name="T17"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7" h="242">
                  <a:moveTo>
                    <a:pt x="755" y="242"/>
                  </a:moveTo>
                  <a:lnTo>
                    <a:pt x="0" y="242"/>
                  </a:lnTo>
                  <a:cubicBezTo>
                    <a:pt x="4" y="179"/>
                    <a:pt x="48" y="123"/>
                    <a:pt x="109" y="103"/>
                  </a:cubicBezTo>
                  <a:lnTo>
                    <a:pt x="397" y="13"/>
                  </a:lnTo>
                  <a:cubicBezTo>
                    <a:pt x="436" y="0"/>
                    <a:pt x="476" y="8"/>
                    <a:pt x="506" y="33"/>
                  </a:cubicBezTo>
                  <a:lnTo>
                    <a:pt x="531" y="55"/>
                  </a:lnTo>
                  <a:lnTo>
                    <a:pt x="685" y="33"/>
                  </a:lnTo>
                  <a:cubicBezTo>
                    <a:pt x="730" y="26"/>
                    <a:pt x="767" y="61"/>
                    <a:pt x="764" y="106"/>
                  </a:cubicBezTo>
                  <a:lnTo>
                    <a:pt x="755" y="242"/>
                  </a:lnTo>
                  <a:close/>
                </a:path>
              </a:pathLst>
            </a:custGeom>
            <a:solidFill>
              <a:srgbClr val="3A3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4" name="Freeform 38">
              <a:extLst>
                <a:ext uri="{FF2B5EF4-FFF2-40B4-BE49-F238E27FC236}">
                  <a16:creationId xmlns:a16="http://schemas.microsoft.com/office/drawing/2014/main" id="{03EAF8FF-0B8C-B48F-62A5-952B39B7162F}"/>
                </a:ext>
              </a:extLst>
            </p:cNvPr>
            <p:cNvSpPr>
              <a:spLocks/>
            </p:cNvSpPr>
            <p:nvPr/>
          </p:nvSpPr>
          <p:spPr bwMode="auto">
            <a:xfrm>
              <a:off x="16579850" y="11090275"/>
              <a:ext cx="581025" cy="184150"/>
            </a:xfrm>
            <a:custGeom>
              <a:avLst/>
              <a:gdLst>
                <a:gd name="T0" fmla="*/ 9 w 764"/>
                <a:gd name="T1" fmla="*/ 242 h 242"/>
                <a:gd name="T2" fmla="*/ 764 w 764"/>
                <a:gd name="T3" fmla="*/ 242 h 242"/>
                <a:gd name="T4" fmla="*/ 658 w 764"/>
                <a:gd name="T5" fmla="*/ 103 h 242"/>
                <a:gd name="T6" fmla="*/ 372 w 764"/>
                <a:gd name="T7" fmla="*/ 13 h 242"/>
                <a:gd name="T8" fmla="*/ 263 w 764"/>
                <a:gd name="T9" fmla="*/ 33 h 242"/>
                <a:gd name="T10" fmla="*/ 237 w 764"/>
                <a:gd name="T11" fmla="*/ 55 h 242"/>
                <a:gd name="T12" fmla="*/ 83 w 764"/>
                <a:gd name="T13" fmla="*/ 33 h 242"/>
                <a:gd name="T14" fmla="*/ 2 w 764"/>
                <a:gd name="T15" fmla="*/ 106 h 242"/>
                <a:gd name="T16" fmla="*/ 9 w 764"/>
                <a:gd name="T17"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4" h="242">
                  <a:moveTo>
                    <a:pt x="9" y="242"/>
                  </a:moveTo>
                  <a:lnTo>
                    <a:pt x="764" y="242"/>
                  </a:lnTo>
                  <a:cubicBezTo>
                    <a:pt x="761" y="179"/>
                    <a:pt x="718" y="123"/>
                    <a:pt x="658" y="103"/>
                  </a:cubicBezTo>
                  <a:lnTo>
                    <a:pt x="372" y="13"/>
                  </a:lnTo>
                  <a:cubicBezTo>
                    <a:pt x="333" y="0"/>
                    <a:pt x="292" y="8"/>
                    <a:pt x="263" y="33"/>
                  </a:cubicBezTo>
                  <a:lnTo>
                    <a:pt x="237" y="55"/>
                  </a:lnTo>
                  <a:lnTo>
                    <a:pt x="83" y="33"/>
                  </a:lnTo>
                  <a:cubicBezTo>
                    <a:pt x="38" y="26"/>
                    <a:pt x="0" y="61"/>
                    <a:pt x="2" y="106"/>
                  </a:cubicBezTo>
                  <a:lnTo>
                    <a:pt x="9" y="242"/>
                  </a:lnTo>
                  <a:close/>
                </a:path>
              </a:pathLst>
            </a:custGeom>
            <a:solidFill>
              <a:srgbClr val="3A3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5" name="Freeform: Shape 24">
              <a:extLst>
                <a:ext uri="{FF2B5EF4-FFF2-40B4-BE49-F238E27FC236}">
                  <a16:creationId xmlns:a16="http://schemas.microsoft.com/office/drawing/2014/main" id="{F2FA6447-814E-602A-BEF3-21C99351A46B}"/>
                </a:ext>
              </a:extLst>
            </p:cNvPr>
            <p:cNvSpPr>
              <a:spLocks/>
            </p:cNvSpPr>
            <p:nvPr/>
          </p:nvSpPr>
          <p:spPr bwMode="auto">
            <a:xfrm>
              <a:off x="12765088" y="10945813"/>
              <a:ext cx="646112" cy="252413"/>
            </a:xfrm>
            <a:custGeom>
              <a:avLst/>
              <a:gdLst>
                <a:gd name="connsiteX0" fmla="*/ 442912 w 646112"/>
                <a:gd name="connsiteY0" fmla="*/ 0 h 252413"/>
                <a:gd name="connsiteX1" fmla="*/ 633935 w 646112"/>
                <a:gd name="connsiteY1" fmla="*/ 0 h 252413"/>
                <a:gd name="connsiteX2" fmla="*/ 646112 w 646112"/>
                <a:gd name="connsiteY2" fmla="*/ 252413 h 252413"/>
                <a:gd name="connsiteX3" fmla="*/ 455089 w 646112"/>
                <a:gd name="connsiteY3" fmla="*/ 252413 h 252413"/>
                <a:gd name="connsiteX4" fmla="*/ 0 w 646112"/>
                <a:gd name="connsiteY4" fmla="*/ 0 h 252413"/>
                <a:gd name="connsiteX5" fmla="*/ 191023 w 646112"/>
                <a:gd name="connsiteY5" fmla="*/ 0 h 252413"/>
                <a:gd name="connsiteX6" fmla="*/ 203200 w 646112"/>
                <a:gd name="connsiteY6" fmla="*/ 252413 h 252413"/>
                <a:gd name="connsiteX7" fmla="*/ 12177 w 646112"/>
                <a:gd name="connsiteY7" fmla="*/ 25241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6112" h="252413">
                  <a:moveTo>
                    <a:pt x="442912" y="0"/>
                  </a:moveTo>
                  <a:lnTo>
                    <a:pt x="633935" y="0"/>
                  </a:lnTo>
                  <a:lnTo>
                    <a:pt x="646112" y="252413"/>
                  </a:lnTo>
                  <a:lnTo>
                    <a:pt x="455089" y="252413"/>
                  </a:lnTo>
                  <a:close/>
                  <a:moveTo>
                    <a:pt x="0" y="0"/>
                  </a:moveTo>
                  <a:lnTo>
                    <a:pt x="191023" y="0"/>
                  </a:lnTo>
                  <a:lnTo>
                    <a:pt x="203200" y="252413"/>
                  </a:lnTo>
                  <a:lnTo>
                    <a:pt x="12177" y="252413"/>
                  </a:ln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26" name="Freeform 40">
              <a:extLst>
                <a:ext uri="{FF2B5EF4-FFF2-40B4-BE49-F238E27FC236}">
                  <a16:creationId xmlns:a16="http://schemas.microsoft.com/office/drawing/2014/main" id="{312DC085-B740-D670-A53E-180EFC2DF2AF}"/>
                </a:ext>
              </a:extLst>
            </p:cNvPr>
            <p:cNvSpPr>
              <a:spLocks/>
            </p:cNvSpPr>
            <p:nvPr/>
          </p:nvSpPr>
          <p:spPr bwMode="auto">
            <a:xfrm>
              <a:off x="13185775" y="11093450"/>
              <a:ext cx="581025" cy="184150"/>
            </a:xfrm>
            <a:custGeom>
              <a:avLst/>
              <a:gdLst>
                <a:gd name="T0" fmla="*/ 9 w 764"/>
                <a:gd name="T1" fmla="*/ 241 h 241"/>
                <a:gd name="T2" fmla="*/ 764 w 764"/>
                <a:gd name="T3" fmla="*/ 241 h 241"/>
                <a:gd name="T4" fmla="*/ 658 w 764"/>
                <a:gd name="T5" fmla="*/ 103 h 241"/>
                <a:gd name="T6" fmla="*/ 372 w 764"/>
                <a:gd name="T7" fmla="*/ 12 h 241"/>
                <a:gd name="T8" fmla="*/ 263 w 764"/>
                <a:gd name="T9" fmla="*/ 33 h 241"/>
                <a:gd name="T10" fmla="*/ 237 w 764"/>
                <a:gd name="T11" fmla="*/ 55 h 241"/>
                <a:gd name="T12" fmla="*/ 84 w 764"/>
                <a:gd name="T13" fmla="*/ 32 h 241"/>
                <a:gd name="T14" fmla="*/ 2 w 764"/>
                <a:gd name="T15" fmla="*/ 105 h 241"/>
                <a:gd name="T16" fmla="*/ 9 w 764"/>
                <a:gd name="T17"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4" h="241">
                  <a:moveTo>
                    <a:pt x="9" y="241"/>
                  </a:moveTo>
                  <a:lnTo>
                    <a:pt x="764" y="241"/>
                  </a:lnTo>
                  <a:cubicBezTo>
                    <a:pt x="761" y="179"/>
                    <a:pt x="718" y="123"/>
                    <a:pt x="658" y="103"/>
                  </a:cubicBezTo>
                  <a:lnTo>
                    <a:pt x="372" y="12"/>
                  </a:lnTo>
                  <a:cubicBezTo>
                    <a:pt x="333" y="0"/>
                    <a:pt x="292" y="8"/>
                    <a:pt x="263" y="33"/>
                  </a:cubicBezTo>
                  <a:lnTo>
                    <a:pt x="237" y="55"/>
                  </a:lnTo>
                  <a:lnTo>
                    <a:pt x="84" y="32"/>
                  </a:lnTo>
                  <a:cubicBezTo>
                    <a:pt x="39" y="26"/>
                    <a:pt x="0" y="60"/>
                    <a:pt x="2" y="105"/>
                  </a:cubicBezTo>
                  <a:lnTo>
                    <a:pt x="9" y="241"/>
                  </a:lnTo>
                  <a:close/>
                </a:path>
              </a:pathLst>
            </a:custGeom>
            <a:solidFill>
              <a:srgbClr val="6A29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7" name="Freeform 41">
              <a:extLst>
                <a:ext uri="{FF2B5EF4-FFF2-40B4-BE49-F238E27FC236}">
                  <a16:creationId xmlns:a16="http://schemas.microsoft.com/office/drawing/2014/main" id="{00C1A95B-4B52-92FD-8AE0-758A611E6320}"/>
                </a:ext>
              </a:extLst>
            </p:cNvPr>
            <p:cNvSpPr>
              <a:spLocks/>
            </p:cNvSpPr>
            <p:nvPr/>
          </p:nvSpPr>
          <p:spPr bwMode="auto">
            <a:xfrm>
              <a:off x="11612563" y="9458325"/>
              <a:ext cx="1484313" cy="374650"/>
            </a:xfrm>
            <a:custGeom>
              <a:avLst/>
              <a:gdLst>
                <a:gd name="T0" fmla="*/ 1853 w 1951"/>
                <a:gd name="T1" fmla="*/ 280 h 494"/>
                <a:gd name="T2" fmla="*/ 1080 w 1951"/>
                <a:gd name="T3" fmla="*/ 494 h 494"/>
                <a:gd name="T4" fmla="*/ 920 w 1951"/>
                <a:gd name="T5" fmla="*/ 494 h 494"/>
                <a:gd name="T6" fmla="*/ 100 w 1951"/>
                <a:gd name="T7" fmla="*/ 278 h 494"/>
                <a:gd name="T8" fmla="*/ 0 w 1951"/>
                <a:gd name="T9" fmla="*/ 142 h 494"/>
                <a:gd name="T10" fmla="*/ 143 w 1951"/>
                <a:gd name="T11" fmla="*/ 0 h 494"/>
                <a:gd name="T12" fmla="*/ 1808 w 1951"/>
                <a:gd name="T13" fmla="*/ 0 h 494"/>
                <a:gd name="T14" fmla="*/ 1951 w 1951"/>
                <a:gd name="T15" fmla="*/ 142 h 494"/>
                <a:gd name="T16" fmla="*/ 1951 w 1951"/>
                <a:gd name="T17" fmla="*/ 144 h 494"/>
                <a:gd name="T18" fmla="*/ 1853 w 1951"/>
                <a:gd name="T19" fmla="*/ 28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1" h="494">
                  <a:moveTo>
                    <a:pt x="1853" y="280"/>
                  </a:moveTo>
                  <a:lnTo>
                    <a:pt x="1080" y="494"/>
                  </a:lnTo>
                  <a:lnTo>
                    <a:pt x="920" y="494"/>
                  </a:lnTo>
                  <a:lnTo>
                    <a:pt x="100" y="278"/>
                  </a:lnTo>
                  <a:cubicBezTo>
                    <a:pt x="40" y="260"/>
                    <a:pt x="0" y="205"/>
                    <a:pt x="0" y="142"/>
                  </a:cubicBezTo>
                  <a:cubicBezTo>
                    <a:pt x="0" y="64"/>
                    <a:pt x="64" y="0"/>
                    <a:pt x="143" y="0"/>
                  </a:cubicBezTo>
                  <a:lnTo>
                    <a:pt x="1808" y="0"/>
                  </a:lnTo>
                  <a:cubicBezTo>
                    <a:pt x="1887" y="0"/>
                    <a:pt x="1951" y="64"/>
                    <a:pt x="1951" y="142"/>
                  </a:cubicBezTo>
                  <a:lnTo>
                    <a:pt x="1951" y="144"/>
                  </a:lnTo>
                  <a:cubicBezTo>
                    <a:pt x="1951" y="206"/>
                    <a:pt x="1911" y="260"/>
                    <a:pt x="1853" y="280"/>
                  </a:cubicBezTo>
                  <a:close/>
                </a:path>
              </a:pathLst>
            </a:custGeom>
            <a:solidFill>
              <a:srgbClr val="CEC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8" name="Freeform 42">
              <a:extLst>
                <a:ext uri="{FF2B5EF4-FFF2-40B4-BE49-F238E27FC236}">
                  <a16:creationId xmlns:a16="http://schemas.microsoft.com/office/drawing/2014/main" id="{2C732A2F-6345-80A8-C269-FE0AA9529AFC}"/>
                </a:ext>
              </a:extLst>
            </p:cNvPr>
            <p:cNvSpPr>
              <a:spLocks/>
            </p:cNvSpPr>
            <p:nvPr/>
          </p:nvSpPr>
          <p:spPr bwMode="auto">
            <a:xfrm>
              <a:off x="12203113" y="7104063"/>
              <a:ext cx="284163" cy="306388"/>
            </a:xfrm>
            <a:custGeom>
              <a:avLst/>
              <a:gdLst>
                <a:gd name="T0" fmla="*/ 365 w 375"/>
                <a:gd name="T1" fmla="*/ 183 h 401"/>
                <a:gd name="T2" fmla="*/ 207 w 375"/>
                <a:gd name="T3" fmla="*/ 391 h 401"/>
                <a:gd name="T4" fmla="*/ 11 w 375"/>
                <a:gd name="T5" fmla="*/ 219 h 401"/>
                <a:gd name="T6" fmla="*/ 168 w 375"/>
                <a:gd name="T7" fmla="*/ 10 h 401"/>
                <a:gd name="T8" fmla="*/ 365 w 375"/>
                <a:gd name="T9" fmla="*/ 183 h 401"/>
              </a:gdLst>
              <a:ahLst/>
              <a:cxnLst>
                <a:cxn ang="0">
                  <a:pos x="T0" y="T1"/>
                </a:cxn>
                <a:cxn ang="0">
                  <a:pos x="T2" y="T3"/>
                </a:cxn>
                <a:cxn ang="0">
                  <a:pos x="T4" y="T5"/>
                </a:cxn>
                <a:cxn ang="0">
                  <a:pos x="T6" y="T7"/>
                </a:cxn>
                <a:cxn ang="0">
                  <a:pos x="T8" y="T9"/>
                </a:cxn>
              </a:cxnLst>
              <a:rect l="0" t="0" r="r" b="b"/>
              <a:pathLst>
                <a:path w="375" h="401">
                  <a:moveTo>
                    <a:pt x="365" y="183"/>
                  </a:moveTo>
                  <a:cubicBezTo>
                    <a:pt x="375" y="288"/>
                    <a:pt x="305" y="381"/>
                    <a:pt x="207" y="391"/>
                  </a:cubicBezTo>
                  <a:cubicBezTo>
                    <a:pt x="110" y="401"/>
                    <a:pt x="22" y="324"/>
                    <a:pt x="11" y="219"/>
                  </a:cubicBezTo>
                  <a:cubicBezTo>
                    <a:pt x="0" y="114"/>
                    <a:pt x="71" y="20"/>
                    <a:pt x="168" y="10"/>
                  </a:cubicBezTo>
                  <a:cubicBezTo>
                    <a:pt x="266" y="0"/>
                    <a:pt x="354" y="78"/>
                    <a:pt x="365" y="183"/>
                  </a:cubicBezTo>
                  <a:close/>
                </a:path>
              </a:pathLst>
            </a:custGeom>
            <a:solidFill>
              <a:srgbClr val="C26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9" name="Freeform 43">
              <a:extLst>
                <a:ext uri="{FF2B5EF4-FFF2-40B4-BE49-F238E27FC236}">
                  <a16:creationId xmlns:a16="http://schemas.microsoft.com/office/drawing/2014/main" id="{CA3E9731-11B6-A6A4-31D2-DFC3C1379BCF}"/>
                </a:ext>
              </a:extLst>
            </p:cNvPr>
            <p:cNvSpPr>
              <a:spLocks/>
            </p:cNvSpPr>
            <p:nvPr/>
          </p:nvSpPr>
          <p:spPr bwMode="auto">
            <a:xfrm>
              <a:off x="12203113" y="7104063"/>
              <a:ext cx="284163" cy="306388"/>
            </a:xfrm>
            <a:custGeom>
              <a:avLst/>
              <a:gdLst>
                <a:gd name="T0" fmla="*/ 365 w 375"/>
                <a:gd name="T1" fmla="*/ 183 h 401"/>
                <a:gd name="T2" fmla="*/ 207 w 375"/>
                <a:gd name="T3" fmla="*/ 391 h 401"/>
                <a:gd name="T4" fmla="*/ 11 w 375"/>
                <a:gd name="T5" fmla="*/ 219 h 401"/>
                <a:gd name="T6" fmla="*/ 168 w 375"/>
                <a:gd name="T7" fmla="*/ 10 h 401"/>
                <a:gd name="T8" fmla="*/ 365 w 375"/>
                <a:gd name="T9" fmla="*/ 183 h 401"/>
              </a:gdLst>
              <a:ahLst/>
              <a:cxnLst>
                <a:cxn ang="0">
                  <a:pos x="T0" y="T1"/>
                </a:cxn>
                <a:cxn ang="0">
                  <a:pos x="T2" y="T3"/>
                </a:cxn>
                <a:cxn ang="0">
                  <a:pos x="T4" y="T5"/>
                </a:cxn>
                <a:cxn ang="0">
                  <a:pos x="T6" y="T7"/>
                </a:cxn>
                <a:cxn ang="0">
                  <a:pos x="T8" y="T9"/>
                </a:cxn>
              </a:cxnLst>
              <a:rect l="0" t="0" r="r" b="b"/>
              <a:pathLst>
                <a:path w="375" h="401">
                  <a:moveTo>
                    <a:pt x="365" y="183"/>
                  </a:moveTo>
                  <a:cubicBezTo>
                    <a:pt x="375" y="288"/>
                    <a:pt x="305" y="381"/>
                    <a:pt x="207" y="391"/>
                  </a:cubicBezTo>
                  <a:cubicBezTo>
                    <a:pt x="110" y="401"/>
                    <a:pt x="22" y="324"/>
                    <a:pt x="11" y="219"/>
                  </a:cubicBezTo>
                  <a:cubicBezTo>
                    <a:pt x="0" y="114"/>
                    <a:pt x="71" y="20"/>
                    <a:pt x="168" y="10"/>
                  </a:cubicBezTo>
                  <a:cubicBezTo>
                    <a:pt x="266" y="0"/>
                    <a:pt x="354" y="78"/>
                    <a:pt x="365" y="183"/>
                  </a:cubicBezTo>
                  <a:close/>
                </a:path>
              </a:pathLst>
            </a:custGeom>
            <a:solidFill>
              <a:srgbClr val="69390E">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0" name="Freeform 44">
              <a:extLst>
                <a:ext uri="{FF2B5EF4-FFF2-40B4-BE49-F238E27FC236}">
                  <a16:creationId xmlns:a16="http://schemas.microsoft.com/office/drawing/2014/main" id="{7DEC6DD4-D4B8-26EE-1299-FB6CC41BFDEB}"/>
                </a:ext>
              </a:extLst>
            </p:cNvPr>
            <p:cNvSpPr>
              <a:spLocks/>
            </p:cNvSpPr>
            <p:nvPr/>
          </p:nvSpPr>
          <p:spPr bwMode="auto">
            <a:xfrm>
              <a:off x="13611225" y="7599363"/>
              <a:ext cx="368300" cy="246063"/>
            </a:xfrm>
            <a:custGeom>
              <a:avLst/>
              <a:gdLst>
                <a:gd name="T0" fmla="*/ 0 w 484"/>
                <a:gd name="T1" fmla="*/ 324 h 324"/>
                <a:gd name="T2" fmla="*/ 369 w 484"/>
                <a:gd name="T3" fmla="*/ 324 h 324"/>
                <a:gd name="T4" fmla="*/ 484 w 484"/>
                <a:gd name="T5" fmla="*/ 167 h 324"/>
                <a:gd name="T6" fmla="*/ 328 w 484"/>
                <a:gd name="T7" fmla="*/ 0 h 324"/>
                <a:gd name="T8" fmla="*/ 0 w 484"/>
                <a:gd name="T9" fmla="*/ 324 h 324"/>
              </a:gdLst>
              <a:ahLst/>
              <a:cxnLst>
                <a:cxn ang="0">
                  <a:pos x="T0" y="T1"/>
                </a:cxn>
                <a:cxn ang="0">
                  <a:pos x="T2" y="T3"/>
                </a:cxn>
                <a:cxn ang="0">
                  <a:pos x="T4" y="T5"/>
                </a:cxn>
                <a:cxn ang="0">
                  <a:pos x="T6" y="T7"/>
                </a:cxn>
                <a:cxn ang="0">
                  <a:pos x="T8" y="T9"/>
                </a:cxn>
              </a:cxnLst>
              <a:rect l="0" t="0" r="r" b="b"/>
              <a:pathLst>
                <a:path w="484" h="324">
                  <a:moveTo>
                    <a:pt x="0" y="324"/>
                  </a:moveTo>
                  <a:lnTo>
                    <a:pt x="369" y="324"/>
                  </a:lnTo>
                  <a:lnTo>
                    <a:pt x="484" y="167"/>
                  </a:lnTo>
                  <a:lnTo>
                    <a:pt x="328" y="0"/>
                  </a:lnTo>
                  <a:lnTo>
                    <a:pt x="0" y="324"/>
                  </a:lnTo>
                  <a:close/>
                </a:path>
              </a:pathLst>
            </a:custGeom>
            <a:solidFill>
              <a:srgbClr val="49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1" name="Freeform 45">
              <a:extLst>
                <a:ext uri="{FF2B5EF4-FFF2-40B4-BE49-F238E27FC236}">
                  <a16:creationId xmlns:a16="http://schemas.microsoft.com/office/drawing/2014/main" id="{25E988A1-8388-9427-94C4-A48B91953D5E}"/>
                </a:ext>
              </a:extLst>
            </p:cNvPr>
            <p:cNvSpPr>
              <a:spLocks/>
            </p:cNvSpPr>
            <p:nvPr/>
          </p:nvSpPr>
          <p:spPr bwMode="auto">
            <a:xfrm>
              <a:off x="11911013" y="7523163"/>
              <a:ext cx="1316038" cy="1238250"/>
            </a:xfrm>
            <a:custGeom>
              <a:avLst/>
              <a:gdLst>
                <a:gd name="T0" fmla="*/ 1213 w 1730"/>
                <a:gd name="T1" fmla="*/ 1628 h 1628"/>
                <a:gd name="T2" fmla="*/ 0 w 1730"/>
                <a:gd name="T3" fmla="*/ 1628 h 1628"/>
                <a:gd name="T4" fmla="*/ 275 w 1730"/>
                <a:gd name="T5" fmla="*/ 1019 h 1628"/>
                <a:gd name="T6" fmla="*/ 203 w 1730"/>
                <a:gd name="T7" fmla="*/ 642 h 1628"/>
                <a:gd name="T8" fmla="*/ 3 w 1730"/>
                <a:gd name="T9" fmla="*/ 301 h 1628"/>
                <a:gd name="T10" fmla="*/ 204 w 1730"/>
                <a:gd name="T11" fmla="*/ 93 h 1628"/>
                <a:gd name="T12" fmla="*/ 476 w 1730"/>
                <a:gd name="T13" fmla="*/ 0 h 1628"/>
                <a:gd name="T14" fmla="*/ 1007 w 1730"/>
                <a:gd name="T15" fmla="*/ 0 h 1628"/>
                <a:gd name="T16" fmla="*/ 1243 w 1730"/>
                <a:gd name="T17" fmla="*/ 40 h 1628"/>
                <a:gd name="T18" fmla="*/ 1523 w 1730"/>
                <a:gd name="T19" fmla="*/ 280 h 1628"/>
                <a:gd name="T20" fmla="*/ 1730 w 1730"/>
                <a:gd name="T21" fmla="*/ 709 h 1628"/>
                <a:gd name="T22" fmla="*/ 1398 w 1730"/>
                <a:gd name="T23" fmla="*/ 723 h 1628"/>
                <a:gd name="T24" fmla="*/ 1281 w 1730"/>
                <a:gd name="T25" fmla="*/ 932 h 1628"/>
                <a:gd name="T26" fmla="*/ 1188 w 1730"/>
                <a:gd name="T27" fmla="*/ 1019 h 1628"/>
                <a:gd name="T28" fmla="*/ 1213 w 1730"/>
                <a:gd name="T29" fmla="*/ 1628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0" h="1628">
                  <a:moveTo>
                    <a:pt x="1213" y="1628"/>
                  </a:moveTo>
                  <a:lnTo>
                    <a:pt x="0" y="1628"/>
                  </a:lnTo>
                  <a:lnTo>
                    <a:pt x="275" y="1019"/>
                  </a:lnTo>
                  <a:cubicBezTo>
                    <a:pt x="202" y="908"/>
                    <a:pt x="176" y="772"/>
                    <a:pt x="203" y="642"/>
                  </a:cubicBezTo>
                  <a:lnTo>
                    <a:pt x="3" y="301"/>
                  </a:lnTo>
                  <a:lnTo>
                    <a:pt x="204" y="93"/>
                  </a:lnTo>
                  <a:cubicBezTo>
                    <a:pt x="282" y="33"/>
                    <a:pt x="378" y="0"/>
                    <a:pt x="476" y="0"/>
                  </a:cubicBezTo>
                  <a:lnTo>
                    <a:pt x="1007" y="0"/>
                  </a:lnTo>
                  <a:lnTo>
                    <a:pt x="1243" y="40"/>
                  </a:lnTo>
                  <a:cubicBezTo>
                    <a:pt x="1366" y="78"/>
                    <a:pt x="1467" y="164"/>
                    <a:pt x="1523" y="280"/>
                  </a:cubicBezTo>
                  <a:lnTo>
                    <a:pt x="1730" y="709"/>
                  </a:lnTo>
                  <a:lnTo>
                    <a:pt x="1398" y="723"/>
                  </a:lnTo>
                  <a:cubicBezTo>
                    <a:pt x="1382" y="803"/>
                    <a:pt x="1341" y="876"/>
                    <a:pt x="1281" y="932"/>
                  </a:cubicBezTo>
                  <a:lnTo>
                    <a:pt x="1188" y="1019"/>
                  </a:lnTo>
                  <a:lnTo>
                    <a:pt x="1213" y="1628"/>
                  </a:lnTo>
                  <a:close/>
                </a:path>
              </a:pathLst>
            </a:custGeom>
            <a:gradFill>
              <a:gsLst>
                <a:gs pos="15000">
                  <a:srgbClr val="283F84"/>
                </a:gs>
                <a:gs pos="0">
                  <a:srgbClr val="062961"/>
                </a:gs>
                <a:gs pos="74000">
                  <a:srgbClr val="4954A6"/>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2" name="Freeform 46">
              <a:extLst>
                <a:ext uri="{FF2B5EF4-FFF2-40B4-BE49-F238E27FC236}">
                  <a16:creationId xmlns:a16="http://schemas.microsoft.com/office/drawing/2014/main" id="{A9E6AA05-1A1B-A8BA-4FAF-618D38137AEA}"/>
                </a:ext>
              </a:extLst>
            </p:cNvPr>
            <p:cNvSpPr>
              <a:spLocks/>
            </p:cNvSpPr>
            <p:nvPr/>
          </p:nvSpPr>
          <p:spPr bwMode="auto">
            <a:xfrm>
              <a:off x="12415838" y="7178675"/>
              <a:ext cx="352425" cy="577850"/>
            </a:xfrm>
            <a:custGeom>
              <a:avLst/>
              <a:gdLst>
                <a:gd name="T0" fmla="*/ 379 w 462"/>
                <a:gd name="T1" fmla="*/ 457 h 759"/>
                <a:gd name="T2" fmla="*/ 342 w 462"/>
                <a:gd name="T3" fmla="*/ 451 h 759"/>
                <a:gd name="T4" fmla="*/ 330 w 462"/>
                <a:gd name="T5" fmla="*/ 451 h 759"/>
                <a:gd name="T6" fmla="*/ 383 w 462"/>
                <a:gd name="T7" fmla="*/ 40 h 759"/>
                <a:gd name="T8" fmla="*/ 71 w 462"/>
                <a:gd name="T9" fmla="*/ 0 h 759"/>
                <a:gd name="T10" fmla="*/ 13 w 462"/>
                <a:gd name="T11" fmla="*/ 451 h 759"/>
                <a:gd name="T12" fmla="*/ 0 w 462"/>
                <a:gd name="T13" fmla="*/ 451 h 759"/>
                <a:gd name="T14" fmla="*/ 256 w 462"/>
                <a:gd name="T15" fmla="*/ 752 h 759"/>
                <a:gd name="T16" fmla="*/ 379 w 462"/>
                <a:gd name="T17" fmla="*/ 457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759">
                  <a:moveTo>
                    <a:pt x="379" y="457"/>
                  </a:moveTo>
                  <a:lnTo>
                    <a:pt x="342" y="451"/>
                  </a:lnTo>
                  <a:lnTo>
                    <a:pt x="330" y="451"/>
                  </a:lnTo>
                  <a:lnTo>
                    <a:pt x="383" y="40"/>
                  </a:lnTo>
                  <a:lnTo>
                    <a:pt x="71" y="0"/>
                  </a:lnTo>
                  <a:lnTo>
                    <a:pt x="13" y="451"/>
                  </a:lnTo>
                  <a:lnTo>
                    <a:pt x="0" y="451"/>
                  </a:lnTo>
                  <a:cubicBezTo>
                    <a:pt x="0" y="451"/>
                    <a:pt x="51" y="745"/>
                    <a:pt x="256" y="752"/>
                  </a:cubicBezTo>
                  <a:cubicBezTo>
                    <a:pt x="462" y="759"/>
                    <a:pt x="379" y="457"/>
                    <a:pt x="379" y="457"/>
                  </a:cubicBezTo>
                  <a:close/>
                </a:path>
              </a:pathLst>
            </a:custGeom>
            <a:gradFill>
              <a:gsLst>
                <a:gs pos="36000">
                  <a:srgbClr val="FFB178"/>
                </a:gs>
                <a:gs pos="100000">
                  <a:srgbClr val="F58931"/>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3" name="Freeform 47">
              <a:extLst>
                <a:ext uri="{FF2B5EF4-FFF2-40B4-BE49-F238E27FC236}">
                  <a16:creationId xmlns:a16="http://schemas.microsoft.com/office/drawing/2014/main" id="{DDD85219-C0EA-AAAD-9E4F-8082691D5D83}"/>
                </a:ext>
              </a:extLst>
            </p:cNvPr>
            <p:cNvSpPr>
              <a:spLocks/>
            </p:cNvSpPr>
            <p:nvPr/>
          </p:nvSpPr>
          <p:spPr bwMode="auto">
            <a:xfrm>
              <a:off x="12446000" y="6757988"/>
              <a:ext cx="581025" cy="668338"/>
            </a:xfrm>
            <a:custGeom>
              <a:avLst/>
              <a:gdLst>
                <a:gd name="T0" fmla="*/ 705 w 764"/>
                <a:gd name="T1" fmla="*/ 492 h 877"/>
                <a:gd name="T2" fmla="*/ 297 w 764"/>
                <a:gd name="T3" fmla="*/ 847 h 877"/>
                <a:gd name="T4" fmla="*/ 59 w 764"/>
                <a:gd name="T5" fmla="*/ 351 h 877"/>
                <a:gd name="T6" fmla="*/ 459 w 764"/>
                <a:gd name="T7" fmla="*/ 39 h 877"/>
                <a:gd name="T8" fmla="*/ 705 w 764"/>
                <a:gd name="T9" fmla="*/ 492 h 877"/>
              </a:gdLst>
              <a:ahLst/>
              <a:cxnLst>
                <a:cxn ang="0">
                  <a:pos x="T0" y="T1"/>
                </a:cxn>
                <a:cxn ang="0">
                  <a:pos x="T2" y="T3"/>
                </a:cxn>
                <a:cxn ang="0">
                  <a:pos x="T4" y="T5"/>
                </a:cxn>
                <a:cxn ang="0">
                  <a:pos x="T6" y="T7"/>
                </a:cxn>
                <a:cxn ang="0">
                  <a:pos x="T8" y="T9"/>
                </a:cxn>
              </a:cxnLst>
              <a:rect l="0" t="0" r="r" b="b"/>
              <a:pathLst>
                <a:path w="764" h="877">
                  <a:moveTo>
                    <a:pt x="705" y="492"/>
                  </a:moveTo>
                  <a:cubicBezTo>
                    <a:pt x="645" y="791"/>
                    <a:pt x="431" y="877"/>
                    <a:pt x="297" y="847"/>
                  </a:cubicBezTo>
                  <a:cubicBezTo>
                    <a:pt x="163" y="818"/>
                    <a:pt x="0" y="650"/>
                    <a:pt x="59" y="351"/>
                  </a:cubicBezTo>
                  <a:cubicBezTo>
                    <a:pt x="119" y="53"/>
                    <a:pt x="280" y="0"/>
                    <a:pt x="459" y="39"/>
                  </a:cubicBezTo>
                  <a:cubicBezTo>
                    <a:pt x="637" y="78"/>
                    <a:pt x="764" y="194"/>
                    <a:pt x="705" y="492"/>
                  </a:cubicBez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4" name="Freeform 48">
              <a:extLst>
                <a:ext uri="{FF2B5EF4-FFF2-40B4-BE49-F238E27FC236}">
                  <a16:creationId xmlns:a16="http://schemas.microsoft.com/office/drawing/2014/main" id="{8BE86273-AA1B-17D2-1D12-A50A13C421F1}"/>
                </a:ext>
              </a:extLst>
            </p:cNvPr>
            <p:cNvSpPr>
              <a:spLocks/>
            </p:cNvSpPr>
            <p:nvPr/>
          </p:nvSpPr>
          <p:spPr bwMode="auto">
            <a:xfrm>
              <a:off x="12141200" y="6586538"/>
              <a:ext cx="1011238" cy="682625"/>
            </a:xfrm>
            <a:custGeom>
              <a:avLst/>
              <a:gdLst>
                <a:gd name="T0" fmla="*/ 940 w 1330"/>
                <a:gd name="T1" fmla="*/ 337 h 898"/>
                <a:gd name="T2" fmla="*/ 488 w 1330"/>
                <a:gd name="T3" fmla="*/ 563 h 898"/>
                <a:gd name="T4" fmla="*/ 419 w 1330"/>
                <a:gd name="T5" fmla="*/ 898 h 898"/>
                <a:gd name="T6" fmla="*/ 475 w 1330"/>
                <a:gd name="T7" fmla="*/ 184 h 898"/>
                <a:gd name="T8" fmla="*/ 609 w 1330"/>
                <a:gd name="T9" fmla="*/ 48 h 898"/>
                <a:gd name="T10" fmla="*/ 1134 w 1330"/>
                <a:gd name="T11" fmla="*/ 207 h 898"/>
                <a:gd name="T12" fmla="*/ 1095 w 1330"/>
                <a:gd name="T13" fmla="*/ 762 h 898"/>
                <a:gd name="T14" fmla="*/ 1080 w 1330"/>
                <a:gd name="T15" fmla="*/ 500 h 898"/>
                <a:gd name="T16" fmla="*/ 940 w 1330"/>
                <a:gd name="T17" fmla="*/ 33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0" h="898">
                  <a:moveTo>
                    <a:pt x="940" y="337"/>
                  </a:moveTo>
                  <a:cubicBezTo>
                    <a:pt x="940" y="337"/>
                    <a:pt x="828" y="584"/>
                    <a:pt x="488" y="563"/>
                  </a:cubicBezTo>
                  <a:cubicBezTo>
                    <a:pt x="488" y="563"/>
                    <a:pt x="541" y="746"/>
                    <a:pt x="419" y="898"/>
                  </a:cubicBezTo>
                  <a:cubicBezTo>
                    <a:pt x="419" y="898"/>
                    <a:pt x="0" y="276"/>
                    <a:pt x="475" y="184"/>
                  </a:cubicBezTo>
                  <a:cubicBezTo>
                    <a:pt x="475" y="184"/>
                    <a:pt x="497" y="81"/>
                    <a:pt x="609" y="48"/>
                  </a:cubicBezTo>
                  <a:cubicBezTo>
                    <a:pt x="776" y="0"/>
                    <a:pt x="994" y="25"/>
                    <a:pt x="1134" y="207"/>
                  </a:cubicBezTo>
                  <a:cubicBezTo>
                    <a:pt x="1330" y="463"/>
                    <a:pt x="1095" y="762"/>
                    <a:pt x="1095" y="762"/>
                  </a:cubicBezTo>
                  <a:cubicBezTo>
                    <a:pt x="1095" y="762"/>
                    <a:pt x="1068" y="662"/>
                    <a:pt x="1080" y="500"/>
                  </a:cubicBezTo>
                  <a:cubicBezTo>
                    <a:pt x="1080" y="500"/>
                    <a:pt x="956" y="446"/>
                    <a:pt x="940" y="337"/>
                  </a:cubicBezTo>
                  <a:close/>
                </a:path>
              </a:pathLst>
            </a:custGeom>
            <a:solidFill>
              <a:srgbClr val="C26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5" name="Freeform: Shape 34">
              <a:extLst>
                <a:ext uri="{FF2B5EF4-FFF2-40B4-BE49-F238E27FC236}">
                  <a16:creationId xmlns:a16="http://schemas.microsoft.com/office/drawing/2014/main" id="{8FDAFCAF-38BF-A6AB-649B-D53490702176}"/>
                </a:ext>
              </a:extLst>
            </p:cNvPr>
            <p:cNvSpPr>
              <a:spLocks/>
            </p:cNvSpPr>
            <p:nvPr/>
          </p:nvSpPr>
          <p:spPr bwMode="auto">
            <a:xfrm>
              <a:off x="12284075" y="7386539"/>
              <a:ext cx="2158619" cy="1282799"/>
            </a:xfrm>
            <a:custGeom>
              <a:avLst/>
              <a:gdLst>
                <a:gd name="connsiteX0" fmla="*/ 65413 w 2158619"/>
                <a:gd name="connsiteY0" fmla="*/ 1155799 h 1282799"/>
                <a:gd name="connsiteX1" fmla="*/ 132347 w 2158619"/>
                <a:gd name="connsiteY1" fmla="*/ 1206448 h 1282799"/>
                <a:gd name="connsiteX2" fmla="*/ 298162 w 2158619"/>
                <a:gd name="connsiteY2" fmla="*/ 1194353 h 1282799"/>
                <a:gd name="connsiteX3" fmla="*/ 345320 w 2158619"/>
                <a:gd name="connsiteY3" fmla="*/ 1217787 h 1282799"/>
                <a:gd name="connsiteX4" fmla="*/ 398563 w 2158619"/>
                <a:gd name="connsiteY4" fmla="*/ 1245757 h 1282799"/>
                <a:gd name="connsiteX5" fmla="*/ 419100 w 2158619"/>
                <a:gd name="connsiteY5" fmla="*/ 1280531 h 1282799"/>
                <a:gd name="connsiteX6" fmla="*/ 419100 w 2158619"/>
                <a:gd name="connsiteY6" fmla="*/ 1282799 h 1282799"/>
                <a:gd name="connsiteX7" fmla="*/ 81386 w 2158619"/>
                <a:gd name="connsiteY7" fmla="*/ 1282799 h 1282799"/>
                <a:gd name="connsiteX8" fmla="*/ 0 w 2158619"/>
                <a:gd name="connsiteY8" fmla="*/ 1252561 h 1282799"/>
                <a:gd name="connsiteX9" fmla="*/ 1959674 w 2158619"/>
                <a:gd name="connsiteY9" fmla="*/ 31 h 1282799"/>
                <a:gd name="connsiteX10" fmla="*/ 1872044 w 2158619"/>
                <a:gd name="connsiteY10" fmla="*/ 85169 h 1282799"/>
                <a:gd name="connsiteX11" fmla="*/ 2011490 w 2158619"/>
                <a:gd name="connsiteY11" fmla="*/ 95051 h 1282799"/>
                <a:gd name="connsiteX12" fmla="*/ 2156270 w 2158619"/>
                <a:gd name="connsiteY12" fmla="*/ 84409 h 1282799"/>
                <a:gd name="connsiteX13" fmla="*/ 2109788 w 2158619"/>
                <a:gd name="connsiteY13" fmla="*/ 206035 h 1282799"/>
                <a:gd name="connsiteX14" fmla="*/ 1976438 w 2158619"/>
                <a:gd name="connsiteY14" fmla="*/ 246324 h 1282799"/>
                <a:gd name="connsiteX15" fmla="*/ 1762316 w 2158619"/>
                <a:gd name="connsiteY15" fmla="*/ 247084 h 1282799"/>
                <a:gd name="connsiteX16" fmla="*/ 1695260 w 2158619"/>
                <a:gd name="connsiteY16" fmla="*/ 339824 h 1282799"/>
                <a:gd name="connsiteX17" fmla="*/ 1576388 w 2158619"/>
                <a:gd name="connsiteY17" fmla="*/ 212877 h 1282799"/>
                <a:gd name="connsiteX18" fmla="*/ 1650302 w 2158619"/>
                <a:gd name="connsiteY18" fmla="*/ 149023 h 1282799"/>
                <a:gd name="connsiteX19" fmla="*/ 1731074 w 2158619"/>
                <a:gd name="connsiteY19" fmla="*/ 57803 h 1282799"/>
                <a:gd name="connsiteX20" fmla="*/ 1820990 w 2158619"/>
                <a:gd name="connsiteY20" fmla="*/ 31198 h 1282799"/>
                <a:gd name="connsiteX21" fmla="*/ 1959674 w 2158619"/>
                <a:gd name="connsiteY21" fmla="*/ 31 h 128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8619" h="1282799">
                  <a:moveTo>
                    <a:pt x="65413" y="1155799"/>
                  </a:moveTo>
                  <a:lnTo>
                    <a:pt x="132347" y="1206448"/>
                  </a:lnTo>
                  <a:lnTo>
                    <a:pt x="298162" y="1194353"/>
                  </a:lnTo>
                  <a:lnTo>
                    <a:pt x="345320" y="1217787"/>
                  </a:lnTo>
                  <a:cubicBezTo>
                    <a:pt x="344560" y="1217031"/>
                    <a:pt x="380309" y="1235174"/>
                    <a:pt x="398563" y="1245757"/>
                  </a:cubicBezTo>
                  <a:cubicBezTo>
                    <a:pt x="410733" y="1253317"/>
                    <a:pt x="417579" y="1266168"/>
                    <a:pt x="419100" y="1280531"/>
                  </a:cubicBezTo>
                  <a:lnTo>
                    <a:pt x="419100" y="1282799"/>
                  </a:lnTo>
                  <a:lnTo>
                    <a:pt x="81386" y="1282799"/>
                  </a:lnTo>
                  <a:cubicBezTo>
                    <a:pt x="81386" y="1282799"/>
                    <a:pt x="50201" y="1271460"/>
                    <a:pt x="0" y="1252561"/>
                  </a:cubicBezTo>
                  <a:close/>
                  <a:moveTo>
                    <a:pt x="1959674" y="31"/>
                  </a:moveTo>
                  <a:cubicBezTo>
                    <a:pt x="1991678" y="-1489"/>
                    <a:pt x="1974152" y="53242"/>
                    <a:pt x="1872044" y="85169"/>
                  </a:cubicBezTo>
                  <a:lnTo>
                    <a:pt x="2011490" y="95051"/>
                  </a:lnTo>
                  <a:cubicBezTo>
                    <a:pt x="2011490" y="95051"/>
                    <a:pt x="2146364" y="67686"/>
                    <a:pt x="2156270" y="84409"/>
                  </a:cubicBezTo>
                  <a:cubicBezTo>
                    <a:pt x="2166938" y="100373"/>
                    <a:pt x="2139506" y="187031"/>
                    <a:pt x="2109788" y="206035"/>
                  </a:cubicBezTo>
                  <a:cubicBezTo>
                    <a:pt x="2064830" y="234921"/>
                    <a:pt x="1976438" y="246324"/>
                    <a:pt x="1976438" y="246324"/>
                  </a:cubicBezTo>
                  <a:lnTo>
                    <a:pt x="1762316" y="247084"/>
                  </a:lnTo>
                  <a:lnTo>
                    <a:pt x="1695260" y="339824"/>
                  </a:lnTo>
                  <a:lnTo>
                    <a:pt x="1576388" y="212877"/>
                  </a:lnTo>
                  <a:lnTo>
                    <a:pt x="1650302" y="149023"/>
                  </a:lnTo>
                  <a:cubicBezTo>
                    <a:pt x="1650302" y="149023"/>
                    <a:pt x="1673924" y="74527"/>
                    <a:pt x="1731074" y="57803"/>
                  </a:cubicBezTo>
                  <a:lnTo>
                    <a:pt x="1820990" y="31198"/>
                  </a:lnTo>
                  <a:cubicBezTo>
                    <a:pt x="1820990" y="31198"/>
                    <a:pt x="1924622" y="2312"/>
                    <a:pt x="1959674" y="31"/>
                  </a:cubicBez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36" name="Freeform 50">
              <a:extLst>
                <a:ext uri="{FF2B5EF4-FFF2-40B4-BE49-F238E27FC236}">
                  <a16:creationId xmlns:a16="http://schemas.microsoft.com/office/drawing/2014/main" id="{BA569522-F3BB-B75D-EBE2-03B5807AB9D4}"/>
                </a:ext>
              </a:extLst>
            </p:cNvPr>
            <p:cNvSpPr>
              <a:spLocks/>
            </p:cNvSpPr>
            <p:nvPr/>
          </p:nvSpPr>
          <p:spPr bwMode="auto">
            <a:xfrm>
              <a:off x="11617325" y="7751763"/>
              <a:ext cx="731838" cy="887413"/>
            </a:xfrm>
            <a:custGeom>
              <a:avLst/>
              <a:gdLst>
                <a:gd name="T0" fmla="*/ 434 w 962"/>
                <a:gd name="T1" fmla="*/ 639 h 1167"/>
                <a:gd name="T2" fmla="*/ 588 w 962"/>
                <a:gd name="T3" fmla="*/ 341 h 1167"/>
                <a:gd name="T4" fmla="*/ 388 w 962"/>
                <a:gd name="T5" fmla="*/ 0 h 1167"/>
                <a:gd name="T6" fmla="*/ 59 w 962"/>
                <a:gd name="T7" fmla="*/ 711 h 1167"/>
                <a:gd name="T8" fmla="*/ 876 w 962"/>
                <a:gd name="T9" fmla="*/ 1167 h 1167"/>
                <a:gd name="T10" fmla="*/ 962 w 962"/>
                <a:gd name="T11" fmla="*/ 1039 h 1167"/>
                <a:gd name="T12" fmla="*/ 434 w 962"/>
                <a:gd name="T13" fmla="*/ 639 h 1167"/>
              </a:gdLst>
              <a:ahLst/>
              <a:cxnLst>
                <a:cxn ang="0">
                  <a:pos x="T0" y="T1"/>
                </a:cxn>
                <a:cxn ang="0">
                  <a:pos x="T2" y="T3"/>
                </a:cxn>
                <a:cxn ang="0">
                  <a:pos x="T4" y="T5"/>
                </a:cxn>
                <a:cxn ang="0">
                  <a:pos x="T6" y="T7"/>
                </a:cxn>
                <a:cxn ang="0">
                  <a:pos x="T8" y="T9"/>
                </a:cxn>
                <a:cxn ang="0">
                  <a:pos x="T10" y="T11"/>
                </a:cxn>
                <a:cxn ang="0">
                  <a:pos x="T12" y="T13"/>
                </a:cxn>
              </a:cxnLst>
              <a:rect l="0" t="0" r="r" b="b"/>
              <a:pathLst>
                <a:path w="962" h="1167">
                  <a:moveTo>
                    <a:pt x="434" y="639"/>
                  </a:moveTo>
                  <a:lnTo>
                    <a:pt x="588" y="341"/>
                  </a:lnTo>
                  <a:lnTo>
                    <a:pt x="388" y="0"/>
                  </a:lnTo>
                  <a:cubicBezTo>
                    <a:pt x="388" y="0"/>
                    <a:pt x="0" y="503"/>
                    <a:pt x="59" y="711"/>
                  </a:cubicBezTo>
                  <a:cubicBezTo>
                    <a:pt x="100" y="855"/>
                    <a:pt x="642" y="1077"/>
                    <a:pt x="876" y="1167"/>
                  </a:cubicBezTo>
                  <a:lnTo>
                    <a:pt x="962" y="1039"/>
                  </a:lnTo>
                  <a:lnTo>
                    <a:pt x="434" y="639"/>
                  </a:lnTo>
                  <a:close/>
                </a:path>
              </a:pathLst>
            </a:custGeom>
            <a:solidFill>
              <a:srgbClr val="49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7" name="Rectangle 51">
              <a:extLst>
                <a:ext uri="{FF2B5EF4-FFF2-40B4-BE49-F238E27FC236}">
                  <a16:creationId xmlns:a16="http://schemas.microsoft.com/office/drawing/2014/main" id="{AA15932A-535E-D963-FC20-24686734C3D5}"/>
                </a:ext>
              </a:extLst>
            </p:cNvPr>
            <p:cNvSpPr>
              <a:spLocks noChangeArrowheads="1"/>
            </p:cNvSpPr>
            <p:nvPr/>
          </p:nvSpPr>
          <p:spPr bwMode="auto">
            <a:xfrm>
              <a:off x="12312650" y="9832975"/>
              <a:ext cx="122238" cy="1125538"/>
            </a:xfrm>
            <a:prstGeom prst="rect">
              <a:avLst/>
            </a:prstGeom>
            <a:solidFill>
              <a:srgbClr val="495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8" name="Oval 53">
              <a:extLst>
                <a:ext uri="{FF2B5EF4-FFF2-40B4-BE49-F238E27FC236}">
                  <a16:creationId xmlns:a16="http://schemas.microsoft.com/office/drawing/2014/main" id="{1AA2CCA6-9E61-D57A-CD00-CB921AB1A7B8}"/>
                </a:ext>
              </a:extLst>
            </p:cNvPr>
            <p:cNvSpPr>
              <a:spLocks noChangeArrowheads="1"/>
            </p:cNvSpPr>
            <p:nvPr/>
          </p:nvSpPr>
          <p:spPr bwMode="auto">
            <a:xfrm>
              <a:off x="11645900" y="11098213"/>
              <a:ext cx="150813" cy="150813"/>
            </a:xfrm>
            <a:prstGeom prst="ellipse">
              <a:avLst/>
            </a:prstGeom>
            <a:solidFill>
              <a:srgbClr val="49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9" name="Oval 54">
              <a:extLst>
                <a:ext uri="{FF2B5EF4-FFF2-40B4-BE49-F238E27FC236}">
                  <a16:creationId xmlns:a16="http://schemas.microsoft.com/office/drawing/2014/main" id="{1E3DD861-6E28-C519-256B-8A170E866BCA}"/>
                </a:ext>
              </a:extLst>
            </p:cNvPr>
            <p:cNvSpPr>
              <a:spLocks noChangeArrowheads="1"/>
            </p:cNvSpPr>
            <p:nvPr/>
          </p:nvSpPr>
          <p:spPr bwMode="auto">
            <a:xfrm>
              <a:off x="12893675" y="11098213"/>
              <a:ext cx="150813" cy="150813"/>
            </a:xfrm>
            <a:prstGeom prst="ellipse">
              <a:avLst/>
            </a:prstGeom>
            <a:solidFill>
              <a:srgbClr val="49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0" name="Freeform 55">
              <a:extLst>
                <a:ext uri="{FF2B5EF4-FFF2-40B4-BE49-F238E27FC236}">
                  <a16:creationId xmlns:a16="http://schemas.microsoft.com/office/drawing/2014/main" id="{87447277-61C2-A4D5-5576-FCEA2B5E17CA}"/>
                </a:ext>
              </a:extLst>
            </p:cNvPr>
            <p:cNvSpPr>
              <a:spLocks/>
            </p:cNvSpPr>
            <p:nvPr/>
          </p:nvSpPr>
          <p:spPr bwMode="auto">
            <a:xfrm>
              <a:off x="12787313" y="7778750"/>
              <a:ext cx="1466850" cy="982663"/>
            </a:xfrm>
            <a:custGeom>
              <a:avLst/>
              <a:gdLst>
                <a:gd name="T0" fmla="*/ 1610 w 1928"/>
                <a:gd name="T1" fmla="*/ 1292 h 1292"/>
                <a:gd name="T2" fmla="*/ 0 w 1928"/>
                <a:gd name="T3" fmla="*/ 1292 h 1292"/>
                <a:gd name="T4" fmla="*/ 318 w 1928"/>
                <a:gd name="T5" fmla="*/ 0 h 1292"/>
                <a:gd name="T6" fmla="*/ 1928 w 1928"/>
                <a:gd name="T7" fmla="*/ 0 h 1292"/>
                <a:gd name="T8" fmla="*/ 1610 w 1928"/>
                <a:gd name="T9" fmla="*/ 1292 h 1292"/>
              </a:gdLst>
              <a:ahLst/>
              <a:cxnLst>
                <a:cxn ang="0">
                  <a:pos x="T0" y="T1"/>
                </a:cxn>
                <a:cxn ang="0">
                  <a:pos x="T2" y="T3"/>
                </a:cxn>
                <a:cxn ang="0">
                  <a:pos x="T4" y="T5"/>
                </a:cxn>
                <a:cxn ang="0">
                  <a:pos x="T6" y="T7"/>
                </a:cxn>
                <a:cxn ang="0">
                  <a:pos x="T8" y="T9"/>
                </a:cxn>
              </a:cxnLst>
              <a:rect l="0" t="0" r="r" b="b"/>
              <a:pathLst>
                <a:path w="1928" h="1292">
                  <a:moveTo>
                    <a:pt x="1610" y="1292"/>
                  </a:moveTo>
                  <a:lnTo>
                    <a:pt x="0" y="1292"/>
                  </a:lnTo>
                  <a:lnTo>
                    <a:pt x="318" y="0"/>
                  </a:lnTo>
                  <a:lnTo>
                    <a:pt x="1928" y="0"/>
                  </a:lnTo>
                  <a:lnTo>
                    <a:pt x="1610" y="1292"/>
                  </a:lnTo>
                  <a:close/>
                </a:path>
              </a:pathLst>
            </a:custGeom>
            <a:gradFill>
              <a:gsLst>
                <a:gs pos="0">
                  <a:srgbClr val="7C83A1"/>
                </a:gs>
                <a:gs pos="86000">
                  <a:srgbClr val="BFBFBF"/>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1" name="Freeform 56">
              <a:extLst>
                <a:ext uri="{FF2B5EF4-FFF2-40B4-BE49-F238E27FC236}">
                  <a16:creationId xmlns:a16="http://schemas.microsoft.com/office/drawing/2014/main" id="{7E799517-D309-AF3D-98C6-1C3FA807A2B5}"/>
                </a:ext>
              </a:extLst>
            </p:cNvPr>
            <p:cNvSpPr>
              <a:spLocks/>
            </p:cNvSpPr>
            <p:nvPr/>
          </p:nvSpPr>
          <p:spPr bwMode="auto">
            <a:xfrm>
              <a:off x="12107863" y="8669338"/>
              <a:ext cx="1927225" cy="92075"/>
            </a:xfrm>
            <a:custGeom>
              <a:avLst/>
              <a:gdLst>
                <a:gd name="T0" fmla="*/ 2502 w 2532"/>
                <a:gd name="T1" fmla="*/ 120 h 120"/>
                <a:gd name="T2" fmla="*/ 0 w 2532"/>
                <a:gd name="T3" fmla="*/ 120 h 120"/>
                <a:gd name="T4" fmla="*/ 29 w 2532"/>
                <a:gd name="T5" fmla="*/ 0 h 120"/>
                <a:gd name="T6" fmla="*/ 2532 w 2532"/>
                <a:gd name="T7" fmla="*/ 0 h 120"/>
                <a:gd name="T8" fmla="*/ 2502 w 2532"/>
                <a:gd name="T9" fmla="*/ 120 h 120"/>
              </a:gdLst>
              <a:ahLst/>
              <a:cxnLst>
                <a:cxn ang="0">
                  <a:pos x="T0" y="T1"/>
                </a:cxn>
                <a:cxn ang="0">
                  <a:pos x="T2" y="T3"/>
                </a:cxn>
                <a:cxn ang="0">
                  <a:pos x="T4" y="T5"/>
                </a:cxn>
                <a:cxn ang="0">
                  <a:pos x="T6" y="T7"/>
                </a:cxn>
                <a:cxn ang="0">
                  <a:pos x="T8" y="T9"/>
                </a:cxn>
              </a:cxnLst>
              <a:rect l="0" t="0" r="r" b="b"/>
              <a:pathLst>
                <a:path w="2532" h="120">
                  <a:moveTo>
                    <a:pt x="2502" y="120"/>
                  </a:moveTo>
                  <a:lnTo>
                    <a:pt x="0" y="120"/>
                  </a:lnTo>
                  <a:lnTo>
                    <a:pt x="29" y="0"/>
                  </a:lnTo>
                  <a:lnTo>
                    <a:pt x="2532" y="0"/>
                  </a:lnTo>
                  <a:lnTo>
                    <a:pt x="2502" y="12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2" name="Freeform 59">
              <a:extLst>
                <a:ext uri="{FF2B5EF4-FFF2-40B4-BE49-F238E27FC236}">
                  <a16:creationId xmlns:a16="http://schemas.microsoft.com/office/drawing/2014/main" id="{1AB45051-7E76-5E7E-23FB-DFCD459D2F5E}"/>
                </a:ext>
              </a:extLst>
            </p:cNvPr>
            <p:cNvSpPr>
              <a:spLocks/>
            </p:cNvSpPr>
            <p:nvPr/>
          </p:nvSpPr>
          <p:spPr bwMode="auto">
            <a:xfrm>
              <a:off x="12433300" y="6953250"/>
              <a:ext cx="115888" cy="163513"/>
            </a:xfrm>
            <a:custGeom>
              <a:avLst/>
              <a:gdLst>
                <a:gd name="T0" fmla="*/ 142 w 152"/>
                <a:gd name="T1" fmla="*/ 95 h 215"/>
                <a:gd name="T2" fmla="*/ 96 w 152"/>
                <a:gd name="T3" fmla="*/ 208 h 215"/>
                <a:gd name="T4" fmla="*/ 11 w 152"/>
                <a:gd name="T5" fmla="*/ 120 h 215"/>
                <a:gd name="T6" fmla="*/ 57 w 152"/>
                <a:gd name="T7" fmla="*/ 7 h 215"/>
                <a:gd name="T8" fmla="*/ 142 w 152"/>
                <a:gd name="T9" fmla="*/ 95 h 215"/>
              </a:gdLst>
              <a:ahLst/>
              <a:cxnLst>
                <a:cxn ang="0">
                  <a:pos x="T0" y="T1"/>
                </a:cxn>
                <a:cxn ang="0">
                  <a:pos x="T2" y="T3"/>
                </a:cxn>
                <a:cxn ang="0">
                  <a:pos x="T4" y="T5"/>
                </a:cxn>
                <a:cxn ang="0">
                  <a:pos x="T6" y="T7"/>
                </a:cxn>
                <a:cxn ang="0">
                  <a:pos x="T8" y="T9"/>
                </a:cxn>
              </a:cxnLst>
              <a:rect l="0" t="0" r="r" b="b"/>
              <a:pathLst>
                <a:path w="152" h="215">
                  <a:moveTo>
                    <a:pt x="142" y="95"/>
                  </a:moveTo>
                  <a:cubicBezTo>
                    <a:pt x="152" y="151"/>
                    <a:pt x="132" y="201"/>
                    <a:pt x="96" y="208"/>
                  </a:cubicBezTo>
                  <a:cubicBezTo>
                    <a:pt x="59" y="215"/>
                    <a:pt x="21" y="176"/>
                    <a:pt x="11" y="120"/>
                  </a:cubicBezTo>
                  <a:cubicBezTo>
                    <a:pt x="0" y="65"/>
                    <a:pt x="21" y="14"/>
                    <a:pt x="57" y="7"/>
                  </a:cubicBezTo>
                  <a:cubicBezTo>
                    <a:pt x="93" y="0"/>
                    <a:pt x="131" y="39"/>
                    <a:pt x="142" y="95"/>
                  </a:cubicBez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3" name="Freeform 61">
              <a:extLst>
                <a:ext uri="{FF2B5EF4-FFF2-40B4-BE49-F238E27FC236}">
                  <a16:creationId xmlns:a16="http://schemas.microsoft.com/office/drawing/2014/main" id="{CAD0D4D2-031C-1A94-AFF9-3B1493C5F57D}"/>
                </a:ext>
              </a:extLst>
            </p:cNvPr>
            <p:cNvSpPr>
              <a:spLocks/>
            </p:cNvSpPr>
            <p:nvPr/>
          </p:nvSpPr>
          <p:spPr bwMode="auto">
            <a:xfrm>
              <a:off x="11934825" y="8761413"/>
              <a:ext cx="1608138" cy="2265363"/>
            </a:xfrm>
            <a:custGeom>
              <a:avLst/>
              <a:gdLst>
                <a:gd name="T0" fmla="*/ 607 w 2113"/>
                <a:gd name="T1" fmla="*/ 0 h 2977"/>
                <a:gd name="T2" fmla="*/ 850 w 2113"/>
                <a:gd name="T3" fmla="*/ 915 h 2977"/>
                <a:gd name="T4" fmla="*/ 1596 w 2113"/>
                <a:gd name="T5" fmla="*/ 915 h 2977"/>
                <a:gd name="T6" fmla="*/ 1516 w 2113"/>
                <a:gd name="T7" fmla="*/ 1775 h 2977"/>
                <a:gd name="T8" fmla="*/ 1631 w 2113"/>
                <a:gd name="T9" fmla="*/ 2977 h 2977"/>
                <a:gd name="T10" fmla="*/ 1984 w 2113"/>
                <a:gd name="T11" fmla="*/ 2977 h 2977"/>
                <a:gd name="T12" fmla="*/ 2019 w 2113"/>
                <a:gd name="T13" fmla="*/ 580 h 2977"/>
                <a:gd name="T14" fmla="*/ 1180 w 2113"/>
                <a:gd name="T15" fmla="*/ 0 h 2977"/>
                <a:gd name="T16" fmla="*/ 607 w 2113"/>
                <a:gd name="T17" fmla="*/ 0 h 2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3" h="2977">
                  <a:moveTo>
                    <a:pt x="607" y="0"/>
                  </a:moveTo>
                  <a:cubicBezTo>
                    <a:pt x="607" y="0"/>
                    <a:pt x="0" y="918"/>
                    <a:pt x="850" y="915"/>
                  </a:cubicBezTo>
                  <a:lnTo>
                    <a:pt x="1596" y="915"/>
                  </a:lnTo>
                  <a:cubicBezTo>
                    <a:pt x="1596" y="915"/>
                    <a:pt x="1436" y="1246"/>
                    <a:pt x="1516" y="1775"/>
                  </a:cubicBezTo>
                  <a:cubicBezTo>
                    <a:pt x="1596" y="2305"/>
                    <a:pt x="1631" y="2977"/>
                    <a:pt x="1631" y="2977"/>
                  </a:cubicBezTo>
                  <a:lnTo>
                    <a:pt x="1984" y="2977"/>
                  </a:lnTo>
                  <a:cubicBezTo>
                    <a:pt x="1984" y="2977"/>
                    <a:pt x="2113" y="741"/>
                    <a:pt x="2019" y="580"/>
                  </a:cubicBezTo>
                  <a:cubicBezTo>
                    <a:pt x="1925" y="420"/>
                    <a:pt x="1180" y="0"/>
                    <a:pt x="1180" y="0"/>
                  </a:cubicBezTo>
                  <a:lnTo>
                    <a:pt x="6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4" name="Freeform 62">
              <a:extLst>
                <a:ext uri="{FF2B5EF4-FFF2-40B4-BE49-F238E27FC236}">
                  <a16:creationId xmlns:a16="http://schemas.microsoft.com/office/drawing/2014/main" id="{26C437A9-E4BC-77AB-F606-2A70DA43F711}"/>
                </a:ext>
              </a:extLst>
            </p:cNvPr>
            <p:cNvSpPr>
              <a:spLocks/>
            </p:cNvSpPr>
            <p:nvPr/>
          </p:nvSpPr>
          <p:spPr bwMode="auto">
            <a:xfrm>
              <a:off x="11525250" y="8761413"/>
              <a:ext cx="1649413" cy="2265363"/>
            </a:xfrm>
            <a:custGeom>
              <a:avLst/>
              <a:gdLst>
                <a:gd name="T0" fmla="*/ 505 w 2167"/>
                <a:gd name="T1" fmla="*/ 0 h 2977"/>
                <a:gd name="T2" fmla="*/ 850 w 2167"/>
                <a:gd name="T3" fmla="*/ 915 h 2977"/>
                <a:gd name="T4" fmla="*/ 1571 w 2167"/>
                <a:gd name="T5" fmla="*/ 915 h 2977"/>
                <a:gd name="T6" fmla="*/ 1491 w 2167"/>
                <a:gd name="T7" fmla="*/ 1775 h 2977"/>
                <a:gd name="T8" fmla="*/ 1606 w 2167"/>
                <a:gd name="T9" fmla="*/ 2977 h 2977"/>
                <a:gd name="T10" fmla="*/ 1933 w 2167"/>
                <a:gd name="T11" fmla="*/ 2977 h 2977"/>
                <a:gd name="T12" fmla="*/ 2073 w 2167"/>
                <a:gd name="T13" fmla="*/ 580 h 2977"/>
                <a:gd name="T14" fmla="*/ 1272 w 2167"/>
                <a:gd name="T15" fmla="*/ 0 h 2977"/>
                <a:gd name="T16" fmla="*/ 505 w 2167"/>
                <a:gd name="T17" fmla="*/ 0 h 2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7" h="2977">
                  <a:moveTo>
                    <a:pt x="505" y="0"/>
                  </a:moveTo>
                  <a:cubicBezTo>
                    <a:pt x="505" y="0"/>
                    <a:pt x="0" y="918"/>
                    <a:pt x="850" y="915"/>
                  </a:cubicBezTo>
                  <a:lnTo>
                    <a:pt x="1571" y="915"/>
                  </a:lnTo>
                  <a:cubicBezTo>
                    <a:pt x="1571" y="915"/>
                    <a:pt x="1411" y="1246"/>
                    <a:pt x="1491" y="1775"/>
                  </a:cubicBezTo>
                  <a:cubicBezTo>
                    <a:pt x="1571" y="2305"/>
                    <a:pt x="1606" y="2977"/>
                    <a:pt x="1606" y="2977"/>
                  </a:cubicBezTo>
                  <a:lnTo>
                    <a:pt x="1933" y="2977"/>
                  </a:lnTo>
                  <a:cubicBezTo>
                    <a:pt x="1933" y="2977"/>
                    <a:pt x="2167" y="741"/>
                    <a:pt x="2073" y="580"/>
                  </a:cubicBezTo>
                  <a:cubicBezTo>
                    <a:pt x="1979" y="420"/>
                    <a:pt x="1272" y="0"/>
                    <a:pt x="1272" y="0"/>
                  </a:cubicBezTo>
                  <a:lnTo>
                    <a:pt x="505"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5" name="Freeform 63">
              <a:extLst>
                <a:ext uri="{FF2B5EF4-FFF2-40B4-BE49-F238E27FC236}">
                  <a16:creationId xmlns:a16="http://schemas.microsoft.com/office/drawing/2014/main" id="{9735A73E-4D12-C4C1-9924-2C5EB3FDC54F}"/>
                </a:ext>
              </a:extLst>
            </p:cNvPr>
            <p:cNvSpPr>
              <a:spLocks/>
            </p:cNvSpPr>
            <p:nvPr/>
          </p:nvSpPr>
          <p:spPr bwMode="auto">
            <a:xfrm>
              <a:off x="12744450" y="11093450"/>
              <a:ext cx="581025" cy="184150"/>
            </a:xfrm>
            <a:custGeom>
              <a:avLst/>
              <a:gdLst>
                <a:gd name="T0" fmla="*/ 8 w 763"/>
                <a:gd name="T1" fmla="*/ 241 h 241"/>
                <a:gd name="T2" fmla="*/ 763 w 763"/>
                <a:gd name="T3" fmla="*/ 241 h 241"/>
                <a:gd name="T4" fmla="*/ 657 w 763"/>
                <a:gd name="T5" fmla="*/ 103 h 241"/>
                <a:gd name="T6" fmla="*/ 371 w 763"/>
                <a:gd name="T7" fmla="*/ 12 h 241"/>
                <a:gd name="T8" fmla="*/ 262 w 763"/>
                <a:gd name="T9" fmla="*/ 33 h 241"/>
                <a:gd name="T10" fmla="*/ 237 w 763"/>
                <a:gd name="T11" fmla="*/ 55 h 241"/>
                <a:gd name="T12" fmla="*/ 83 w 763"/>
                <a:gd name="T13" fmla="*/ 32 h 241"/>
                <a:gd name="T14" fmla="*/ 2 w 763"/>
                <a:gd name="T15" fmla="*/ 105 h 241"/>
                <a:gd name="T16" fmla="*/ 8 w 763"/>
                <a:gd name="T17"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 h="241">
                  <a:moveTo>
                    <a:pt x="8" y="241"/>
                  </a:moveTo>
                  <a:lnTo>
                    <a:pt x="763" y="241"/>
                  </a:lnTo>
                  <a:cubicBezTo>
                    <a:pt x="760" y="179"/>
                    <a:pt x="718" y="123"/>
                    <a:pt x="657" y="103"/>
                  </a:cubicBezTo>
                  <a:lnTo>
                    <a:pt x="371" y="12"/>
                  </a:lnTo>
                  <a:cubicBezTo>
                    <a:pt x="333" y="0"/>
                    <a:pt x="292" y="8"/>
                    <a:pt x="262" y="33"/>
                  </a:cubicBezTo>
                  <a:lnTo>
                    <a:pt x="237" y="55"/>
                  </a:lnTo>
                  <a:lnTo>
                    <a:pt x="83" y="32"/>
                  </a:lnTo>
                  <a:cubicBezTo>
                    <a:pt x="38" y="26"/>
                    <a:pt x="0" y="60"/>
                    <a:pt x="2" y="105"/>
                  </a:cubicBezTo>
                  <a:lnTo>
                    <a:pt x="8" y="241"/>
                  </a:lnTo>
                  <a:close/>
                </a:path>
              </a:pathLst>
            </a:custGeom>
            <a:solidFill>
              <a:srgbClr val="993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6" name="Freeform 64">
              <a:extLst>
                <a:ext uri="{FF2B5EF4-FFF2-40B4-BE49-F238E27FC236}">
                  <a16:creationId xmlns:a16="http://schemas.microsoft.com/office/drawing/2014/main" id="{7F29724D-66BB-8F30-0351-887CB25BEF1D}"/>
                </a:ext>
              </a:extLst>
            </p:cNvPr>
            <p:cNvSpPr>
              <a:spLocks/>
            </p:cNvSpPr>
            <p:nvPr/>
          </p:nvSpPr>
          <p:spPr bwMode="auto">
            <a:xfrm>
              <a:off x="19415125" y="7386638"/>
              <a:ext cx="973138" cy="1374775"/>
            </a:xfrm>
            <a:custGeom>
              <a:avLst/>
              <a:gdLst>
                <a:gd name="T0" fmla="*/ 815 w 1277"/>
                <a:gd name="T1" fmla="*/ 231 h 1806"/>
                <a:gd name="T2" fmla="*/ 509 w 1277"/>
                <a:gd name="T3" fmla="*/ 1123 h 1806"/>
                <a:gd name="T4" fmla="*/ 0 w 1277"/>
                <a:gd name="T5" fmla="*/ 1806 h 1806"/>
                <a:gd name="T6" fmla="*/ 389 w 1277"/>
                <a:gd name="T7" fmla="*/ 1806 h 1806"/>
                <a:gd name="T8" fmla="*/ 794 w 1277"/>
                <a:gd name="T9" fmla="*/ 1319 h 1806"/>
                <a:gd name="T10" fmla="*/ 1277 w 1277"/>
                <a:gd name="T11" fmla="*/ 0 h 1806"/>
                <a:gd name="T12" fmla="*/ 985 w 1277"/>
                <a:gd name="T13" fmla="*/ 73 h 1806"/>
                <a:gd name="T14" fmla="*/ 815 w 1277"/>
                <a:gd name="T15" fmla="*/ 231 h 1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7" h="1806">
                  <a:moveTo>
                    <a:pt x="815" y="231"/>
                  </a:moveTo>
                  <a:lnTo>
                    <a:pt x="509" y="1123"/>
                  </a:lnTo>
                  <a:lnTo>
                    <a:pt x="0" y="1806"/>
                  </a:lnTo>
                  <a:lnTo>
                    <a:pt x="389" y="1806"/>
                  </a:lnTo>
                  <a:lnTo>
                    <a:pt x="794" y="1319"/>
                  </a:lnTo>
                  <a:lnTo>
                    <a:pt x="1277" y="0"/>
                  </a:lnTo>
                  <a:lnTo>
                    <a:pt x="985" y="73"/>
                  </a:lnTo>
                  <a:cubicBezTo>
                    <a:pt x="906" y="94"/>
                    <a:pt x="842" y="153"/>
                    <a:pt x="815" y="231"/>
                  </a:cubicBezTo>
                  <a:close/>
                </a:path>
              </a:pathLst>
            </a:custGeom>
            <a:solidFill>
              <a:srgbClr val="F03A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7" name="Freeform 65">
              <a:extLst>
                <a:ext uri="{FF2B5EF4-FFF2-40B4-BE49-F238E27FC236}">
                  <a16:creationId xmlns:a16="http://schemas.microsoft.com/office/drawing/2014/main" id="{E4DF2B88-A752-7ED3-F0A9-BAD0A9428ACC}"/>
                </a:ext>
              </a:extLst>
            </p:cNvPr>
            <p:cNvSpPr>
              <a:spLocks/>
            </p:cNvSpPr>
            <p:nvPr/>
          </p:nvSpPr>
          <p:spPr bwMode="auto">
            <a:xfrm>
              <a:off x="19767550" y="10783888"/>
              <a:ext cx="193675" cy="260350"/>
            </a:xfrm>
            <a:custGeom>
              <a:avLst/>
              <a:gdLst>
                <a:gd name="T0" fmla="*/ 251 w 254"/>
                <a:gd name="T1" fmla="*/ 333 h 343"/>
                <a:gd name="T2" fmla="*/ 0 w 254"/>
                <a:gd name="T3" fmla="*/ 343 h 343"/>
                <a:gd name="T4" fmla="*/ 3 w 254"/>
                <a:gd name="T5" fmla="*/ 10 h 343"/>
                <a:gd name="T6" fmla="*/ 254 w 254"/>
                <a:gd name="T7" fmla="*/ 0 h 343"/>
                <a:gd name="T8" fmla="*/ 251 w 254"/>
                <a:gd name="T9" fmla="*/ 333 h 343"/>
              </a:gdLst>
              <a:ahLst/>
              <a:cxnLst>
                <a:cxn ang="0">
                  <a:pos x="T0" y="T1"/>
                </a:cxn>
                <a:cxn ang="0">
                  <a:pos x="T2" y="T3"/>
                </a:cxn>
                <a:cxn ang="0">
                  <a:pos x="T4" y="T5"/>
                </a:cxn>
                <a:cxn ang="0">
                  <a:pos x="T6" y="T7"/>
                </a:cxn>
                <a:cxn ang="0">
                  <a:pos x="T8" y="T9"/>
                </a:cxn>
              </a:cxnLst>
              <a:rect l="0" t="0" r="r" b="b"/>
              <a:pathLst>
                <a:path w="254" h="343">
                  <a:moveTo>
                    <a:pt x="251" y="333"/>
                  </a:moveTo>
                  <a:lnTo>
                    <a:pt x="0" y="343"/>
                  </a:lnTo>
                  <a:lnTo>
                    <a:pt x="3" y="10"/>
                  </a:lnTo>
                  <a:lnTo>
                    <a:pt x="254" y="0"/>
                  </a:lnTo>
                  <a:lnTo>
                    <a:pt x="251" y="333"/>
                  </a:ln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8" name="Freeform 66">
              <a:extLst>
                <a:ext uri="{FF2B5EF4-FFF2-40B4-BE49-F238E27FC236}">
                  <a16:creationId xmlns:a16="http://schemas.microsoft.com/office/drawing/2014/main" id="{A62CAE9F-46CE-3353-4706-913D430E08E3}"/>
                </a:ext>
              </a:extLst>
            </p:cNvPr>
            <p:cNvSpPr>
              <a:spLocks/>
            </p:cNvSpPr>
            <p:nvPr/>
          </p:nvSpPr>
          <p:spPr bwMode="auto">
            <a:xfrm>
              <a:off x="19321463" y="10783888"/>
              <a:ext cx="193675" cy="260350"/>
            </a:xfrm>
            <a:custGeom>
              <a:avLst/>
              <a:gdLst>
                <a:gd name="T0" fmla="*/ 251 w 254"/>
                <a:gd name="T1" fmla="*/ 333 h 343"/>
                <a:gd name="T2" fmla="*/ 0 w 254"/>
                <a:gd name="T3" fmla="*/ 343 h 343"/>
                <a:gd name="T4" fmla="*/ 3 w 254"/>
                <a:gd name="T5" fmla="*/ 10 h 343"/>
                <a:gd name="T6" fmla="*/ 254 w 254"/>
                <a:gd name="T7" fmla="*/ 0 h 343"/>
                <a:gd name="T8" fmla="*/ 251 w 254"/>
                <a:gd name="T9" fmla="*/ 333 h 343"/>
              </a:gdLst>
              <a:ahLst/>
              <a:cxnLst>
                <a:cxn ang="0">
                  <a:pos x="T0" y="T1"/>
                </a:cxn>
                <a:cxn ang="0">
                  <a:pos x="T2" y="T3"/>
                </a:cxn>
                <a:cxn ang="0">
                  <a:pos x="T4" y="T5"/>
                </a:cxn>
                <a:cxn ang="0">
                  <a:pos x="T6" y="T7"/>
                </a:cxn>
                <a:cxn ang="0">
                  <a:pos x="T8" y="T9"/>
                </a:cxn>
              </a:cxnLst>
              <a:rect l="0" t="0" r="r" b="b"/>
              <a:pathLst>
                <a:path w="254" h="343">
                  <a:moveTo>
                    <a:pt x="251" y="333"/>
                  </a:moveTo>
                  <a:lnTo>
                    <a:pt x="0" y="343"/>
                  </a:lnTo>
                  <a:lnTo>
                    <a:pt x="3" y="10"/>
                  </a:lnTo>
                  <a:lnTo>
                    <a:pt x="254" y="0"/>
                  </a:lnTo>
                  <a:lnTo>
                    <a:pt x="251" y="333"/>
                  </a:ln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9" name="Freeform 67">
              <a:extLst>
                <a:ext uri="{FF2B5EF4-FFF2-40B4-BE49-F238E27FC236}">
                  <a16:creationId xmlns:a16="http://schemas.microsoft.com/office/drawing/2014/main" id="{F84F313E-A281-B5C2-7FB5-7037D95C83CF}"/>
                </a:ext>
              </a:extLst>
            </p:cNvPr>
            <p:cNvSpPr>
              <a:spLocks/>
            </p:cNvSpPr>
            <p:nvPr/>
          </p:nvSpPr>
          <p:spPr bwMode="auto">
            <a:xfrm>
              <a:off x="19180175" y="8761413"/>
              <a:ext cx="1608138" cy="2090738"/>
            </a:xfrm>
            <a:custGeom>
              <a:avLst/>
              <a:gdLst>
                <a:gd name="T0" fmla="*/ 1506 w 2113"/>
                <a:gd name="T1" fmla="*/ 0 h 2747"/>
                <a:gd name="T2" fmla="*/ 1263 w 2113"/>
                <a:gd name="T3" fmla="*/ 915 h 2747"/>
                <a:gd name="T4" fmla="*/ 517 w 2113"/>
                <a:gd name="T5" fmla="*/ 915 h 2747"/>
                <a:gd name="T6" fmla="*/ 597 w 2113"/>
                <a:gd name="T7" fmla="*/ 1775 h 2747"/>
                <a:gd name="T8" fmla="*/ 482 w 2113"/>
                <a:gd name="T9" fmla="*/ 2747 h 2747"/>
                <a:gd name="T10" fmla="*/ 129 w 2113"/>
                <a:gd name="T11" fmla="*/ 2747 h 2747"/>
                <a:gd name="T12" fmla="*/ 94 w 2113"/>
                <a:gd name="T13" fmla="*/ 580 h 2747"/>
                <a:gd name="T14" fmla="*/ 933 w 2113"/>
                <a:gd name="T15" fmla="*/ 0 h 2747"/>
                <a:gd name="T16" fmla="*/ 1506 w 2113"/>
                <a:gd name="T17" fmla="*/ 0 h 2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3" h="2747">
                  <a:moveTo>
                    <a:pt x="1506" y="0"/>
                  </a:moveTo>
                  <a:cubicBezTo>
                    <a:pt x="1506" y="0"/>
                    <a:pt x="2113" y="918"/>
                    <a:pt x="1263" y="915"/>
                  </a:cubicBezTo>
                  <a:lnTo>
                    <a:pt x="517" y="915"/>
                  </a:lnTo>
                  <a:cubicBezTo>
                    <a:pt x="517" y="915"/>
                    <a:pt x="677" y="1246"/>
                    <a:pt x="597" y="1775"/>
                  </a:cubicBezTo>
                  <a:cubicBezTo>
                    <a:pt x="517" y="2305"/>
                    <a:pt x="482" y="2747"/>
                    <a:pt x="482" y="2747"/>
                  </a:cubicBezTo>
                  <a:lnTo>
                    <a:pt x="129" y="2747"/>
                  </a:lnTo>
                  <a:cubicBezTo>
                    <a:pt x="129" y="2747"/>
                    <a:pt x="0" y="741"/>
                    <a:pt x="94" y="580"/>
                  </a:cubicBezTo>
                  <a:cubicBezTo>
                    <a:pt x="188" y="420"/>
                    <a:pt x="933" y="0"/>
                    <a:pt x="933" y="0"/>
                  </a:cubicBezTo>
                  <a:lnTo>
                    <a:pt x="1506" y="0"/>
                  </a:lnTo>
                  <a:close/>
                </a:path>
              </a:pathLst>
            </a:custGeom>
            <a:solidFill>
              <a:srgbClr val="3A3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0" name="Freeform 68">
              <a:extLst>
                <a:ext uri="{FF2B5EF4-FFF2-40B4-BE49-F238E27FC236}">
                  <a16:creationId xmlns:a16="http://schemas.microsoft.com/office/drawing/2014/main" id="{21057CC7-12AF-F293-E8D8-2CCAF882F592}"/>
                </a:ext>
              </a:extLst>
            </p:cNvPr>
            <p:cNvSpPr>
              <a:spLocks/>
            </p:cNvSpPr>
            <p:nvPr/>
          </p:nvSpPr>
          <p:spPr bwMode="auto">
            <a:xfrm>
              <a:off x="21128038" y="7554913"/>
              <a:ext cx="515938" cy="1903413"/>
            </a:xfrm>
            <a:custGeom>
              <a:avLst/>
              <a:gdLst>
                <a:gd name="T0" fmla="*/ 605 w 679"/>
                <a:gd name="T1" fmla="*/ 241 h 2500"/>
                <a:gd name="T2" fmla="*/ 206 w 679"/>
                <a:gd name="T3" fmla="*/ 0 h 2500"/>
                <a:gd name="T4" fmla="*/ 410 w 679"/>
                <a:gd name="T5" fmla="*/ 616 h 2500"/>
                <a:gd name="T6" fmla="*/ 0 w 679"/>
                <a:gd name="T7" fmla="*/ 2500 h 2500"/>
                <a:gd name="T8" fmla="*/ 192 w 679"/>
                <a:gd name="T9" fmla="*/ 2500 h 2500"/>
                <a:gd name="T10" fmla="*/ 658 w 679"/>
                <a:gd name="T11" fmla="*/ 507 h 2500"/>
                <a:gd name="T12" fmla="*/ 605 w 679"/>
                <a:gd name="T13" fmla="*/ 241 h 2500"/>
              </a:gdLst>
              <a:ahLst/>
              <a:cxnLst>
                <a:cxn ang="0">
                  <a:pos x="T0" y="T1"/>
                </a:cxn>
                <a:cxn ang="0">
                  <a:pos x="T2" y="T3"/>
                </a:cxn>
                <a:cxn ang="0">
                  <a:pos x="T4" y="T5"/>
                </a:cxn>
                <a:cxn ang="0">
                  <a:pos x="T6" y="T7"/>
                </a:cxn>
                <a:cxn ang="0">
                  <a:pos x="T8" y="T9"/>
                </a:cxn>
                <a:cxn ang="0">
                  <a:pos x="T10" y="T11"/>
                </a:cxn>
                <a:cxn ang="0">
                  <a:pos x="T12" y="T13"/>
                </a:cxn>
              </a:cxnLst>
              <a:rect l="0" t="0" r="r" b="b"/>
              <a:pathLst>
                <a:path w="679" h="2500">
                  <a:moveTo>
                    <a:pt x="605" y="241"/>
                  </a:moveTo>
                  <a:cubicBezTo>
                    <a:pt x="538" y="150"/>
                    <a:pt x="419" y="45"/>
                    <a:pt x="206" y="0"/>
                  </a:cubicBezTo>
                  <a:cubicBezTo>
                    <a:pt x="374" y="146"/>
                    <a:pt x="461" y="379"/>
                    <a:pt x="410" y="616"/>
                  </a:cubicBezTo>
                  <a:lnTo>
                    <a:pt x="0" y="2500"/>
                  </a:lnTo>
                  <a:lnTo>
                    <a:pt x="192" y="2500"/>
                  </a:lnTo>
                  <a:lnTo>
                    <a:pt x="658" y="507"/>
                  </a:lnTo>
                  <a:cubicBezTo>
                    <a:pt x="679" y="415"/>
                    <a:pt x="660" y="318"/>
                    <a:pt x="605" y="241"/>
                  </a:cubicBezTo>
                  <a:close/>
                </a:path>
              </a:pathLst>
            </a:custGeom>
            <a:solidFill>
              <a:srgbClr val="49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1" name="Freeform 69">
              <a:extLst>
                <a:ext uri="{FF2B5EF4-FFF2-40B4-BE49-F238E27FC236}">
                  <a16:creationId xmlns:a16="http://schemas.microsoft.com/office/drawing/2014/main" id="{AD3328F1-BCC3-8BA9-C7DA-3F6E35D07B3C}"/>
                </a:ext>
              </a:extLst>
            </p:cNvPr>
            <p:cNvSpPr>
              <a:spLocks/>
            </p:cNvSpPr>
            <p:nvPr/>
          </p:nvSpPr>
          <p:spPr bwMode="auto">
            <a:xfrm>
              <a:off x="20134263" y="7539038"/>
              <a:ext cx="1344613" cy="1919288"/>
            </a:xfrm>
            <a:custGeom>
              <a:avLst/>
              <a:gdLst>
                <a:gd name="T0" fmla="*/ 488 w 1765"/>
                <a:gd name="T1" fmla="*/ 435 h 2522"/>
                <a:gd name="T2" fmla="*/ 0 w 1765"/>
                <a:gd name="T3" fmla="*/ 2522 h 2522"/>
                <a:gd name="T4" fmla="*/ 1304 w 1765"/>
                <a:gd name="T5" fmla="*/ 2522 h 2522"/>
                <a:gd name="T6" fmla="*/ 1714 w 1765"/>
                <a:gd name="T7" fmla="*/ 638 h 2522"/>
                <a:gd name="T8" fmla="*/ 1510 w 1765"/>
                <a:gd name="T9" fmla="*/ 22 h 2522"/>
                <a:gd name="T10" fmla="*/ 1510 w 1765"/>
                <a:gd name="T11" fmla="*/ 22 h 2522"/>
                <a:gd name="T12" fmla="*/ 1302 w 1765"/>
                <a:gd name="T13" fmla="*/ 0 h 2522"/>
                <a:gd name="T14" fmla="*/ 1302 w 1765"/>
                <a:gd name="T15" fmla="*/ 0 h 2522"/>
                <a:gd name="T16" fmla="*/ 1279 w 1765"/>
                <a:gd name="T17" fmla="*/ 0 h 2522"/>
                <a:gd name="T18" fmla="*/ 1279 w 1765"/>
                <a:gd name="T19" fmla="*/ 0 h 2522"/>
                <a:gd name="T20" fmla="*/ 488 w 1765"/>
                <a:gd name="T21" fmla="*/ 435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5" h="2522">
                  <a:moveTo>
                    <a:pt x="488" y="435"/>
                  </a:moveTo>
                  <a:lnTo>
                    <a:pt x="0" y="2522"/>
                  </a:lnTo>
                  <a:lnTo>
                    <a:pt x="1304" y="2522"/>
                  </a:lnTo>
                  <a:lnTo>
                    <a:pt x="1714" y="638"/>
                  </a:lnTo>
                  <a:cubicBezTo>
                    <a:pt x="1765" y="401"/>
                    <a:pt x="1678" y="168"/>
                    <a:pt x="1510" y="22"/>
                  </a:cubicBezTo>
                  <a:lnTo>
                    <a:pt x="1510" y="22"/>
                  </a:lnTo>
                  <a:cubicBezTo>
                    <a:pt x="1449" y="9"/>
                    <a:pt x="1380" y="1"/>
                    <a:pt x="1302" y="0"/>
                  </a:cubicBezTo>
                  <a:lnTo>
                    <a:pt x="1302" y="0"/>
                  </a:lnTo>
                  <a:cubicBezTo>
                    <a:pt x="1294" y="0"/>
                    <a:pt x="1286" y="0"/>
                    <a:pt x="1279" y="0"/>
                  </a:cubicBezTo>
                  <a:lnTo>
                    <a:pt x="1279" y="0"/>
                  </a:lnTo>
                  <a:cubicBezTo>
                    <a:pt x="614" y="0"/>
                    <a:pt x="488" y="435"/>
                    <a:pt x="488" y="435"/>
                  </a:cubicBezTo>
                </a:path>
              </a:pathLst>
            </a:custGeom>
            <a:gradFill>
              <a:gsLst>
                <a:gs pos="6000">
                  <a:srgbClr val="8C8DC3"/>
                </a:gs>
                <a:gs pos="0">
                  <a:srgbClr val="4954A6"/>
                </a:gs>
                <a:gs pos="100000">
                  <a:srgbClr val="CEC5E0"/>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2" name="Freeform 70">
              <a:extLst>
                <a:ext uri="{FF2B5EF4-FFF2-40B4-BE49-F238E27FC236}">
                  <a16:creationId xmlns:a16="http://schemas.microsoft.com/office/drawing/2014/main" id="{71CC7B1F-271E-2F83-EF0A-977684E09269}"/>
                </a:ext>
              </a:extLst>
            </p:cNvPr>
            <p:cNvSpPr>
              <a:spLocks/>
            </p:cNvSpPr>
            <p:nvPr/>
          </p:nvSpPr>
          <p:spPr bwMode="auto">
            <a:xfrm>
              <a:off x="19632613" y="9458325"/>
              <a:ext cx="1738313" cy="374650"/>
            </a:xfrm>
            <a:custGeom>
              <a:avLst/>
              <a:gdLst>
                <a:gd name="T0" fmla="*/ 2286 w 2286"/>
                <a:gd name="T1" fmla="*/ 142 h 494"/>
                <a:gd name="T2" fmla="*/ 2169 w 2286"/>
                <a:gd name="T3" fmla="*/ 278 h 494"/>
                <a:gd name="T4" fmla="*/ 1208 w 2286"/>
                <a:gd name="T5" fmla="*/ 494 h 494"/>
                <a:gd name="T6" fmla="*/ 1020 w 2286"/>
                <a:gd name="T7" fmla="*/ 494 h 494"/>
                <a:gd name="T8" fmla="*/ 115 w 2286"/>
                <a:gd name="T9" fmla="*/ 279 h 494"/>
                <a:gd name="T10" fmla="*/ 0 w 2286"/>
                <a:gd name="T11" fmla="*/ 144 h 494"/>
                <a:gd name="T12" fmla="*/ 0 w 2286"/>
                <a:gd name="T13" fmla="*/ 142 h 494"/>
                <a:gd name="T14" fmla="*/ 167 w 2286"/>
                <a:gd name="T15" fmla="*/ 0 h 494"/>
                <a:gd name="T16" fmla="*/ 2119 w 2286"/>
                <a:gd name="T17" fmla="*/ 0 h 494"/>
                <a:gd name="T18" fmla="*/ 2237 w 2286"/>
                <a:gd name="T19" fmla="*/ 42 h 494"/>
                <a:gd name="T20" fmla="*/ 2286 w 2286"/>
                <a:gd name="T21" fmla="*/ 14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6" h="494">
                  <a:moveTo>
                    <a:pt x="2286" y="142"/>
                  </a:moveTo>
                  <a:cubicBezTo>
                    <a:pt x="2286" y="205"/>
                    <a:pt x="2238" y="260"/>
                    <a:pt x="2169" y="278"/>
                  </a:cubicBezTo>
                  <a:lnTo>
                    <a:pt x="1208" y="494"/>
                  </a:lnTo>
                  <a:lnTo>
                    <a:pt x="1020" y="494"/>
                  </a:lnTo>
                  <a:lnTo>
                    <a:pt x="115" y="279"/>
                  </a:lnTo>
                  <a:cubicBezTo>
                    <a:pt x="47" y="260"/>
                    <a:pt x="0" y="206"/>
                    <a:pt x="0" y="144"/>
                  </a:cubicBezTo>
                  <a:lnTo>
                    <a:pt x="0" y="142"/>
                  </a:lnTo>
                  <a:cubicBezTo>
                    <a:pt x="0" y="64"/>
                    <a:pt x="75" y="0"/>
                    <a:pt x="167" y="0"/>
                  </a:cubicBezTo>
                  <a:lnTo>
                    <a:pt x="2119" y="0"/>
                  </a:lnTo>
                  <a:cubicBezTo>
                    <a:pt x="2165" y="0"/>
                    <a:pt x="2206" y="16"/>
                    <a:pt x="2237" y="42"/>
                  </a:cubicBezTo>
                  <a:cubicBezTo>
                    <a:pt x="2267" y="67"/>
                    <a:pt x="2286" y="103"/>
                    <a:pt x="2286" y="142"/>
                  </a:cubicBezTo>
                  <a:close/>
                </a:path>
              </a:pathLst>
            </a:custGeom>
            <a:solidFill>
              <a:srgbClr val="CEC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3" name="Rectangle 71">
              <a:extLst>
                <a:ext uri="{FF2B5EF4-FFF2-40B4-BE49-F238E27FC236}">
                  <a16:creationId xmlns:a16="http://schemas.microsoft.com/office/drawing/2014/main" id="{1ABD4B5A-E62B-8DC9-66C8-01960F5B8D52}"/>
                </a:ext>
              </a:extLst>
            </p:cNvPr>
            <p:cNvSpPr>
              <a:spLocks noChangeArrowheads="1"/>
            </p:cNvSpPr>
            <p:nvPr/>
          </p:nvSpPr>
          <p:spPr bwMode="auto">
            <a:xfrm>
              <a:off x="20421600" y="9832975"/>
              <a:ext cx="122238" cy="1125538"/>
            </a:xfrm>
            <a:prstGeom prst="rect">
              <a:avLst/>
            </a:prstGeom>
            <a:solidFill>
              <a:srgbClr val="495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 name="Freeform 72">
              <a:extLst>
                <a:ext uri="{FF2B5EF4-FFF2-40B4-BE49-F238E27FC236}">
                  <a16:creationId xmlns:a16="http://schemas.microsoft.com/office/drawing/2014/main" id="{D798895D-6779-D378-38BE-7D5CDFDB855D}"/>
                </a:ext>
              </a:extLst>
            </p:cNvPr>
            <p:cNvSpPr>
              <a:spLocks/>
            </p:cNvSpPr>
            <p:nvPr/>
          </p:nvSpPr>
          <p:spPr bwMode="auto">
            <a:xfrm>
              <a:off x="19735800" y="10958513"/>
              <a:ext cx="1493838" cy="139700"/>
            </a:xfrm>
            <a:custGeom>
              <a:avLst/>
              <a:gdLst>
                <a:gd name="T0" fmla="*/ 43 w 1963"/>
                <a:gd name="T1" fmla="*/ 87 h 183"/>
                <a:gd name="T2" fmla="*/ 899 w 1963"/>
                <a:gd name="T3" fmla="*/ 1 h 183"/>
                <a:gd name="T4" fmla="*/ 903 w 1963"/>
                <a:gd name="T5" fmla="*/ 0 h 183"/>
                <a:gd name="T6" fmla="*/ 1059 w 1963"/>
                <a:gd name="T7" fmla="*/ 0 h 183"/>
                <a:gd name="T8" fmla="*/ 1064 w 1963"/>
                <a:gd name="T9" fmla="*/ 1 h 183"/>
                <a:gd name="T10" fmla="*/ 1920 w 1963"/>
                <a:gd name="T11" fmla="*/ 87 h 183"/>
                <a:gd name="T12" fmla="*/ 1963 w 1963"/>
                <a:gd name="T13" fmla="*/ 135 h 183"/>
                <a:gd name="T14" fmla="*/ 1915 w 1963"/>
                <a:gd name="T15" fmla="*/ 183 h 183"/>
                <a:gd name="T16" fmla="*/ 48 w 1963"/>
                <a:gd name="T17" fmla="*/ 183 h 183"/>
                <a:gd name="T18" fmla="*/ 0 w 1963"/>
                <a:gd name="T19" fmla="*/ 135 h 183"/>
                <a:gd name="T20" fmla="*/ 43 w 1963"/>
                <a:gd name="T21"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3" h="183">
                  <a:moveTo>
                    <a:pt x="43" y="87"/>
                  </a:moveTo>
                  <a:lnTo>
                    <a:pt x="899" y="1"/>
                  </a:lnTo>
                  <a:cubicBezTo>
                    <a:pt x="900" y="0"/>
                    <a:pt x="902" y="0"/>
                    <a:pt x="903" y="0"/>
                  </a:cubicBezTo>
                  <a:lnTo>
                    <a:pt x="1059" y="0"/>
                  </a:lnTo>
                  <a:cubicBezTo>
                    <a:pt x="1061" y="0"/>
                    <a:pt x="1062" y="0"/>
                    <a:pt x="1064" y="1"/>
                  </a:cubicBezTo>
                  <a:lnTo>
                    <a:pt x="1920" y="87"/>
                  </a:lnTo>
                  <a:cubicBezTo>
                    <a:pt x="1944" y="90"/>
                    <a:pt x="1963" y="111"/>
                    <a:pt x="1963" y="135"/>
                  </a:cubicBezTo>
                  <a:cubicBezTo>
                    <a:pt x="1963" y="162"/>
                    <a:pt x="1941" y="183"/>
                    <a:pt x="1915" y="183"/>
                  </a:cubicBezTo>
                  <a:lnTo>
                    <a:pt x="48" y="183"/>
                  </a:lnTo>
                  <a:cubicBezTo>
                    <a:pt x="21" y="183"/>
                    <a:pt x="0" y="162"/>
                    <a:pt x="0" y="135"/>
                  </a:cubicBezTo>
                  <a:cubicBezTo>
                    <a:pt x="0" y="111"/>
                    <a:pt x="18" y="90"/>
                    <a:pt x="43" y="87"/>
                  </a:cubicBezTo>
                  <a:close/>
                </a:path>
              </a:pathLst>
            </a:custGeom>
            <a:solidFill>
              <a:srgbClr val="CEC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 name="Oval 73">
              <a:extLst>
                <a:ext uri="{FF2B5EF4-FFF2-40B4-BE49-F238E27FC236}">
                  <a16:creationId xmlns:a16="http://schemas.microsoft.com/office/drawing/2014/main" id="{159F9AF8-7D51-8687-08C7-0D489517C44C}"/>
                </a:ext>
              </a:extLst>
            </p:cNvPr>
            <p:cNvSpPr>
              <a:spLocks noChangeArrowheads="1"/>
            </p:cNvSpPr>
            <p:nvPr/>
          </p:nvSpPr>
          <p:spPr bwMode="auto">
            <a:xfrm>
              <a:off x="19812000" y="11098213"/>
              <a:ext cx="152400" cy="150813"/>
            </a:xfrm>
            <a:prstGeom prst="ellipse">
              <a:avLst/>
            </a:prstGeom>
            <a:solidFill>
              <a:srgbClr val="49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 name="Oval 74">
              <a:extLst>
                <a:ext uri="{FF2B5EF4-FFF2-40B4-BE49-F238E27FC236}">
                  <a16:creationId xmlns:a16="http://schemas.microsoft.com/office/drawing/2014/main" id="{73C679B0-DBD8-7078-D442-8598733386AD}"/>
                </a:ext>
              </a:extLst>
            </p:cNvPr>
            <p:cNvSpPr>
              <a:spLocks noChangeArrowheads="1"/>
            </p:cNvSpPr>
            <p:nvPr/>
          </p:nvSpPr>
          <p:spPr bwMode="auto">
            <a:xfrm>
              <a:off x="21008975" y="11098213"/>
              <a:ext cx="152400" cy="150813"/>
            </a:xfrm>
            <a:prstGeom prst="ellipse">
              <a:avLst/>
            </a:prstGeom>
            <a:solidFill>
              <a:srgbClr val="49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 name="Freeform 75">
              <a:extLst>
                <a:ext uri="{FF2B5EF4-FFF2-40B4-BE49-F238E27FC236}">
                  <a16:creationId xmlns:a16="http://schemas.microsoft.com/office/drawing/2014/main" id="{8F22DFD2-10DD-0F2B-4E7E-D237C0945BCF}"/>
                </a:ext>
              </a:extLst>
            </p:cNvPr>
            <p:cNvSpPr>
              <a:spLocks/>
            </p:cNvSpPr>
            <p:nvPr/>
          </p:nvSpPr>
          <p:spPr bwMode="auto">
            <a:xfrm>
              <a:off x="19892963" y="7386638"/>
              <a:ext cx="1117600" cy="1381125"/>
            </a:xfrm>
            <a:custGeom>
              <a:avLst/>
              <a:gdLst>
                <a:gd name="T0" fmla="*/ 1459 w 1468"/>
                <a:gd name="T1" fmla="*/ 106 h 1815"/>
                <a:gd name="T2" fmla="*/ 1014 w 1468"/>
                <a:gd name="T3" fmla="*/ 0 h 1815"/>
                <a:gd name="T4" fmla="*/ 649 w 1468"/>
                <a:gd name="T5" fmla="*/ 0 h 1815"/>
                <a:gd name="T6" fmla="*/ 433 w 1468"/>
                <a:gd name="T7" fmla="*/ 55 h 1815"/>
                <a:gd name="T8" fmla="*/ 240 w 1468"/>
                <a:gd name="T9" fmla="*/ 313 h 1815"/>
                <a:gd name="T10" fmla="*/ 230 w 1468"/>
                <a:gd name="T11" fmla="*/ 1202 h 1815"/>
                <a:gd name="T12" fmla="*/ 0 w 1468"/>
                <a:gd name="T13" fmla="*/ 1815 h 1815"/>
                <a:gd name="T14" fmla="*/ 1326 w 1468"/>
                <a:gd name="T15" fmla="*/ 1815 h 1815"/>
                <a:gd name="T16" fmla="*/ 1421 w 1468"/>
                <a:gd name="T17" fmla="*/ 1182 h 1815"/>
                <a:gd name="T18" fmla="*/ 1459 w 1468"/>
                <a:gd name="T19" fmla="*/ 106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8" h="1815">
                  <a:moveTo>
                    <a:pt x="1459" y="106"/>
                  </a:moveTo>
                  <a:lnTo>
                    <a:pt x="1014" y="0"/>
                  </a:lnTo>
                  <a:lnTo>
                    <a:pt x="649" y="0"/>
                  </a:lnTo>
                  <a:lnTo>
                    <a:pt x="433" y="55"/>
                  </a:lnTo>
                  <a:cubicBezTo>
                    <a:pt x="315" y="85"/>
                    <a:pt x="235" y="192"/>
                    <a:pt x="240" y="313"/>
                  </a:cubicBezTo>
                  <a:cubicBezTo>
                    <a:pt x="251" y="576"/>
                    <a:pt x="263" y="1018"/>
                    <a:pt x="230" y="1202"/>
                  </a:cubicBezTo>
                  <a:cubicBezTo>
                    <a:pt x="201" y="1363"/>
                    <a:pt x="0" y="1815"/>
                    <a:pt x="0" y="1815"/>
                  </a:cubicBezTo>
                  <a:lnTo>
                    <a:pt x="1326" y="1815"/>
                  </a:lnTo>
                  <a:cubicBezTo>
                    <a:pt x="1326" y="1815"/>
                    <a:pt x="1361" y="1549"/>
                    <a:pt x="1421" y="1182"/>
                  </a:cubicBezTo>
                  <a:cubicBezTo>
                    <a:pt x="1468" y="899"/>
                    <a:pt x="1459" y="106"/>
                    <a:pt x="1459" y="106"/>
                  </a:cubicBezTo>
                  <a:close/>
                </a:path>
              </a:pathLst>
            </a:custGeom>
            <a:gradFill>
              <a:gsLst>
                <a:gs pos="0">
                  <a:srgbClr val="B00041"/>
                </a:gs>
                <a:gs pos="56000">
                  <a:srgbClr val="F03A61"/>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8" name="Freeform 76">
              <a:extLst>
                <a:ext uri="{FF2B5EF4-FFF2-40B4-BE49-F238E27FC236}">
                  <a16:creationId xmlns:a16="http://schemas.microsoft.com/office/drawing/2014/main" id="{78A90B8F-73DF-7177-D4D1-E50BF1DC85B4}"/>
                </a:ext>
              </a:extLst>
            </p:cNvPr>
            <p:cNvSpPr>
              <a:spLocks/>
            </p:cNvSpPr>
            <p:nvPr/>
          </p:nvSpPr>
          <p:spPr bwMode="auto">
            <a:xfrm>
              <a:off x="18157825" y="7743825"/>
              <a:ext cx="1716088" cy="1017588"/>
            </a:xfrm>
            <a:custGeom>
              <a:avLst/>
              <a:gdLst>
                <a:gd name="T0" fmla="*/ 2253 w 2253"/>
                <a:gd name="T1" fmla="*/ 1337 h 1337"/>
                <a:gd name="T2" fmla="*/ 461 w 2253"/>
                <a:gd name="T3" fmla="*/ 1337 h 1337"/>
                <a:gd name="T4" fmla="*/ 0 w 2253"/>
                <a:gd name="T5" fmla="*/ 0 h 1337"/>
                <a:gd name="T6" fmla="*/ 1792 w 2253"/>
                <a:gd name="T7" fmla="*/ 0 h 1337"/>
                <a:gd name="T8" fmla="*/ 2253 w 2253"/>
                <a:gd name="T9" fmla="*/ 1337 h 1337"/>
              </a:gdLst>
              <a:ahLst/>
              <a:cxnLst>
                <a:cxn ang="0">
                  <a:pos x="T0" y="T1"/>
                </a:cxn>
                <a:cxn ang="0">
                  <a:pos x="T2" y="T3"/>
                </a:cxn>
                <a:cxn ang="0">
                  <a:pos x="T4" y="T5"/>
                </a:cxn>
                <a:cxn ang="0">
                  <a:pos x="T6" y="T7"/>
                </a:cxn>
                <a:cxn ang="0">
                  <a:pos x="T8" y="T9"/>
                </a:cxn>
              </a:cxnLst>
              <a:rect l="0" t="0" r="r" b="b"/>
              <a:pathLst>
                <a:path w="2253" h="1337">
                  <a:moveTo>
                    <a:pt x="2253" y="1337"/>
                  </a:moveTo>
                  <a:lnTo>
                    <a:pt x="461" y="1337"/>
                  </a:lnTo>
                  <a:lnTo>
                    <a:pt x="0" y="0"/>
                  </a:lnTo>
                  <a:lnTo>
                    <a:pt x="1792" y="0"/>
                  </a:lnTo>
                  <a:lnTo>
                    <a:pt x="2253" y="1337"/>
                  </a:lnTo>
                  <a:close/>
                </a:path>
              </a:pathLst>
            </a:custGeom>
            <a:gradFill>
              <a:gsLst>
                <a:gs pos="0">
                  <a:srgbClr val="7C83A1"/>
                </a:gs>
                <a:gs pos="86000">
                  <a:srgbClr val="BFBFBF"/>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9" name="Freeform 78">
              <a:extLst>
                <a:ext uri="{FF2B5EF4-FFF2-40B4-BE49-F238E27FC236}">
                  <a16:creationId xmlns:a16="http://schemas.microsoft.com/office/drawing/2014/main" id="{C1CCF253-162A-E48A-C0BB-D6EFA4F502AC}"/>
                </a:ext>
              </a:extLst>
            </p:cNvPr>
            <p:cNvSpPr>
              <a:spLocks/>
            </p:cNvSpPr>
            <p:nvPr/>
          </p:nvSpPr>
          <p:spPr bwMode="auto">
            <a:xfrm>
              <a:off x="20058063" y="8570913"/>
              <a:ext cx="468313" cy="134938"/>
            </a:xfrm>
            <a:custGeom>
              <a:avLst/>
              <a:gdLst>
                <a:gd name="T0" fmla="*/ 525 w 616"/>
                <a:gd name="T1" fmla="*/ 29 h 178"/>
                <a:gd name="T2" fmla="*/ 219 w 616"/>
                <a:gd name="T3" fmla="*/ 0 h 178"/>
                <a:gd name="T4" fmla="*/ 30 w 616"/>
                <a:gd name="T5" fmla="*/ 97 h 178"/>
                <a:gd name="T6" fmla="*/ 0 w 616"/>
                <a:gd name="T7" fmla="*/ 178 h 178"/>
                <a:gd name="T8" fmla="*/ 525 w 616"/>
                <a:gd name="T9" fmla="*/ 178 h 178"/>
                <a:gd name="T10" fmla="*/ 616 w 616"/>
                <a:gd name="T11" fmla="*/ 145 h 178"/>
                <a:gd name="T12" fmla="*/ 568 w 616"/>
                <a:gd name="T13" fmla="*/ 2 h 178"/>
                <a:gd name="T14" fmla="*/ 525 w 616"/>
                <a:gd name="T15" fmla="*/ 29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6" h="178">
                  <a:moveTo>
                    <a:pt x="525" y="29"/>
                  </a:moveTo>
                  <a:lnTo>
                    <a:pt x="219" y="0"/>
                  </a:lnTo>
                  <a:cubicBezTo>
                    <a:pt x="219" y="0"/>
                    <a:pt x="42" y="82"/>
                    <a:pt x="30" y="97"/>
                  </a:cubicBezTo>
                  <a:lnTo>
                    <a:pt x="0" y="178"/>
                  </a:lnTo>
                  <a:lnTo>
                    <a:pt x="525" y="178"/>
                  </a:lnTo>
                  <a:cubicBezTo>
                    <a:pt x="525" y="178"/>
                    <a:pt x="559" y="166"/>
                    <a:pt x="616" y="145"/>
                  </a:cubicBezTo>
                  <a:lnTo>
                    <a:pt x="568" y="2"/>
                  </a:lnTo>
                  <a:lnTo>
                    <a:pt x="525" y="29"/>
                  </a:ln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0" name="Freeform 79">
              <a:extLst>
                <a:ext uri="{FF2B5EF4-FFF2-40B4-BE49-F238E27FC236}">
                  <a16:creationId xmlns:a16="http://schemas.microsoft.com/office/drawing/2014/main" id="{A988DE9E-0E0A-0283-36CA-93E0661957F9}"/>
                </a:ext>
              </a:extLst>
            </p:cNvPr>
            <p:cNvSpPr>
              <a:spLocks/>
            </p:cNvSpPr>
            <p:nvPr/>
          </p:nvSpPr>
          <p:spPr bwMode="auto">
            <a:xfrm>
              <a:off x="20489863" y="7467600"/>
              <a:ext cx="971550" cy="1214438"/>
            </a:xfrm>
            <a:custGeom>
              <a:avLst/>
              <a:gdLst>
                <a:gd name="T0" fmla="*/ 676 w 1276"/>
                <a:gd name="T1" fmla="*/ 0 h 1595"/>
                <a:gd name="T2" fmla="*/ 520 w 1276"/>
                <a:gd name="T3" fmla="*/ 222 h 1595"/>
                <a:gd name="T4" fmla="*/ 823 w 1276"/>
                <a:gd name="T5" fmla="*/ 936 h 1595"/>
                <a:gd name="T6" fmla="*/ 0 w 1276"/>
                <a:gd name="T7" fmla="*/ 1452 h 1595"/>
                <a:gd name="T8" fmla="*/ 48 w 1276"/>
                <a:gd name="T9" fmla="*/ 1595 h 1595"/>
                <a:gd name="T10" fmla="*/ 1194 w 1276"/>
                <a:gd name="T11" fmla="*/ 1118 h 1595"/>
                <a:gd name="T12" fmla="*/ 676 w 1276"/>
                <a:gd name="T13" fmla="*/ 0 h 1595"/>
              </a:gdLst>
              <a:ahLst/>
              <a:cxnLst>
                <a:cxn ang="0">
                  <a:pos x="T0" y="T1"/>
                </a:cxn>
                <a:cxn ang="0">
                  <a:pos x="T2" y="T3"/>
                </a:cxn>
                <a:cxn ang="0">
                  <a:pos x="T4" y="T5"/>
                </a:cxn>
                <a:cxn ang="0">
                  <a:pos x="T6" y="T7"/>
                </a:cxn>
                <a:cxn ang="0">
                  <a:pos x="T8" y="T9"/>
                </a:cxn>
                <a:cxn ang="0">
                  <a:pos x="T10" y="T11"/>
                </a:cxn>
                <a:cxn ang="0">
                  <a:pos x="T12" y="T13"/>
                </a:cxn>
              </a:cxnLst>
              <a:rect l="0" t="0" r="r" b="b"/>
              <a:pathLst>
                <a:path w="1276" h="1595">
                  <a:moveTo>
                    <a:pt x="676" y="0"/>
                  </a:moveTo>
                  <a:cubicBezTo>
                    <a:pt x="676" y="0"/>
                    <a:pt x="488" y="0"/>
                    <a:pt x="520" y="222"/>
                  </a:cubicBezTo>
                  <a:cubicBezTo>
                    <a:pt x="570" y="580"/>
                    <a:pt x="823" y="936"/>
                    <a:pt x="823" y="936"/>
                  </a:cubicBezTo>
                  <a:lnTo>
                    <a:pt x="0" y="1452"/>
                  </a:lnTo>
                  <a:lnTo>
                    <a:pt x="48" y="1595"/>
                  </a:lnTo>
                  <a:cubicBezTo>
                    <a:pt x="322" y="1495"/>
                    <a:pt x="1123" y="1200"/>
                    <a:pt x="1194" y="1118"/>
                  </a:cubicBezTo>
                  <a:cubicBezTo>
                    <a:pt x="1276" y="1023"/>
                    <a:pt x="1074" y="315"/>
                    <a:pt x="676" y="0"/>
                  </a:cubicBezTo>
                  <a:close/>
                </a:path>
              </a:pathLst>
            </a:custGeom>
            <a:solidFill>
              <a:srgbClr val="F03A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1" name="Freeform 80">
              <a:extLst>
                <a:ext uri="{FF2B5EF4-FFF2-40B4-BE49-F238E27FC236}">
                  <a16:creationId xmlns:a16="http://schemas.microsoft.com/office/drawing/2014/main" id="{7824A73A-83C3-9D22-E05F-9B66C037622D}"/>
                </a:ext>
              </a:extLst>
            </p:cNvPr>
            <p:cNvSpPr>
              <a:spLocks/>
            </p:cNvSpPr>
            <p:nvPr/>
          </p:nvSpPr>
          <p:spPr bwMode="auto">
            <a:xfrm>
              <a:off x="19564350" y="8761413"/>
              <a:ext cx="1647825" cy="2090738"/>
            </a:xfrm>
            <a:custGeom>
              <a:avLst/>
              <a:gdLst>
                <a:gd name="T0" fmla="*/ 1661 w 2166"/>
                <a:gd name="T1" fmla="*/ 0 h 2747"/>
                <a:gd name="T2" fmla="*/ 1316 w 2166"/>
                <a:gd name="T3" fmla="*/ 915 h 2747"/>
                <a:gd name="T4" fmla="*/ 595 w 2166"/>
                <a:gd name="T5" fmla="*/ 915 h 2747"/>
                <a:gd name="T6" fmla="*/ 675 w 2166"/>
                <a:gd name="T7" fmla="*/ 1775 h 2747"/>
                <a:gd name="T8" fmla="*/ 560 w 2166"/>
                <a:gd name="T9" fmla="*/ 2747 h 2747"/>
                <a:gd name="T10" fmla="*/ 233 w 2166"/>
                <a:gd name="T11" fmla="*/ 2747 h 2747"/>
                <a:gd name="T12" fmla="*/ 94 w 2166"/>
                <a:gd name="T13" fmla="*/ 580 h 2747"/>
                <a:gd name="T14" fmla="*/ 895 w 2166"/>
                <a:gd name="T15" fmla="*/ 0 h 2747"/>
                <a:gd name="T16" fmla="*/ 1661 w 2166"/>
                <a:gd name="T17" fmla="*/ 0 h 2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6" h="2747">
                  <a:moveTo>
                    <a:pt x="1661" y="0"/>
                  </a:moveTo>
                  <a:cubicBezTo>
                    <a:pt x="1661" y="0"/>
                    <a:pt x="2166" y="918"/>
                    <a:pt x="1316" y="915"/>
                  </a:cubicBezTo>
                  <a:lnTo>
                    <a:pt x="595" y="915"/>
                  </a:lnTo>
                  <a:cubicBezTo>
                    <a:pt x="595" y="915"/>
                    <a:pt x="756" y="1246"/>
                    <a:pt x="675" y="1775"/>
                  </a:cubicBezTo>
                  <a:cubicBezTo>
                    <a:pt x="595" y="2305"/>
                    <a:pt x="560" y="2747"/>
                    <a:pt x="560" y="2747"/>
                  </a:cubicBezTo>
                  <a:lnTo>
                    <a:pt x="233" y="2747"/>
                  </a:lnTo>
                  <a:cubicBezTo>
                    <a:pt x="233" y="2747"/>
                    <a:pt x="0" y="741"/>
                    <a:pt x="94" y="580"/>
                  </a:cubicBezTo>
                  <a:cubicBezTo>
                    <a:pt x="188" y="420"/>
                    <a:pt x="895" y="0"/>
                    <a:pt x="895" y="0"/>
                  </a:cubicBezTo>
                  <a:lnTo>
                    <a:pt x="1661" y="0"/>
                  </a:lnTo>
                  <a:close/>
                </a:path>
              </a:pathLst>
            </a:custGeom>
            <a:solidFill>
              <a:srgbClr val="062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2" name="Freeform 81">
              <a:extLst>
                <a:ext uri="{FF2B5EF4-FFF2-40B4-BE49-F238E27FC236}">
                  <a16:creationId xmlns:a16="http://schemas.microsoft.com/office/drawing/2014/main" id="{5416FDCA-2A3B-E279-92E4-D74052EECDB7}"/>
                </a:ext>
              </a:extLst>
            </p:cNvPr>
            <p:cNvSpPr>
              <a:spLocks/>
            </p:cNvSpPr>
            <p:nvPr/>
          </p:nvSpPr>
          <p:spPr bwMode="auto">
            <a:xfrm>
              <a:off x="19453225" y="10926763"/>
              <a:ext cx="558800" cy="330200"/>
            </a:xfrm>
            <a:custGeom>
              <a:avLst/>
              <a:gdLst>
                <a:gd name="T0" fmla="*/ 733 w 733"/>
                <a:gd name="T1" fmla="*/ 196 h 435"/>
                <a:gd name="T2" fmla="*/ 17 w 733"/>
                <a:gd name="T3" fmla="*/ 435 h 435"/>
                <a:gd name="T4" fmla="*/ 74 w 733"/>
                <a:gd name="T5" fmla="*/ 270 h 435"/>
                <a:gd name="T6" fmla="*/ 316 w 733"/>
                <a:gd name="T7" fmla="*/ 93 h 435"/>
                <a:gd name="T8" fmla="*/ 426 w 733"/>
                <a:gd name="T9" fmla="*/ 78 h 435"/>
                <a:gd name="T10" fmla="*/ 457 w 733"/>
                <a:gd name="T11" fmla="*/ 91 h 435"/>
                <a:gd name="T12" fmla="*/ 596 w 733"/>
                <a:gd name="T13" fmla="*/ 21 h 435"/>
                <a:gd name="T14" fmla="*/ 696 w 733"/>
                <a:gd name="T15" fmla="*/ 65 h 435"/>
                <a:gd name="T16" fmla="*/ 733 w 733"/>
                <a:gd name="T17" fmla="*/ 1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3" h="435">
                  <a:moveTo>
                    <a:pt x="733" y="196"/>
                  </a:moveTo>
                  <a:lnTo>
                    <a:pt x="17" y="435"/>
                  </a:lnTo>
                  <a:cubicBezTo>
                    <a:pt x="0" y="375"/>
                    <a:pt x="23" y="308"/>
                    <a:pt x="74" y="270"/>
                  </a:cubicBezTo>
                  <a:lnTo>
                    <a:pt x="316" y="93"/>
                  </a:lnTo>
                  <a:cubicBezTo>
                    <a:pt x="348" y="69"/>
                    <a:pt x="390" y="64"/>
                    <a:pt x="426" y="78"/>
                  </a:cubicBezTo>
                  <a:lnTo>
                    <a:pt x="457" y="91"/>
                  </a:lnTo>
                  <a:lnTo>
                    <a:pt x="596" y="21"/>
                  </a:lnTo>
                  <a:cubicBezTo>
                    <a:pt x="636" y="0"/>
                    <a:pt x="684" y="21"/>
                    <a:pt x="696" y="65"/>
                  </a:cubicBezTo>
                  <a:lnTo>
                    <a:pt x="733"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3" name="Freeform 82">
              <a:extLst>
                <a:ext uri="{FF2B5EF4-FFF2-40B4-BE49-F238E27FC236}">
                  <a16:creationId xmlns:a16="http://schemas.microsoft.com/office/drawing/2014/main" id="{8DCB1B9C-33BB-8B3B-E548-8E15DE795C7A}"/>
                </a:ext>
              </a:extLst>
            </p:cNvPr>
            <p:cNvSpPr>
              <a:spLocks/>
            </p:cNvSpPr>
            <p:nvPr/>
          </p:nvSpPr>
          <p:spPr bwMode="auto">
            <a:xfrm>
              <a:off x="19008725" y="10926763"/>
              <a:ext cx="557213" cy="330200"/>
            </a:xfrm>
            <a:custGeom>
              <a:avLst/>
              <a:gdLst>
                <a:gd name="T0" fmla="*/ 733 w 733"/>
                <a:gd name="T1" fmla="*/ 196 h 435"/>
                <a:gd name="T2" fmla="*/ 17 w 733"/>
                <a:gd name="T3" fmla="*/ 435 h 435"/>
                <a:gd name="T4" fmla="*/ 73 w 733"/>
                <a:gd name="T5" fmla="*/ 270 h 435"/>
                <a:gd name="T6" fmla="*/ 316 w 733"/>
                <a:gd name="T7" fmla="*/ 93 h 435"/>
                <a:gd name="T8" fmla="*/ 426 w 733"/>
                <a:gd name="T9" fmla="*/ 78 h 435"/>
                <a:gd name="T10" fmla="*/ 457 w 733"/>
                <a:gd name="T11" fmla="*/ 91 h 435"/>
                <a:gd name="T12" fmla="*/ 595 w 733"/>
                <a:gd name="T13" fmla="*/ 21 h 435"/>
                <a:gd name="T14" fmla="*/ 696 w 733"/>
                <a:gd name="T15" fmla="*/ 65 h 435"/>
                <a:gd name="T16" fmla="*/ 733 w 733"/>
                <a:gd name="T17" fmla="*/ 1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3" h="435">
                  <a:moveTo>
                    <a:pt x="733" y="196"/>
                  </a:moveTo>
                  <a:lnTo>
                    <a:pt x="17" y="435"/>
                  </a:lnTo>
                  <a:cubicBezTo>
                    <a:pt x="0" y="375"/>
                    <a:pt x="22" y="308"/>
                    <a:pt x="73" y="270"/>
                  </a:cubicBezTo>
                  <a:lnTo>
                    <a:pt x="316" y="93"/>
                  </a:lnTo>
                  <a:cubicBezTo>
                    <a:pt x="348" y="69"/>
                    <a:pt x="390" y="64"/>
                    <a:pt x="426" y="78"/>
                  </a:cubicBezTo>
                  <a:lnTo>
                    <a:pt x="457" y="91"/>
                  </a:lnTo>
                  <a:lnTo>
                    <a:pt x="595" y="21"/>
                  </a:lnTo>
                  <a:cubicBezTo>
                    <a:pt x="636" y="0"/>
                    <a:pt x="683" y="21"/>
                    <a:pt x="696" y="65"/>
                  </a:cubicBezTo>
                  <a:lnTo>
                    <a:pt x="733"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4" name="Freeform 83">
              <a:extLst>
                <a:ext uri="{FF2B5EF4-FFF2-40B4-BE49-F238E27FC236}">
                  <a16:creationId xmlns:a16="http://schemas.microsoft.com/office/drawing/2014/main" id="{1282E0E8-96E0-2716-B1E3-3D424E2AE9B4}"/>
                </a:ext>
              </a:extLst>
            </p:cNvPr>
            <p:cNvSpPr>
              <a:spLocks/>
            </p:cNvSpPr>
            <p:nvPr/>
          </p:nvSpPr>
          <p:spPr bwMode="auto">
            <a:xfrm>
              <a:off x="18478500" y="8672513"/>
              <a:ext cx="1997075" cy="88900"/>
            </a:xfrm>
            <a:custGeom>
              <a:avLst/>
              <a:gdLst>
                <a:gd name="T0" fmla="*/ 2624 w 2624"/>
                <a:gd name="T1" fmla="*/ 116 h 116"/>
                <a:gd name="T2" fmla="*/ 40 w 2624"/>
                <a:gd name="T3" fmla="*/ 116 h 116"/>
                <a:gd name="T4" fmla="*/ 0 w 2624"/>
                <a:gd name="T5" fmla="*/ 0 h 116"/>
                <a:gd name="T6" fmla="*/ 2584 w 2624"/>
                <a:gd name="T7" fmla="*/ 0 h 116"/>
                <a:gd name="T8" fmla="*/ 2624 w 2624"/>
                <a:gd name="T9" fmla="*/ 116 h 116"/>
              </a:gdLst>
              <a:ahLst/>
              <a:cxnLst>
                <a:cxn ang="0">
                  <a:pos x="T0" y="T1"/>
                </a:cxn>
                <a:cxn ang="0">
                  <a:pos x="T2" y="T3"/>
                </a:cxn>
                <a:cxn ang="0">
                  <a:pos x="T4" y="T5"/>
                </a:cxn>
                <a:cxn ang="0">
                  <a:pos x="T6" y="T7"/>
                </a:cxn>
                <a:cxn ang="0">
                  <a:pos x="T8" y="T9"/>
                </a:cxn>
              </a:cxnLst>
              <a:rect l="0" t="0" r="r" b="b"/>
              <a:pathLst>
                <a:path w="2624" h="116">
                  <a:moveTo>
                    <a:pt x="2624" y="116"/>
                  </a:moveTo>
                  <a:lnTo>
                    <a:pt x="40" y="116"/>
                  </a:lnTo>
                  <a:lnTo>
                    <a:pt x="0" y="0"/>
                  </a:lnTo>
                  <a:lnTo>
                    <a:pt x="2584" y="0"/>
                  </a:lnTo>
                  <a:lnTo>
                    <a:pt x="2624" y="1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5" name="Freeform 84">
              <a:extLst>
                <a:ext uri="{FF2B5EF4-FFF2-40B4-BE49-F238E27FC236}">
                  <a16:creationId xmlns:a16="http://schemas.microsoft.com/office/drawing/2014/main" id="{08F4D499-86D2-41FA-B75A-D9D8C533CB90}"/>
                </a:ext>
              </a:extLst>
            </p:cNvPr>
            <p:cNvSpPr>
              <a:spLocks/>
            </p:cNvSpPr>
            <p:nvPr/>
          </p:nvSpPr>
          <p:spPr bwMode="auto">
            <a:xfrm>
              <a:off x="20321588" y="7075488"/>
              <a:ext cx="338138" cy="550863"/>
            </a:xfrm>
            <a:custGeom>
              <a:avLst/>
              <a:gdLst>
                <a:gd name="T0" fmla="*/ 92 w 444"/>
                <a:gd name="T1" fmla="*/ 633 h 725"/>
                <a:gd name="T2" fmla="*/ 94 w 444"/>
                <a:gd name="T3" fmla="*/ 410 h 725"/>
                <a:gd name="T4" fmla="*/ 94 w 444"/>
                <a:gd name="T5" fmla="*/ 0 h 725"/>
                <a:gd name="T6" fmla="*/ 444 w 444"/>
                <a:gd name="T7" fmla="*/ 0 h 725"/>
                <a:gd name="T8" fmla="*/ 444 w 444"/>
                <a:gd name="T9" fmla="*/ 410 h 725"/>
                <a:gd name="T10" fmla="*/ 92 w 444"/>
                <a:gd name="T11" fmla="*/ 633 h 725"/>
              </a:gdLst>
              <a:ahLst/>
              <a:cxnLst>
                <a:cxn ang="0">
                  <a:pos x="T0" y="T1"/>
                </a:cxn>
                <a:cxn ang="0">
                  <a:pos x="T2" y="T3"/>
                </a:cxn>
                <a:cxn ang="0">
                  <a:pos x="T4" y="T5"/>
                </a:cxn>
                <a:cxn ang="0">
                  <a:pos x="T6" y="T7"/>
                </a:cxn>
                <a:cxn ang="0">
                  <a:pos x="T8" y="T9"/>
                </a:cxn>
                <a:cxn ang="0">
                  <a:pos x="T10" y="T11"/>
                </a:cxn>
              </a:cxnLst>
              <a:rect l="0" t="0" r="r" b="b"/>
              <a:pathLst>
                <a:path w="444" h="725">
                  <a:moveTo>
                    <a:pt x="92" y="633"/>
                  </a:moveTo>
                  <a:cubicBezTo>
                    <a:pt x="0" y="580"/>
                    <a:pt x="94" y="410"/>
                    <a:pt x="94" y="410"/>
                  </a:cubicBezTo>
                  <a:lnTo>
                    <a:pt x="94" y="0"/>
                  </a:lnTo>
                  <a:lnTo>
                    <a:pt x="444" y="0"/>
                  </a:lnTo>
                  <a:lnTo>
                    <a:pt x="444" y="410"/>
                  </a:lnTo>
                  <a:cubicBezTo>
                    <a:pt x="444" y="410"/>
                    <a:pt x="251" y="725"/>
                    <a:pt x="92" y="633"/>
                  </a:cubicBezTo>
                  <a:close/>
                </a:path>
              </a:pathLst>
            </a:custGeom>
            <a:gradFill>
              <a:gsLst>
                <a:gs pos="36000">
                  <a:srgbClr val="FFB178"/>
                </a:gs>
                <a:gs pos="100000">
                  <a:srgbClr val="F58931"/>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6" name="Freeform 85">
              <a:extLst>
                <a:ext uri="{FF2B5EF4-FFF2-40B4-BE49-F238E27FC236}">
                  <a16:creationId xmlns:a16="http://schemas.microsoft.com/office/drawing/2014/main" id="{6B762246-568C-6E77-72FF-88FB908B2751}"/>
                </a:ext>
              </a:extLst>
            </p:cNvPr>
            <p:cNvSpPr>
              <a:spLocks/>
            </p:cNvSpPr>
            <p:nvPr/>
          </p:nvSpPr>
          <p:spPr bwMode="auto">
            <a:xfrm>
              <a:off x="19967575" y="6556375"/>
              <a:ext cx="700088" cy="779463"/>
            </a:xfrm>
            <a:custGeom>
              <a:avLst/>
              <a:gdLst>
                <a:gd name="T0" fmla="*/ 855 w 919"/>
                <a:gd name="T1" fmla="*/ 462 h 1024"/>
                <a:gd name="T2" fmla="*/ 630 w 919"/>
                <a:gd name="T3" fmla="*/ 966 h 1024"/>
                <a:gd name="T4" fmla="*/ 163 w 919"/>
                <a:gd name="T5" fmla="*/ 673 h 1024"/>
                <a:gd name="T6" fmla="*/ 371 w 919"/>
                <a:gd name="T7" fmla="*/ 112 h 1024"/>
                <a:gd name="T8" fmla="*/ 855 w 919"/>
                <a:gd name="T9" fmla="*/ 462 h 1024"/>
              </a:gdLst>
              <a:ahLst/>
              <a:cxnLst>
                <a:cxn ang="0">
                  <a:pos x="T0" y="T1"/>
                </a:cxn>
                <a:cxn ang="0">
                  <a:pos x="T2" y="T3"/>
                </a:cxn>
                <a:cxn ang="0">
                  <a:pos x="T4" y="T5"/>
                </a:cxn>
                <a:cxn ang="0">
                  <a:pos x="T6" y="T7"/>
                </a:cxn>
                <a:cxn ang="0">
                  <a:pos x="T8" y="T9"/>
                </a:cxn>
              </a:cxnLst>
              <a:rect l="0" t="0" r="r" b="b"/>
              <a:pathLst>
                <a:path w="919" h="1024">
                  <a:moveTo>
                    <a:pt x="855" y="462"/>
                  </a:moveTo>
                  <a:cubicBezTo>
                    <a:pt x="919" y="673"/>
                    <a:pt x="821" y="908"/>
                    <a:pt x="630" y="966"/>
                  </a:cubicBezTo>
                  <a:cubicBezTo>
                    <a:pt x="439" y="1024"/>
                    <a:pt x="227" y="883"/>
                    <a:pt x="163" y="673"/>
                  </a:cubicBezTo>
                  <a:cubicBezTo>
                    <a:pt x="99" y="462"/>
                    <a:pt x="0" y="225"/>
                    <a:pt x="371" y="112"/>
                  </a:cubicBezTo>
                  <a:cubicBezTo>
                    <a:pt x="741" y="0"/>
                    <a:pt x="791" y="252"/>
                    <a:pt x="855" y="462"/>
                  </a:cubicBez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7" name="Freeform 86">
              <a:extLst>
                <a:ext uri="{FF2B5EF4-FFF2-40B4-BE49-F238E27FC236}">
                  <a16:creationId xmlns:a16="http://schemas.microsoft.com/office/drawing/2014/main" id="{4172881E-20D6-8AC4-4B99-AE341CE61C22}"/>
                </a:ext>
              </a:extLst>
            </p:cNvPr>
            <p:cNvSpPr>
              <a:spLocks/>
            </p:cNvSpPr>
            <p:nvPr/>
          </p:nvSpPr>
          <p:spPr bwMode="auto">
            <a:xfrm>
              <a:off x="19800888" y="6364288"/>
              <a:ext cx="1058863" cy="765175"/>
            </a:xfrm>
            <a:custGeom>
              <a:avLst/>
              <a:gdLst>
                <a:gd name="T0" fmla="*/ 1011 w 1391"/>
                <a:gd name="T1" fmla="*/ 292 h 1005"/>
                <a:gd name="T2" fmla="*/ 459 w 1391"/>
                <a:gd name="T3" fmla="*/ 179 h 1005"/>
                <a:gd name="T4" fmla="*/ 403 w 1391"/>
                <a:gd name="T5" fmla="*/ 737 h 1005"/>
                <a:gd name="T6" fmla="*/ 886 w 1391"/>
                <a:gd name="T7" fmla="*/ 641 h 1005"/>
                <a:gd name="T8" fmla="*/ 1050 w 1391"/>
                <a:gd name="T9" fmla="*/ 719 h 1005"/>
                <a:gd name="T10" fmla="*/ 1140 w 1391"/>
                <a:gd name="T11" fmla="*/ 989 h 1005"/>
                <a:gd name="T12" fmla="*/ 1011 w 1391"/>
                <a:gd name="T13" fmla="*/ 292 h 1005"/>
              </a:gdLst>
              <a:ahLst/>
              <a:cxnLst>
                <a:cxn ang="0">
                  <a:pos x="T0" y="T1"/>
                </a:cxn>
                <a:cxn ang="0">
                  <a:pos x="T2" y="T3"/>
                </a:cxn>
                <a:cxn ang="0">
                  <a:pos x="T4" y="T5"/>
                </a:cxn>
                <a:cxn ang="0">
                  <a:pos x="T6" y="T7"/>
                </a:cxn>
                <a:cxn ang="0">
                  <a:pos x="T8" y="T9"/>
                </a:cxn>
                <a:cxn ang="0">
                  <a:pos x="T10" y="T11"/>
                </a:cxn>
                <a:cxn ang="0">
                  <a:pos x="T12" y="T13"/>
                </a:cxn>
              </a:cxnLst>
              <a:rect l="0" t="0" r="r" b="b"/>
              <a:pathLst>
                <a:path w="1391" h="1005">
                  <a:moveTo>
                    <a:pt x="1011" y="292"/>
                  </a:moveTo>
                  <a:cubicBezTo>
                    <a:pt x="1011" y="292"/>
                    <a:pt x="893" y="0"/>
                    <a:pt x="459" y="179"/>
                  </a:cubicBezTo>
                  <a:cubicBezTo>
                    <a:pt x="26" y="358"/>
                    <a:pt x="0" y="869"/>
                    <a:pt x="403" y="737"/>
                  </a:cubicBezTo>
                  <a:cubicBezTo>
                    <a:pt x="807" y="605"/>
                    <a:pt x="824" y="494"/>
                    <a:pt x="886" y="641"/>
                  </a:cubicBezTo>
                  <a:cubicBezTo>
                    <a:pt x="948" y="787"/>
                    <a:pt x="1050" y="719"/>
                    <a:pt x="1050" y="719"/>
                  </a:cubicBezTo>
                  <a:cubicBezTo>
                    <a:pt x="1050" y="719"/>
                    <a:pt x="1047" y="969"/>
                    <a:pt x="1140" y="989"/>
                  </a:cubicBezTo>
                  <a:cubicBezTo>
                    <a:pt x="1215" y="1005"/>
                    <a:pt x="1391" y="314"/>
                    <a:pt x="1011" y="292"/>
                  </a:cubicBez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 name="Freeform 87">
              <a:extLst>
                <a:ext uri="{FF2B5EF4-FFF2-40B4-BE49-F238E27FC236}">
                  <a16:creationId xmlns:a16="http://schemas.microsoft.com/office/drawing/2014/main" id="{16F976DF-E80F-AE02-14AC-8CA8BFC1EEF4}"/>
                </a:ext>
              </a:extLst>
            </p:cNvPr>
            <p:cNvSpPr>
              <a:spLocks/>
            </p:cNvSpPr>
            <p:nvPr/>
          </p:nvSpPr>
          <p:spPr bwMode="auto">
            <a:xfrm>
              <a:off x="20542250" y="6819900"/>
              <a:ext cx="133350" cy="177800"/>
            </a:xfrm>
            <a:custGeom>
              <a:avLst/>
              <a:gdLst>
                <a:gd name="T0" fmla="*/ 172 w 174"/>
                <a:gd name="T1" fmla="*/ 119 h 234"/>
                <a:gd name="T2" fmla="*/ 84 w 174"/>
                <a:gd name="T3" fmla="*/ 232 h 234"/>
                <a:gd name="T4" fmla="*/ 2 w 174"/>
                <a:gd name="T5" fmla="*/ 114 h 234"/>
                <a:gd name="T6" fmla="*/ 90 w 174"/>
                <a:gd name="T7" fmla="*/ 1 h 234"/>
                <a:gd name="T8" fmla="*/ 172 w 174"/>
                <a:gd name="T9" fmla="*/ 119 h 234"/>
              </a:gdLst>
              <a:ahLst/>
              <a:cxnLst>
                <a:cxn ang="0">
                  <a:pos x="T0" y="T1"/>
                </a:cxn>
                <a:cxn ang="0">
                  <a:pos x="T2" y="T3"/>
                </a:cxn>
                <a:cxn ang="0">
                  <a:pos x="T4" y="T5"/>
                </a:cxn>
                <a:cxn ang="0">
                  <a:pos x="T6" y="T7"/>
                </a:cxn>
                <a:cxn ang="0">
                  <a:pos x="T8" y="T9"/>
                </a:cxn>
              </a:cxnLst>
              <a:rect l="0" t="0" r="r" b="b"/>
              <a:pathLst>
                <a:path w="174" h="234">
                  <a:moveTo>
                    <a:pt x="172" y="119"/>
                  </a:moveTo>
                  <a:cubicBezTo>
                    <a:pt x="170" y="183"/>
                    <a:pt x="131" y="234"/>
                    <a:pt x="84" y="232"/>
                  </a:cubicBezTo>
                  <a:cubicBezTo>
                    <a:pt x="37" y="231"/>
                    <a:pt x="0" y="178"/>
                    <a:pt x="2" y="114"/>
                  </a:cubicBezTo>
                  <a:cubicBezTo>
                    <a:pt x="4" y="51"/>
                    <a:pt x="44" y="0"/>
                    <a:pt x="90" y="1"/>
                  </a:cubicBezTo>
                  <a:cubicBezTo>
                    <a:pt x="137" y="3"/>
                    <a:pt x="174" y="56"/>
                    <a:pt x="172" y="119"/>
                  </a:cubicBezTo>
                  <a:close/>
                </a:path>
              </a:pathLst>
            </a:custGeom>
            <a:solidFill>
              <a:srgbClr val="FFB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 name="Freeform 88">
              <a:extLst>
                <a:ext uri="{FF2B5EF4-FFF2-40B4-BE49-F238E27FC236}">
                  <a16:creationId xmlns:a16="http://schemas.microsoft.com/office/drawing/2014/main" id="{D3B521E6-EF65-50B8-1399-606AC0612195}"/>
                </a:ext>
              </a:extLst>
            </p:cNvPr>
            <p:cNvSpPr>
              <a:spLocks/>
            </p:cNvSpPr>
            <p:nvPr/>
          </p:nvSpPr>
          <p:spPr bwMode="auto">
            <a:xfrm>
              <a:off x="11806238" y="8986838"/>
              <a:ext cx="174625" cy="2351088"/>
            </a:xfrm>
            <a:custGeom>
              <a:avLst/>
              <a:gdLst>
                <a:gd name="T0" fmla="*/ 0 w 228"/>
                <a:gd name="T1" fmla="*/ 0 h 3089"/>
                <a:gd name="T2" fmla="*/ 108 w 228"/>
                <a:gd name="T3" fmla="*/ 3089 h 3089"/>
                <a:gd name="T4" fmla="*/ 168 w 228"/>
                <a:gd name="T5" fmla="*/ 3089 h 3089"/>
                <a:gd name="T6" fmla="*/ 228 w 228"/>
                <a:gd name="T7" fmla="*/ 0 h 3089"/>
                <a:gd name="T8" fmla="*/ 0 w 228"/>
                <a:gd name="T9" fmla="*/ 0 h 3089"/>
              </a:gdLst>
              <a:ahLst/>
              <a:cxnLst>
                <a:cxn ang="0">
                  <a:pos x="T0" y="T1"/>
                </a:cxn>
                <a:cxn ang="0">
                  <a:pos x="T2" y="T3"/>
                </a:cxn>
                <a:cxn ang="0">
                  <a:pos x="T4" y="T5"/>
                </a:cxn>
                <a:cxn ang="0">
                  <a:pos x="T6" y="T7"/>
                </a:cxn>
                <a:cxn ang="0">
                  <a:pos x="T8" y="T9"/>
                </a:cxn>
              </a:cxnLst>
              <a:rect l="0" t="0" r="r" b="b"/>
              <a:pathLst>
                <a:path w="228" h="3089">
                  <a:moveTo>
                    <a:pt x="0" y="0"/>
                  </a:moveTo>
                  <a:lnTo>
                    <a:pt x="108" y="3089"/>
                  </a:lnTo>
                  <a:lnTo>
                    <a:pt x="168" y="3089"/>
                  </a:lnTo>
                  <a:lnTo>
                    <a:pt x="228" y="0"/>
                  </a:lnTo>
                  <a:lnTo>
                    <a:pt x="0" y="0"/>
                  </a:lnTo>
                  <a:close/>
                </a:path>
              </a:pathLst>
            </a:custGeom>
            <a:solidFill>
              <a:srgbClr val="434B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 name="Freeform 89">
              <a:extLst>
                <a:ext uri="{FF2B5EF4-FFF2-40B4-BE49-F238E27FC236}">
                  <a16:creationId xmlns:a16="http://schemas.microsoft.com/office/drawing/2014/main" id="{9CA2E537-2F35-4907-4259-FDF5BD03BFD1}"/>
                </a:ext>
              </a:extLst>
            </p:cNvPr>
            <p:cNvSpPr>
              <a:spLocks/>
            </p:cNvSpPr>
            <p:nvPr/>
          </p:nvSpPr>
          <p:spPr bwMode="auto">
            <a:xfrm>
              <a:off x="11934825" y="8986838"/>
              <a:ext cx="107950" cy="2351088"/>
            </a:xfrm>
            <a:custGeom>
              <a:avLst/>
              <a:gdLst>
                <a:gd name="T0" fmla="*/ 142 w 142"/>
                <a:gd name="T1" fmla="*/ 0 h 3089"/>
                <a:gd name="T2" fmla="*/ 60 w 142"/>
                <a:gd name="T3" fmla="*/ 0 h 3089"/>
                <a:gd name="T4" fmla="*/ 0 w 142"/>
                <a:gd name="T5" fmla="*/ 3089 h 3089"/>
                <a:gd name="T6" fmla="*/ 34 w 142"/>
                <a:gd name="T7" fmla="*/ 3089 h 3089"/>
                <a:gd name="T8" fmla="*/ 142 w 142"/>
                <a:gd name="T9" fmla="*/ 0 h 3089"/>
              </a:gdLst>
              <a:ahLst/>
              <a:cxnLst>
                <a:cxn ang="0">
                  <a:pos x="T0" y="T1"/>
                </a:cxn>
                <a:cxn ang="0">
                  <a:pos x="T2" y="T3"/>
                </a:cxn>
                <a:cxn ang="0">
                  <a:pos x="T4" y="T5"/>
                </a:cxn>
                <a:cxn ang="0">
                  <a:pos x="T6" y="T7"/>
                </a:cxn>
                <a:cxn ang="0">
                  <a:pos x="T8" y="T9"/>
                </a:cxn>
              </a:cxnLst>
              <a:rect l="0" t="0" r="r" b="b"/>
              <a:pathLst>
                <a:path w="142" h="3089">
                  <a:moveTo>
                    <a:pt x="142" y="0"/>
                  </a:moveTo>
                  <a:lnTo>
                    <a:pt x="60" y="0"/>
                  </a:lnTo>
                  <a:lnTo>
                    <a:pt x="0" y="3089"/>
                  </a:lnTo>
                  <a:lnTo>
                    <a:pt x="34" y="3089"/>
                  </a:lnTo>
                  <a:lnTo>
                    <a:pt x="142" y="0"/>
                  </a:lnTo>
                  <a:close/>
                </a:path>
              </a:pathLst>
            </a:custGeom>
            <a:solidFill>
              <a:srgbClr val="69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 name="Freeform 90">
              <a:extLst>
                <a:ext uri="{FF2B5EF4-FFF2-40B4-BE49-F238E27FC236}">
                  <a16:creationId xmlns:a16="http://schemas.microsoft.com/office/drawing/2014/main" id="{338BE360-1304-700E-1D14-71FEDC8882FB}"/>
                </a:ext>
              </a:extLst>
            </p:cNvPr>
            <p:cNvSpPr>
              <a:spLocks/>
            </p:cNvSpPr>
            <p:nvPr/>
          </p:nvSpPr>
          <p:spPr bwMode="auto">
            <a:xfrm>
              <a:off x="20580350" y="8986838"/>
              <a:ext cx="173038" cy="2351088"/>
            </a:xfrm>
            <a:custGeom>
              <a:avLst/>
              <a:gdLst>
                <a:gd name="T0" fmla="*/ 228 w 228"/>
                <a:gd name="T1" fmla="*/ 0 h 3089"/>
                <a:gd name="T2" fmla="*/ 120 w 228"/>
                <a:gd name="T3" fmla="*/ 3089 h 3089"/>
                <a:gd name="T4" fmla="*/ 59 w 228"/>
                <a:gd name="T5" fmla="*/ 3089 h 3089"/>
                <a:gd name="T6" fmla="*/ 0 w 228"/>
                <a:gd name="T7" fmla="*/ 0 h 3089"/>
                <a:gd name="T8" fmla="*/ 228 w 228"/>
                <a:gd name="T9" fmla="*/ 0 h 3089"/>
              </a:gdLst>
              <a:ahLst/>
              <a:cxnLst>
                <a:cxn ang="0">
                  <a:pos x="T0" y="T1"/>
                </a:cxn>
                <a:cxn ang="0">
                  <a:pos x="T2" y="T3"/>
                </a:cxn>
                <a:cxn ang="0">
                  <a:pos x="T4" y="T5"/>
                </a:cxn>
                <a:cxn ang="0">
                  <a:pos x="T6" y="T7"/>
                </a:cxn>
                <a:cxn ang="0">
                  <a:pos x="T8" y="T9"/>
                </a:cxn>
              </a:cxnLst>
              <a:rect l="0" t="0" r="r" b="b"/>
              <a:pathLst>
                <a:path w="228" h="3089">
                  <a:moveTo>
                    <a:pt x="228" y="0"/>
                  </a:moveTo>
                  <a:lnTo>
                    <a:pt x="120" y="3089"/>
                  </a:lnTo>
                  <a:lnTo>
                    <a:pt x="59" y="3089"/>
                  </a:lnTo>
                  <a:lnTo>
                    <a:pt x="0" y="0"/>
                  </a:lnTo>
                  <a:lnTo>
                    <a:pt x="228" y="0"/>
                  </a:lnTo>
                  <a:close/>
                </a:path>
              </a:pathLst>
            </a:custGeom>
            <a:solidFill>
              <a:srgbClr val="69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 name="Freeform 91">
              <a:extLst>
                <a:ext uri="{FF2B5EF4-FFF2-40B4-BE49-F238E27FC236}">
                  <a16:creationId xmlns:a16="http://schemas.microsoft.com/office/drawing/2014/main" id="{F9218FF7-E5DE-06D5-4234-D0F9F6182588}"/>
                </a:ext>
              </a:extLst>
            </p:cNvPr>
            <p:cNvSpPr>
              <a:spLocks/>
            </p:cNvSpPr>
            <p:nvPr/>
          </p:nvSpPr>
          <p:spPr bwMode="auto">
            <a:xfrm>
              <a:off x="20518438" y="8986838"/>
              <a:ext cx="106363" cy="2351088"/>
            </a:xfrm>
            <a:custGeom>
              <a:avLst/>
              <a:gdLst>
                <a:gd name="T0" fmla="*/ 0 w 141"/>
                <a:gd name="T1" fmla="*/ 0 h 3089"/>
                <a:gd name="T2" fmla="*/ 82 w 141"/>
                <a:gd name="T3" fmla="*/ 0 h 3089"/>
                <a:gd name="T4" fmla="*/ 141 w 141"/>
                <a:gd name="T5" fmla="*/ 3089 h 3089"/>
                <a:gd name="T6" fmla="*/ 108 w 141"/>
                <a:gd name="T7" fmla="*/ 3089 h 3089"/>
                <a:gd name="T8" fmla="*/ 0 w 141"/>
                <a:gd name="T9" fmla="*/ 0 h 3089"/>
              </a:gdLst>
              <a:ahLst/>
              <a:cxnLst>
                <a:cxn ang="0">
                  <a:pos x="T0" y="T1"/>
                </a:cxn>
                <a:cxn ang="0">
                  <a:pos x="T2" y="T3"/>
                </a:cxn>
                <a:cxn ang="0">
                  <a:pos x="T4" y="T5"/>
                </a:cxn>
                <a:cxn ang="0">
                  <a:pos x="T6" y="T7"/>
                </a:cxn>
                <a:cxn ang="0">
                  <a:pos x="T8" y="T9"/>
                </a:cxn>
              </a:cxnLst>
              <a:rect l="0" t="0" r="r" b="b"/>
              <a:pathLst>
                <a:path w="141" h="3089">
                  <a:moveTo>
                    <a:pt x="0" y="0"/>
                  </a:moveTo>
                  <a:lnTo>
                    <a:pt x="82" y="0"/>
                  </a:lnTo>
                  <a:lnTo>
                    <a:pt x="141" y="3089"/>
                  </a:lnTo>
                  <a:lnTo>
                    <a:pt x="108" y="3089"/>
                  </a:lnTo>
                  <a:lnTo>
                    <a:pt x="0" y="0"/>
                  </a:lnTo>
                  <a:close/>
                </a:path>
              </a:pathLst>
            </a:custGeom>
            <a:solidFill>
              <a:srgbClr val="434B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 name="Rectangle 92">
              <a:extLst>
                <a:ext uri="{FF2B5EF4-FFF2-40B4-BE49-F238E27FC236}">
                  <a16:creationId xmlns:a16="http://schemas.microsoft.com/office/drawing/2014/main" id="{EBD048C1-61D5-B377-BEC3-1532AD034450}"/>
                </a:ext>
              </a:extLst>
            </p:cNvPr>
            <p:cNvSpPr>
              <a:spLocks noChangeArrowheads="1"/>
            </p:cNvSpPr>
            <p:nvPr/>
          </p:nvSpPr>
          <p:spPr bwMode="auto">
            <a:xfrm>
              <a:off x="13287375" y="8761413"/>
              <a:ext cx="7899400" cy="225425"/>
            </a:xfrm>
            <a:prstGeom prst="rect">
              <a:avLst/>
            </a:prstGeom>
            <a:solidFill>
              <a:srgbClr val="69C5FF"/>
            </a:solidFill>
            <a:ln w="12700" cap="flat">
              <a:solidFill>
                <a:srgbClr val="69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 name="Rectangle 93">
              <a:extLst>
                <a:ext uri="{FF2B5EF4-FFF2-40B4-BE49-F238E27FC236}">
                  <a16:creationId xmlns:a16="http://schemas.microsoft.com/office/drawing/2014/main" id="{376E7D72-A89E-7AB4-774E-3FDA66BE6777}"/>
                </a:ext>
              </a:extLst>
            </p:cNvPr>
            <p:cNvSpPr>
              <a:spLocks noChangeArrowheads="1"/>
            </p:cNvSpPr>
            <p:nvPr/>
          </p:nvSpPr>
          <p:spPr bwMode="auto">
            <a:xfrm>
              <a:off x="11220450" y="8761413"/>
              <a:ext cx="2066925" cy="225425"/>
            </a:xfrm>
            <a:prstGeom prst="rect">
              <a:avLst/>
            </a:prstGeom>
            <a:solidFill>
              <a:srgbClr val="434BBF"/>
            </a:solidFill>
            <a:ln w="12700" cap="flat">
              <a:solidFill>
                <a:srgbClr val="69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 name="Freeform: Shape 74">
              <a:extLst>
                <a:ext uri="{FF2B5EF4-FFF2-40B4-BE49-F238E27FC236}">
                  <a16:creationId xmlns:a16="http://schemas.microsoft.com/office/drawing/2014/main" id="{6AC2C740-2083-32BC-86B5-40A1FFBFB181}"/>
                </a:ext>
              </a:extLst>
            </p:cNvPr>
            <p:cNvSpPr>
              <a:spLocks/>
            </p:cNvSpPr>
            <p:nvPr/>
          </p:nvSpPr>
          <p:spPr bwMode="auto">
            <a:xfrm>
              <a:off x="13408730" y="8099425"/>
              <a:ext cx="5744975" cy="306388"/>
            </a:xfrm>
            <a:custGeom>
              <a:avLst/>
              <a:gdLst>
                <a:gd name="connsiteX0" fmla="*/ 141298 w 5744975"/>
                <a:gd name="connsiteY0" fmla="*/ 49213 h 306388"/>
                <a:gd name="connsiteX1" fmla="*/ 225436 w 5744975"/>
                <a:gd name="connsiteY1" fmla="*/ 160338 h 306388"/>
                <a:gd name="connsiteX2" fmla="*/ 86723 w 5744975"/>
                <a:gd name="connsiteY2" fmla="*/ 271463 h 306388"/>
                <a:gd name="connsiteX3" fmla="*/ 3343 w 5744975"/>
                <a:gd name="connsiteY3" fmla="*/ 160338 h 306388"/>
                <a:gd name="connsiteX4" fmla="*/ 141298 w 5744975"/>
                <a:gd name="connsiteY4" fmla="*/ 49213 h 306388"/>
                <a:gd name="connsiteX5" fmla="*/ 5553450 w 5744975"/>
                <a:gd name="connsiteY5" fmla="*/ 0 h 306388"/>
                <a:gd name="connsiteX6" fmla="*/ 5734588 w 5744975"/>
                <a:gd name="connsiteY6" fmla="*/ 153194 h 306388"/>
                <a:gd name="connsiteX7" fmla="*/ 5659240 w 5744975"/>
                <a:gd name="connsiteY7" fmla="*/ 306388 h 306388"/>
                <a:gd name="connsiteX8" fmla="*/ 5478104 w 5744975"/>
                <a:gd name="connsiteY8" fmla="*/ 153194 h 306388"/>
                <a:gd name="connsiteX9" fmla="*/ 5553450 w 5744975"/>
                <a:gd name="connsiteY9" fmla="*/ 0 h 30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4975" h="306388">
                  <a:moveTo>
                    <a:pt x="141298" y="49213"/>
                  </a:moveTo>
                  <a:cubicBezTo>
                    <a:pt x="202696" y="49213"/>
                    <a:pt x="240596" y="98687"/>
                    <a:pt x="225436" y="160338"/>
                  </a:cubicBezTo>
                  <a:cubicBezTo>
                    <a:pt x="210276" y="221990"/>
                    <a:pt x="148120" y="271463"/>
                    <a:pt x="86723" y="271463"/>
                  </a:cubicBezTo>
                  <a:cubicBezTo>
                    <a:pt x="26083" y="271463"/>
                    <a:pt x="-11817" y="221990"/>
                    <a:pt x="3343" y="160338"/>
                  </a:cubicBezTo>
                  <a:cubicBezTo>
                    <a:pt x="18503" y="98687"/>
                    <a:pt x="80659" y="49213"/>
                    <a:pt x="141298" y="49213"/>
                  </a:cubicBezTo>
                  <a:close/>
                  <a:moveTo>
                    <a:pt x="5553450" y="0"/>
                  </a:moveTo>
                  <a:cubicBezTo>
                    <a:pt x="5624230" y="0"/>
                    <a:pt x="5705666" y="68595"/>
                    <a:pt x="5734588" y="153194"/>
                  </a:cubicBezTo>
                  <a:cubicBezTo>
                    <a:pt x="5763508" y="237794"/>
                    <a:pt x="5730020" y="306388"/>
                    <a:pt x="5659240" y="306388"/>
                  </a:cubicBezTo>
                  <a:cubicBezTo>
                    <a:pt x="5588460" y="306388"/>
                    <a:pt x="5507024" y="237794"/>
                    <a:pt x="5478104" y="153194"/>
                  </a:cubicBezTo>
                  <a:cubicBezTo>
                    <a:pt x="5449182" y="68595"/>
                    <a:pt x="5482670" y="0"/>
                    <a:pt x="5553450" y="0"/>
                  </a:cubicBez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grpSp>
    </p:spTree>
    <p:extLst>
      <p:ext uri="{BB962C8B-B14F-4D97-AF65-F5344CB8AC3E}">
        <p14:creationId xmlns:p14="http://schemas.microsoft.com/office/powerpoint/2010/main" val="689242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5A939-9F42-0F63-6EF1-4DD2E4EF9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CBCFF-A83A-D8BC-4CC3-A6D3D0ED00ED}"/>
              </a:ext>
            </a:extLst>
          </p:cNvPr>
          <p:cNvSpPr>
            <a:spLocks noGrp="1"/>
          </p:cNvSpPr>
          <p:nvPr>
            <p:ph type="title"/>
          </p:nvPr>
        </p:nvSpPr>
        <p:spPr/>
        <p:txBody>
          <a:bodyPr/>
          <a:lstStyle/>
          <a:p>
            <a:r>
              <a:rPr lang="en-GB" dirty="0"/>
              <a:t>Common Mistakes with 5 Y’s</a:t>
            </a:r>
          </a:p>
        </p:txBody>
      </p:sp>
      <p:sp>
        <p:nvSpPr>
          <p:cNvPr id="21" name="Rectangle 20">
            <a:extLst>
              <a:ext uri="{FF2B5EF4-FFF2-40B4-BE49-F238E27FC236}">
                <a16:creationId xmlns:a16="http://schemas.microsoft.com/office/drawing/2014/main" id="{00A901E7-4944-562C-1757-3423C9A04FDE}"/>
              </a:ext>
            </a:extLst>
          </p:cNvPr>
          <p:cNvSpPr/>
          <p:nvPr/>
        </p:nvSpPr>
        <p:spPr>
          <a:xfrm>
            <a:off x="359596" y="1397286"/>
            <a:ext cx="4068566" cy="534256"/>
          </a:xfrm>
          <a:prstGeom prst="rect">
            <a:avLst/>
          </a:prstGeom>
          <a:solidFill>
            <a:srgbClr val="B01C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7D02A86E-39B5-7A89-789B-97E90D5E97CD}"/>
              </a:ext>
            </a:extLst>
          </p:cNvPr>
          <p:cNvGraphicFramePr>
            <a:graphicFrameLocks noGrp="1"/>
          </p:cNvGraphicFramePr>
          <p:nvPr>
            <p:extLst>
              <p:ext uri="{D42A27DB-BD31-4B8C-83A1-F6EECF244321}">
                <p14:modId xmlns:p14="http://schemas.microsoft.com/office/powerpoint/2010/main" val="2861086440"/>
              </p:ext>
            </p:extLst>
          </p:nvPr>
        </p:nvGraphicFramePr>
        <p:xfrm>
          <a:off x="359596" y="1931542"/>
          <a:ext cx="8155112" cy="2382520"/>
        </p:xfrm>
        <a:graphic>
          <a:graphicData uri="http://schemas.openxmlformats.org/drawingml/2006/table">
            <a:tbl>
              <a:tblPr firstRow="1" bandRow="1">
                <a:tableStyleId>{5C22544A-7EE6-4342-B048-85BDC9FD1C3A}</a:tableStyleId>
              </a:tblPr>
              <a:tblGrid>
                <a:gridCol w="4077556">
                  <a:extLst>
                    <a:ext uri="{9D8B030D-6E8A-4147-A177-3AD203B41FA5}">
                      <a16:colId xmlns:a16="http://schemas.microsoft.com/office/drawing/2014/main" val="1167986198"/>
                    </a:ext>
                  </a:extLst>
                </a:gridCol>
                <a:gridCol w="4077556">
                  <a:extLst>
                    <a:ext uri="{9D8B030D-6E8A-4147-A177-3AD203B41FA5}">
                      <a16:colId xmlns:a16="http://schemas.microsoft.com/office/drawing/2014/main" val="2158166166"/>
                    </a:ext>
                  </a:extLst>
                </a:gridCol>
              </a:tblGrid>
              <a:tr h="370840">
                <a:tc>
                  <a:txBody>
                    <a:bodyPr/>
                    <a:lstStyle/>
                    <a:p>
                      <a:r>
                        <a:rPr lang="en-GB" b="0" baseline="0" dirty="0">
                          <a:solidFill>
                            <a:schemeClr val="tx1"/>
                          </a:solidFill>
                        </a:rPr>
                        <a:t>Doing the analysis alone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baseline="0" dirty="0">
                          <a:solidFill>
                            <a:schemeClr val="tx1"/>
                          </a:solidFill>
                        </a:rPr>
                        <a:t>This requires a team to be effective with different perspectives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9805445"/>
                  </a:ext>
                </a:extLst>
              </a:tr>
              <a:tr h="473339">
                <a:tc>
                  <a:txBody>
                    <a:bodyPr/>
                    <a:lstStyle/>
                    <a:p>
                      <a:r>
                        <a:rPr lang="en-GB" b="0" baseline="0" dirty="0">
                          <a:solidFill>
                            <a:schemeClr val="tx1"/>
                          </a:solidFill>
                        </a:rPr>
                        <a:t>Too general: not enough time, poor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baseline="0" dirty="0">
                          <a:solidFill>
                            <a:schemeClr val="tx1"/>
                          </a:solidFill>
                        </a:rPr>
                        <a:t>Ask specific questions that can lead to actionable causes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0817045"/>
                  </a:ext>
                </a:extLst>
              </a:tr>
              <a:tr h="370840">
                <a:tc>
                  <a:txBody>
                    <a:bodyPr/>
                    <a:lstStyle/>
                    <a:p>
                      <a:r>
                        <a:rPr lang="en-GB" b="0" baseline="0" dirty="0">
                          <a:solidFill>
                            <a:schemeClr val="tx1"/>
                          </a:solidFill>
                        </a:rPr>
                        <a:t>Jumps to solutions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baseline="0" dirty="0">
                          <a:solidFill>
                            <a:schemeClr val="tx1"/>
                          </a:solidFill>
                        </a:rPr>
                        <a:t>Ask about the cause which leads you to the solution.  Validate your assumptions with frontline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2265348"/>
                  </a:ext>
                </a:extLst>
              </a:tr>
              <a:tr h="370840">
                <a:tc>
                  <a:txBody>
                    <a:bodyPr/>
                    <a:lstStyle/>
                    <a:p>
                      <a:r>
                        <a:rPr lang="en-GB" b="0" baseline="0" dirty="0">
                          <a:solidFill>
                            <a:schemeClr val="tx1"/>
                          </a:solidFill>
                        </a:rPr>
                        <a:t>Blames a person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baseline="0" dirty="0">
                          <a:solidFill>
                            <a:schemeClr val="tx1"/>
                          </a:solidFill>
                        </a:rPr>
                        <a:t>Focus on the process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005428"/>
                  </a:ext>
                </a:extLst>
              </a:tr>
              <a:tr h="370840">
                <a:tc>
                  <a:txBody>
                    <a:bodyPr/>
                    <a:lstStyle/>
                    <a:p>
                      <a:r>
                        <a:rPr lang="en-GB" b="0" baseline="0" dirty="0">
                          <a:solidFill>
                            <a:schemeClr val="tx1"/>
                          </a:solidFill>
                        </a:rPr>
                        <a:t>Focusing on things that are out of your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baseline="0" dirty="0">
                          <a:solidFill>
                            <a:schemeClr val="tx1"/>
                          </a:solidFill>
                        </a:rPr>
                        <a:t>See if you can ask the question differently or move 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3159544"/>
                  </a:ext>
                </a:extLst>
              </a:tr>
            </a:tbl>
          </a:graphicData>
        </a:graphic>
      </p:graphicFrame>
      <p:sp>
        <p:nvSpPr>
          <p:cNvPr id="33" name="Rectangle 32">
            <a:extLst>
              <a:ext uri="{FF2B5EF4-FFF2-40B4-BE49-F238E27FC236}">
                <a16:creationId xmlns:a16="http://schemas.microsoft.com/office/drawing/2014/main" id="{72C058EC-1D3E-EDA3-92F6-4FA14F011D7F}"/>
              </a:ext>
            </a:extLst>
          </p:cNvPr>
          <p:cNvSpPr/>
          <p:nvPr/>
        </p:nvSpPr>
        <p:spPr>
          <a:xfrm>
            <a:off x="4446142" y="1397286"/>
            <a:ext cx="4068566" cy="534256"/>
          </a:xfrm>
          <a:prstGeom prst="rect">
            <a:avLst/>
          </a:prstGeom>
          <a:solidFill>
            <a:srgbClr val="B01C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E3D5D640-991B-2D7E-853E-9AACEC1CB0FA}"/>
              </a:ext>
            </a:extLst>
          </p:cNvPr>
          <p:cNvSpPr txBox="1"/>
          <p:nvPr/>
        </p:nvSpPr>
        <p:spPr>
          <a:xfrm>
            <a:off x="359596" y="1495137"/>
            <a:ext cx="3236359" cy="338554"/>
          </a:xfrm>
          <a:prstGeom prst="rect">
            <a:avLst/>
          </a:prstGeom>
          <a:noFill/>
        </p:spPr>
        <p:txBody>
          <a:bodyPr wrap="square" rtlCol="0">
            <a:spAutoFit/>
          </a:bodyPr>
          <a:lstStyle/>
          <a:p>
            <a:r>
              <a:rPr lang="en-GB" sz="1600" b="1" dirty="0">
                <a:solidFill>
                  <a:schemeClr val="bg1"/>
                </a:solidFill>
              </a:rPr>
              <a:t>Common Mistake</a:t>
            </a:r>
          </a:p>
        </p:txBody>
      </p:sp>
      <p:sp>
        <p:nvSpPr>
          <p:cNvPr id="35" name="TextBox 34">
            <a:extLst>
              <a:ext uri="{FF2B5EF4-FFF2-40B4-BE49-F238E27FC236}">
                <a16:creationId xmlns:a16="http://schemas.microsoft.com/office/drawing/2014/main" id="{91F4352D-8A13-AEB6-79F8-07178403A418}"/>
              </a:ext>
            </a:extLst>
          </p:cNvPr>
          <p:cNvSpPr txBox="1"/>
          <p:nvPr/>
        </p:nvSpPr>
        <p:spPr>
          <a:xfrm>
            <a:off x="4446142" y="1535916"/>
            <a:ext cx="3236359" cy="338554"/>
          </a:xfrm>
          <a:prstGeom prst="rect">
            <a:avLst/>
          </a:prstGeom>
          <a:noFill/>
        </p:spPr>
        <p:txBody>
          <a:bodyPr wrap="square" rtlCol="0">
            <a:spAutoFit/>
          </a:bodyPr>
          <a:lstStyle/>
          <a:p>
            <a:r>
              <a:rPr lang="en-GB" sz="1600" b="1" dirty="0">
                <a:solidFill>
                  <a:schemeClr val="bg1"/>
                </a:solidFill>
              </a:rPr>
              <a:t>Solution</a:t>
            </a:r>
          </a:p>
        </p:txBody>
      </p:sp>
    </p:spTree>
    <p:extLst>
      <p:ext uri="{BB962C8B-B14F-4D97-AF65-F5344CB8AC3E}">
        <p14:creationId xmlns:p14="http://schemas.microsoft.com/office/powerpoint/2010/main" val="318866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C0C11-F8B7-2AA9-E506-175A7DD2664F}"/>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759D7F29-3814-DF3E-77A4-3A46DA54CC8F}"/>
              </a:ext>
            </a:extLst>
          </p:cNvPr>
          <p:cNvSpPr>
            <a:spLocks noGrp="1"/>
          </p:cNvSpPr>
          <p:nvPr>
            <p:ph idx="1"/>
          </p:nvPr>
        </p:nvSpPr>
        <p:spPr>
          <a:xfrm>
            <a:off x="242237" y="1004371"/>
            <a:ext cx="5429098" cy="3931920"/>
          </a:xfrm>
        </p:spPr>
        <p:txBody>
          <a:bodyPr>
            <a:normAutofit/>
          </a:bodyPr>
          <a:lstStyle/>
          <a:p>
            <a:pPr marL="285750" indent="-285750">
              <a:buFont typeface="Arial" panose="020B0604020202020204" pitchFamily="34" charset="0"/>
              <a:buChar char="•"/>
            </a:pPr>
            <a:r>
              <a:rPr lang="en-GB" dirty="0">
                <a:solidFill>
                  <a:schemeClr val="tx1"/>
                </a:solidFill>
              </a:rPr>
              <a:t>The Role of a Fellow</a:t>
            </a:r>
          </a:p>
          <a:p>
            <a:pPr marL="285750" indent="-285750">
              <a:buFont typeface="Arial" panose="020B0604020202020204" pitchFamily="34" charset="0"/>
              <a:buChar char="•"/>
            </a:pPr>
            <a:r>
              <a:rPr lang="en-GB" dirty="0"/>
              <a:t>The Problem-Solving Approach–Design Thinking</a:t>
            </a:r>
          </a:p>
          <a:p>
            <a:pPr marL="808038" indent="-180975">
              <a:buFont typeface="Arial" panose="020B0604020202020204" pitchFamily="34" charset="0"/>
              <a:buChar char="•"/>
            </a:pPr>
            <a:r>
              <a:rPr lang="en-GB" dirty="0">
                <a:solidFill>
                  <a:schemeClr val="tx1"/>
                </a:solidFill>
              </a:rPr>
              <a:t>Empathise</a:t>
            </a:r>
          </a:p>
          <a:p>
            <a:pPr marL="808038" indent="-180975">
              <a:buFont typeface="Arial" panose="020B0604020202020204" pitchFamily="34" charset="0"/>
              <a:buChar char="•"/>
            </a:pPr>
            <a:r>
              <a:rPr lang="en-GB" dirty="0">
                <a:solidFill>
                  <a:schemeClr val="tx1"/>
                </a:solidFill>
              </a:rPr>
              <a:t>Define</a:t>
            </a:r>
          </a:p>
          <a:p>
            <a:pPr marL="808038" indent="-180975">
              <a:buFont typeface="Arial" panose="020B0604020202020204" pitchFamily="34" charset="0"/>
              <a:buChar char="•"/>
            </a:pPr>
            <a:r>
              <a:rPr lang="en-GB" dirty="0">
                <a:solidFill>
                  <a:schemeClr val="accent3"/>
                </a:solidFill>
              </a:rPr>
              <a:t>Ideate</a:t>
            </a:r>
          </a:p>
          <a:p>
            <a:pPr marL="808038" indent="-180975">
              <a:buFont typeface="Arial" panose="020B0604020202020204" pitchFamily="34" charset="0"/>
              <a:buChar char="•"/>
            </a:pPr>
            <a:r>
              <a:rPr lang="en-GB" dirty="0"/>
              <a:t>Test</a:t>
            </a:r>
          </a:p>
          <a:p>
            <a:pPr marL="808038" indent="-180975">
              <a:buFont typeface="Arial" panose="020B0604020202020204" pitchFamily="34" charset="0"/>
              <a:buChar char="•"/>
            </a:pPr>
            <a:r>
              <a:rPr lang="en-GB" dirty="0"/>
              <a:t>Prototype</a:t>
            </a:r>
          </a:p>
          <a:p>
            <a:endParaRPr lang="en-GB" sz="1800" dirty="0"/>
          </a:p>
        </p:txBody>
      </p:sp>
      <p:sp>
        <p:nvSpPr>
          <p:cNvPr id="5" name="Title 1">
            <a:extLst>
              <a:ext uri="{FF2B5EF4-FFF2-40B4-BE49-F238E27FC236}">
                <a16:creationId xmlns:a16="http://schemas.microsoft.com/office/drawing/2014/main" id="{4FADDC6D-3BF6-3859-FEB2-DA93A76E024B}"/>
              </a:ext>
            </a:extLst>
          </p:cNvPr>
          <p:cNvSpPr txBox="1">
            <a:spLocks/>
          </p:cNvSpPr>
          <p:nvPr/>
        </p:nvSpPr>
        <p:spPr>
          <a:xfrm>
            <a:off x="242237" y="219831"/>
            <a:ext cx="5029200" cy="682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352D28"/>
                </a:solidFill>
                <a:effectLst/>
                <a:uLnTx/>
                <a:uFillTx/>
                <a:latin typeface="Arial Regular"/>
                <a:ea typeface="Verdana" panose="020B0604030504040204" pitchFamily="34" charset="0"/>
              </a:rPr>
              <a:t>Agenda</a:t>
            </a:r>
            <a:endParaRPr kumimoji="0" lang="en-US" sz="2600" b="0" i="0" u="none" strike="noStrike" kern="1200" cap="none" spc="0" normalizeH="0" baseline="0" noProof="0" dirty="0">
              <a:ln>
                <a:noFill/>
              </a:ln>
              <a:solidFill>
                <a:srgbClr val="352D28"/>
              </a:solidFill>
              <a:effectLst/>
              <a:uLnTx/>
              <a:uFillTx/>
              <a:latin typeface="Arial Regular"/>
              <a:ea typeface="Verdana" panose="020B0604030504040204" pitchFamily="34" charset="0"/>
            </a:endParaRPr>
          </a:p>
        </p:txBody>
      </p:sp>
    </p:spTree>
    <p:extLst>
      <p:ext uri="{BB962C8B-B14F-4D97-AF65-F5344CB8AC3E}">
        <p14:creationId xmlns:p14="http://schemas.microsoft.com/office/powerpoint/2010/main" val="1603615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427A7-54CA-F94F-3F71-E6458ABF0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9FA6C-61D2-A12E-1A4D-C16E5A9CEE54}"/>
              </a:ext>
            </a:extLst>
          </p:cNvPr>
          <p:cNvSpPr>
            <a:spLocks noGrp="1"/>
          </p:cNvSpPr>
          <p:nvPr>
            <p:ph type="title"/>
          </p:nvPr>
        </p:nvSpPr>
        <p:spPr>
          <a:xfrm>
            <a:off x="228600" y="170087"/>
            <a:ext cx="8686800" cy="682400"/>
          </a:xfrm>
        </p:spPr>
        <p:txBody>
          <a:bodyPr anchor="ctr">
            <a:normAutofit/>
          </a:bodyPr>
          <a:lstStyle/>
          <a:p>
            <a:r>
              <a:rPr lang="en-GB" dirty="0"/>
              <a:t>Introduction into The Design Thinking Approach</a:t>
            </a:r>
          </a:p>
        </p:txBody>
      </p:sp>
      <p:pic>
        <p:nvPicPr>
          <p:cNvPr id="7" name="Content Placeholder 4" descr="A screenshot of a video game&#10;&#10;Description automatically generated with medium confidence">
            <a:extLst>
              <a:ext uri="{FF2B5EF4-FFF2-40B4-BE49-F238E27FC236}">
                <a16:creationId xmlns:a16="http://schemas.microsoft.com/office/drawing/2014/main" id="{A1DD144E-4297-729C-911D-30DC068B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860" y="1033968"/>
            <a:ext cx="4695895" cy="2617962"/>
          </a:xfrm>
          <a:prstGeom prst="rect">
            <a:avLst/>
          </a:prstGeom>
          <a:noFill/>
        </p:spPr>
      </p:pic>
      <p:sp>
        <p:nvSpPr>
          <p:cNvPr id="5" name="TextBox 4">
            <a:extLst>
              <a:ext uri="{FF2B5EF4-FFF2-40B4-BE49-F238E27FC236}">
                <a16:creationId xmlns:a16="http://schemas.microsoft.com/office/drawing/2014/main" id="{E50411DD-C04F-1F34-0051-55165A1218A9}"/>
              </a:ext>
            </a:extLst>
          </p:cNvPr>
          <p:cNvSpPr txBox="1"/>
          <p:nvPr/>
        </p:nvSpPr>
        <p:spPr>
          <a:xfrm>
            <a:off x="228600" y="1485231"/>
            <a:ext cx="1920293" cy="1200329"/>
          </a:xfrm>
          <a:prstGeom prst="rect">
            <a:avLst/>
          </a:prstGeom>
          <a:noFill/>
          <a:ln>
            <a:solidFill>
              <a:srgbClr val="D30C55"/>
            </a:solidFill>
          </a:ln>
        </p:spPr>
        <p:txBody>
          <a:bodyPr wrap="square" rtlCol="0">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Clearly define the problem by collating all available data and information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Document and review the current process.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688D9F74-A11D-0FE3-FD7B-0B46BAC08E14}"/>
              </a:ext>
            </a:extLst>
          </p:cNvPr>
          <p:cNvSpPr txBox="1"/>
          <p:nvPr/>
        </p:nvSpPr>
        <p:spPr>
          <a:xfrm>
            <a:off x="243567" y="3121016"/>
            <a:ext cx="1920293" cy="1338828"/>
          </a:xfrm>
          <a:prstGeom prst="rect">
            <a:avLst/>
          </a:prstGeom>
          <a:noFill/>
          <a:ln>
            <a:solidFill>
              <a:srgbClr val="582872"/>
            </a:solidFill>
          </a:ln>
        </p:spPr>
        <p:txBody>
          <a:bodyPr wrap="square" rtlCol="0">
            <a:spAutoFit/>
          </a:bodyPr>
          <a:lstStyle>
            <a:defPPr>
              <a:defRPr lang="en-US"/>
            </a:defPPr>
            <a:lvl1pPr fontAlgn="base">
              <a:defRPr sz="10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Apply analytical skills supported with a suite of tools and techniques to understand root causes.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SMART metrics if/where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Identify impacted stakeholders. </a:t>
            </a:r>
          </a:p>
        </p:txBody>
      </p:sp>
      <p:sp>
        <p:nvSpPr>
          <p:cNvPr id="10" name="TextBox 9">
            <a:extLst>
              <a:ext uri="{FF2B5EF4-FFF2-40B4-BE49-F238E27FC236}">
                <a16:creationId xmlns:a16="http://schemas.microsoft.com/office/drawing/2014/main" id="{550959B9-B320-308D-655C-8131E773842F}"/>
              </a:ext>
            </a:extLst>
          </p:cNvPr>
          <p:cNvSpPr txBox="1"/>
          <p:nvPr/>
        </p:nvSpPr>
        <p:spPr>
          <a:xfrm>
            <a:off x="6741241" y="1468047"/>
            <a:ext cx="2085392" cy="12003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Brainstorming creative ideas with design thinking application.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boundaries to scope 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Impact assess ideas if required.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Prioritise activity. </a:t>
            </a:r>
          </a:p>
        </p:txBody>
      </p:sp>
      <p:sp>
        <p:nvSpPr>
          <p:cNvPr id="12" name="TextBox 11">
            <a:extLst>
              <a:ext uri="{FF2B5EF4-FFF2-40B4-BE49-F238E27FC236}">
                <a16:creationId xmlns:a16="http://schemas.microsoft.com/office/drawing/2014/main" id="{6FD13960-42F7-5655-03E4-AAAC1ADA6EA4}"/>
              </a:ext>
            </a:extLst>
          </p:cNvPr>
          <p:cNvSpPr txBox="1"/>
          <p:nvPr/>
        </p:nvSpPr>
        <p:spPr>
          <a:xfrm>
            <a:off x="6741241" y="3121016"/>
            <a:ext cx="2085391" cy="10618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a proof of concept.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Align sponsor to support advocating the change or new way or working.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Engage stakeholders.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6F56E529-F106-F63C-E153-C23852B79514}"/>
              </a:ext>
            </a:extLst>
          </p:cNvPr>
          <p:cNvSpPr txBox="1"/>
          <p:nvPr/>
        </p:nvSpPr>
        <p:spPr>
          <a:xfrm>
            <a:off x="3529304" y="3651930"/>
            <a:ext cx="2085391" cy="1200329"/>
          </a:xfrm>
          <a:prstGeom prst="rect">
            <a:avLst/>
          </a:prstGeom>
          <a:noFill/>
          <a:ln>
            <a:solidFill>
              <a:schemeClr val="bg1">
                <a:lumMod val="75000"/>
              </a:schemeClr>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Implement test solution and gain feedback.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Measure against SMART metrics if set out in Define.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Continually improve the solution by revisiting metrics periodically </a:t>
            </a:r>
          </a:p>
        </p:txBody>
      </p:sp>
      <p:sp>
        <p:nvSpPr>
          <p:cNvPr id="3" name="Rectangle 2">
            <a:extLst>
              <a:ext uri="{FF2B5EF4-FFF2-40B4-BE49-F238E27FC236}">
                <a16:creationId xmlns:a16="http://schemas.microsoft.com/office/drawing/2014/main" id="{F76EC287-6902-353B-0BDC-8D3478278117}"/>
              </a:ext>
            </a:extLst>
          </p:cNvPr>
          <p:cNvSpPr/>
          <p:nvPr/>
        </p:nvSpPr>
        <p:spPr>
          <a:xfrm>
            <a:off x="6038850" y="1233376"/>
            <a:ext cx="2991736" cy="162014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231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AABA3-69CC-D190-F669-D4E9E20E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A4AF3-E8A2-5F2C-F449-AF8BDE332284}"/>
              </a:ext>
            </a:extLst>
          </p:cNvPr>
          <p:cNvSpPr>
            <a:spLocks noGrp="1"/>
          </p:cNvSpPr>
          <p:nvPr>
            <p:ph type="title"/>
          </p:nvPr>
        </p:nvSpPr>
        <p:spPr>
          <a:xfrm>
            <a:off x="228600" y="170087"/>
            <a:ext cx="8686800" cy="682400"/>
          </a:xfrm>
        </p:spPr>
        <p:txBody>
          <a:bodyPr anchor="ctr">
            <a:normAutofit/>
          </a:bodyPr>
          <a:lstStyle/>
          <a:p>
            <a:r>
              <a:rPr lang="en-GB" dirty="0"/>
              <a:t>Ideate – How do we Brainstorm new ideas?</a:t>
            </a:r>
          </a:p>
        </p:txBody>
      </p:sp>
      <p:sp>
        <p:nvSpPr>
          <p:cNvPr id="6" name="Content Placeholder 5">
            <a:extLst>
              <a:ext uri="{FF2B5EF4-FFF2-40B4-BE49-F238E27FC236}">
                <a16:creationId xmlns:a16="http://schemas.microsoft.com/office/drawing/2014/main" id="{C3DF1550-19FA-E870-717A-DC7F903F7CDC}"/>
              </a:ext>
            </a:extLst>
          </p:cNvPr>
          <p:cNvSpPr>
            <a:spLocks noGrp="1"/>
          </p:cNvSpPr>
          <p:nvPr>
            <p:ph idx="1"/>
          </p:nvPr>
        </p:nvSpPr>
        <p:spPr>
          <a:xfrm>
            <a:off x="228599" y="1175565"/>
            <a:ext cx="5549763" cy="533009"/>
          </a:xfrm>
        </p:spPr>
        <p:txBody>
          <a:bodyPr>
            <a:noAutofit/>
          </a:bodyPr>
          <a:lstStyle/>
          <a:p>
            <a:pPr marL="0" indent="0">
              <a:buNone/>
            </a:pPr>
            <a:r>
              <a:rPr lang="en-GB" dirty="0">
                <a:latin typeface="+mn-lt"/>
              </a:rPr>
              <a:t>Brainstorming is a technique which encourages creative thinking and idea generation.</a:t>
            </a:r>
          </a:p>
          <a:p>
            <a:pPr marL="0" indent="0">
              <a:buNone/>
            </a:pPr>
            <a:r>
              <a:rPr lang="en-GB" dirty="0">
                <a:latin typeface="+mn-lt"/>
              </a:rPr>
              <a:t>A workshop environment is proven to be effective for generating ideas.</a:t>
            </a:r>
          </a:p>
        </p:txBody>
      </p:sp>
      <p:sp>
        <p:nvSpPr>
          <p:cNvPr id="17" name="TextBox 16">
            <a:extLst>
              <a:ext uri="{FF2B5EF4-FFF2-40B4-BE49-F238E27FC236}">
                <a16:creationId xmlns:a16="http://schemas.microsoft.com/office/drawing/2014/main" id="{1B096EC0-0CF7-1F23-C689-B05262710A1D}"/>
              </a:ext>
            </a:extLst>
          </p:cNvPr>
          <p:cNvSpPr txBox="1"/>
          <p:nvPr/>
        </p:nvSpPr>
        <p:spPr>
          <a:xfrm>
            <a:off x="325077" y="2296634"/>
            <a:ext cx="4752976" cy="2377574"/>
          </a:xfrm>
          <a:prstGeom prst="rect">
            <a:avLst/>
          </a:prstGeom>
          <a:noFill/>
        </p:spPr>
        <p:txBody>
          <a:bodyPr wrap="square" rtlCol="0">
            <a:spAutoFit/>
          </a:bodyPr>
          <a:lstStyle/>
          <a:p>
            <a:r>
              <a:rPr lang="en-GB" b="1" dirty="0">
                <a:solidFill>
                  <a:schemeClr val="accent3"/>
                </a:solidFill>
              </a:rPr>
              <a:t>Key Requirements for a successful session:</a:t>
            </a:r>
          </a:p>
          <a:p>
            <a:pPr marL="342900" indent="-342900">
              <a:buAutoNum type="arabicPeriod"/>
            </a:pPr>
            <a:r>
              <a:rPr lang="en-GB" dirty="0"/>
              <a:t>Set goals ahead of time</a:t>
            </a:r>
          </a:p>
          <a:p>
            <a:pPr marL="342900" indent="-342900">
              <a:buAutoNum type="arabicPeriod"/>
            </a:pPr>
            <a:r>
              <a:rPr lang="en-GB" dirty="0"/>
              <a:t>Choose the right team, mix SMEs with outsiders for</a:t>
            </a:r>
          </a:p>
          <a:p>
            <a:pPr marL="361950"/>
            <a:r>
              <a:rPr lang="en-GB" dirty="0"/>
              <a:t>broader views and ideas.</a:t>
            </a:r>
          </a:p>
          <a:p>
            <a:pPr marL="361950" indent="-361950">
              <a:buAutoNum type="arabicPeriod" startAt="3"/>
            </a:pPr>
            <a:r>
              <a:rPr lang="en-GB" dirty="0"/>
              <a:t>Choose quantity over quality (you can eliminate ideas that are not achievable.</a:t>
            </a:r>
          </a:p>
          <a:p>
            <a:pPr marL="361950" indent="-361950">
              <a:buAutoNum type="arabicPeriod" startAt="3"/>
            </a:pPr>
            <a:r>
              <a:rPr lang="en-GB" dirty="0"/>
              <a:t>Ensure you have a facilitator; it can be you or ask for help who is good communicator.</a:t>
            </a:r>
          </a:p>
          <a:p>
            <a:pPr marL="361950" indent="-361950">
              <a:buAutoNum type="arabicPeriod" startAt="3"/>
            </a:pPr>
            <a:r>
              <a:rPr lang="en-GB" dirty="0"/>
              <a:t>Start with ice breaker(s) (try to get people thinking outside of their work duties)</a:t>
            </a:r>
          </a:p>
          <a:p>
            <a:pPr marL="361950" indent="-361950">
              <a:buAutoNum type="arabicPeriod" startAt="3"/>
            </a:pPr>
            <a:r>
              <a:rPr lang="en-GB" dirty="0"/>
              <a:t>Stick to a timer for each topic</a:t>
            </a:r>
          </a:p>
        </p:txBody>
      </p:sp>
      <p:grpSp>
        <p:nvGrpSpPr>
          <p:cNvPr id="3" name="Group 2">
            <a:extLst>
              <a:ext uri="{FF2B5EF4-FFF2-40B4-BE49-F238E27FC236}">
                <a16:creationId xmlns:a16="http://schemas.microsoft.com/office/drawing/2014/main" id="{8A4DBBF8-64B2-0B15-CA43-6C09F1BAFBCC}"/>
              </a:ext>
            </a:extLst>
          </p:cNvPr>
          <p:cNvGrpSpPr/>
          <p:nvPr/>
        </p:nvGrpSpPr>
        <p:grpSpPr>
          <a:xfrm>
            <a:off x="5051310" y="1459581"/>
            <a:ext cx="4092690" cy="3214627"/>
            <a:chOff x="4765560" y="1170472"/>
            <a:chExt cx="4190490" cy="3376752"/>
          </a:xfrm>
        </p:grpSpPr>
        <p:grpSp>
          <p:nvGrpSpPr>
            <p:cNvPr id="8" name="Group 7">
              <a:extLst>
                <a:ext uri="{FF2B5EF4-FFF2-40B4-BE49-F238E27FC236}">
                  <a16:creationId xmlns:a16="http://schemas.microsoft.com/office/drawing/2014/main" id="{C6424159-9D4D-7B37-695C-60F074305308}"/>
                </a:ext>
              </a:extLst>
            </p:cNvPr>
            <p:cNvGrpSpPr/>
            <p:nvPr/>
          </p:nvGrpSpPr>
          <p:grpSpPr>
            <a:xfrm>
              <a:off x="4765560" y="1170472"/>
              <a:ext cx="4093437" cy="3376752"/>
              <a:chOff x="7034500" y="2593161"/>
              <a:chExt cx="10358529" cy="8776991"/>
            </a:xfrm>
          </p:grpSpPr>
          <p:sp>
            <p:nvSpPr>
              <p:cNvPr id="9" name="Freeform 68">
                <a:extLst>
                  <a:ext uri="{FF2B5EF4-FFF2-40B4-BE49-F238E27FC236}">
                    <a16:creationId xmlns:a16="http://schemas.microsoft.com/office/drawing/2014/main" id="{2D2EC356-945C-80B7-8957-7CC1B4154201}"/>
                  </a:ext>
                </a:extLst>
              </p:cNvPr>
              <p:cNvSpPr/>
              <p:nvPr/>
            </p:nvSpPr>
            <p:spPr>
              <a:xfrm>
                <a:off x="12305205" y="2593161"/>
                <a:ext cx="3506287" cy="3064282"/>
              </a:xfrm>
              <a:custGeom>
                <a:avLst/>
                <a:gdLst>
                  <a:gd name="connsiteX0" fmla="*/ 0 w 3506287"/>
                  <a:gd name="connsiteY0" fmla="*/ 0 h 3064282"/>
                  <a:gd name="connsiteX1" fmla="*/ 175203 w 3506287"/>
                  <a:gd name="connsiteY1" fmla="*/ 4430 h 3064282"/>
                  <a:gd name="connsiteX2" fmla="*/ 3392535 w 3506287"/>
                  <a:gd name="connsiteY2" fmla="*/ 1343768 h 3064282"/>
                  <a:gd name="connsiteX3" fmla="*/ 3506287 w 3506287"/>
                  <a:gd name="connsiteY3" fmla="*/ 1452221 h 3064282"/>
                  <a:gd name="connsiteX4" fmla="*/ 1894225 w 3506287"/>
                  <a:gd name="connsiteY4" fmla="*/ 3064282 h 3064282"/>
                  <a:gd name="connsiteX5" fmla="*/ 1755749 w 3506287"/>
                  <a:gd name="connsiteY5" fmla="*/ 2938426 h 3064282"/>
                  <a:gd name="connsiteX6" fmla="*/ 57997 w 3506287"/>
                  <a:gd name="connsiteY6" fmla="*/ 2279081 h 3064282"/>
                  <a:gd name="connsiteX7" fmla="*/ 0 w 3506287"/>
                  <a:gd name="connsiteY7" fmla="*/ 2277615 h 3064282"/>
                  <a:gd name="connsiteX8" fmla="*/ 0 w 3506287"/>
                  <a:gd name="connsiteY8" fmla="*/ 0 h 30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6287" h="3064282">
                    <a:moveTo>
                      <a:pt x="0" y="0"/>
                    </a:moveTo>
                    <a:lnTo>
                      <a:pt x="175203" y="4430"/>
                    </a:lnTo>
                    <a:cubicBezTo>
                      <a:pt x="1411624" y="67105"/>
                      <a:pt x="2533699" y="563182"/>
                      <a:pt x="3392535" y="1343768"/>
                    </a:cubicBezTo>
                    <a:lnTo>
                      <a:pt x="3506287" y="1452221"/>
                    </a:lnTo>
                    <a:lnTo>
                      <a:pt x="1894225" y="3064282"/>
                    </a:lnTo>
                    <a:lnTo>
                      <a:pt x="1755749" y="2938426"/>
                    </a:lnTo>
                    <a:cubicBezTo>
                      <a:pt x="1289628" y="2553749"/>
                      <a:pt x="701440" y="2311697"/>
                      <a:pt x="57997" y="2279081"/>
                    </a:cubicBezTo>
                    <a:lnTo>
                      <a:pt x="0" y="2277615"/>
                    </a:lnTo>
                    <a:lnTo>
                      <a:pt x="0" y="0"/>
                    </a:lnTo>
                    <a:close/>
                  </a:path>
                </a:pathLst>
              </a:custGeom>
              <a:solidFill>
                <a:srgbClr val="F05328"/>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reeform 67">
                <a:extLst>
                  <a:ext uri="{FF2B5EF4-FFF2-40B4-BE49-F238E27FC236}">
                    <a16:creationId xmlns:a16="http://schemas.microsoft.com/office/drawing/2014/main" id="{CD99076B-697E-F857-25B0-C9773EA2B150}"/>
                  </a:ext>
                </a:extLst>
              </p:cNvPr>
              <p:cNvSpPr/>
              <p:nvPr/>
            </p:nvSpPr>
            <p:spPr>
              <a:xfrm>
                <a:off x="8616037" y="2593161"/>
                <a:ext cx="3506287" cy="3064282"/>
              </a:xfrm>
              <a:custGeom>
                <a:avLst/>
                <a:gdLst>
                  <a:gd name="connsiteX0" fmla="*/ 3506287 w 3506287"/>
                  <a:gd name="connsiteY0" fmla="*/ 0 h 3064282"/>
                  <a:gd name="connsiteX1" fmla="*/ 3506287 w 3506287"/>
                  <a:gd name="connsiteY1" fmla="*/ 2277615 h 3064282"/>
                  <a:gd name="connsiteX2" fmla="*/ 3448289 w 3506287"/>
                  <a:gd name="connsiteY2" fmla="*/ 2279081 h 3064282"/>
                  <a:gd name="connsiteX3" fmla="*/ 1750537 w 3506287"/>
                  <a:gd name="connsiteY3" fmla="*/ 2938426 h 3064282"/>
                  <a:gd name="connsiteX4" fmla="*/ 1612061 w 3506287"/>
                  <a:gd name="connsiteY4" fmla="*/ 3064282 h 3064282"/>
                  <a:gd name="connsiteX5" fmla="*/ 0 w 3506287"/>
                  <a:gd name="connsiteY5" fmla="*/ 1452222 h 3064282"/>
                  <a:gd name="connsiteX6" fmla="*/ 113753 w 3506287"/>
                  <a:gd name="connsiteY6" fmla="*/ 1343768 h 3064282"/>
                  <a:gd name="connsiteX7" fmla="*/ 3331085 w 3506287"/>
                  <a:gd name="connsiteY7" fmla="*/ 4430 h 3064282"/>
                  <a:gd name="connsiteX8" fmla="*/ 3506287 w 3506287"/>
                  <a:gd name="connsiteY8" fmla="*/ 0 h 30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6287" h="3064282">
                    <a:moveTo>
                      <a:pt x="3506287" y="0"/>
                    </a:moveTo>
                    <a:lnTo>
                      <a:pt x="3506287" y="2277615"/>
                    </a:lnTo>
                    <a:lnTo>
                      <a:pt x="3448289" y="2279081"/>
                    </a:lnTo>
                    <a:cubicBezTo>
                      <a:pt x="2804846" y="2311697"/>
                      <a:pt x="2216658" y="2553749"/>
                      <a:pt x="1750537" y="2938426"/>
                    </a:cubicBezTo>
                    <a:lnTo>
                      <a:pt x="1612061" y="3064282"/>
                    </a:lnTo>
                    <a:lnTo>
                      <a:pt x="0" y="1452222"/>
                    </a:lnTo>
                    <a:lnTo>
                      <a:pt x="113753" y="1343768"/>
                    </a:lnTo>
                    <a:cubicBezTo>
                      <a:pt x="972589" y="563182"/>
                      <a:pt x="2094664" y="67105"/>
                      <a:pt x="3331085" y="4430"/>
                    </a:cubicBezTo>
                    <a:lnTo>
                      <a:pt x="3506287" y="0"/>
                    </a:lnTo>
                    <a:close/>
                  </a:path>
                </a:pathLst>
              </a:custGeom>
              <a:solidFill>
                <a:schemeClr val="accent6"/>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Freeform 64">
                <a:extLst>
                  <a:ext uri="{FF2B5EF4-FFF2-40B4-BE49-F238E27FC236}">
                    <a16:creationId xmlns:a16="http://schemas.microsoft.com/office/drawing/2014/main" id="{F8A64A43-0E17-2A5B-752F-32884F2E8B9D}"/>
                  </a:ext>
                </a:extLst>
              </p:cNvPr>
              <p:cNvSpPr/>
              <p:nvPr/>
            </p:nvSpPr>
            <p:spPr>
              <a:xfrm>
                <a:off x="14328744" y="4174698"/>
                <a:ext cx="3064284" cy="3506287"/>
              </a:xfrm>
              <a:custGeom>
                <a:avLst/>
                <a:gdLst>
                  <a:gd name="connsiteX0" fmla="*/ 1612062 w 3064284"/>
                  <a:gd name="connsiteY0" fmla="*/ 0 h 3506287"/>
                  <a:gd name="connsiteX1" fmla="*/ 1720516 w 3064284"/>
                  <a:gd name="connsiteY1" fmla="*/ 113753 h 3506287"/>
                  <a:gd name="connsiteX2" fmla="*/ 3059854 w 3064284"/>
                  <a:gd name="connsiteY2" fmla="*/ 3331085 h 3506287"/>
                  <a:gd name="connsiteX3" fmla="*/ 3064284 w 3064284"/>
                  <a:gd name="connsiteY3" fmla="*/ 3506287 h 3506287"/>
                  <a:gd name="connsiteX4" fmla="*/ 786669 w 3064284"/>
                  <a:gd name="connsiteY4" fmla="*/ 3506287 h 3506287"/>
                  <a:gd name="connsiteX5" fmla="*/ 785202 w 3064284"/>
                  <a:gd name="connsiteY5" fmla="*/ 3448290 h 3506287"/>
                  <a:gd name="connsiteX6" fmla="*/ 125857 w 3064284"/>
                  <a:gd name="connsiteY6" fmla="*/ 1750538 h 3506287"/>
                  <a:gd name="connsiteX7" fmla="*/ 0 w 3064284"/>
                  <a:gd name="connsiteY7" fmla="*/ 1612061 h 3506287"/>
                  <a:gd name="connsiteX8" fmla="*/ 1612062 w 3064284"/>
                  <a:gd name="connsiteY8" fmla="*/ 0 h 35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84" h="3506287">
                    <a:moveTo>
                      <a:pt x="1612062" y="0"/>
                    </a:moveTo>
                    <a:lnTo>
                      <a:pt x="1720516" y="113753"/>
                    </a:lnTo>
                    <a:cubicBezTo>
                      <a:pt x="2501102" y="972590"/>
                      <a:pt x="2997180" y="2094665"/>
                      <a:pt x="3059854" y="3331085"/>
                    </a:cubicBezTo>
                    <a:lnTo>
                      <a:pt x="3064284" y="3506287"/>
                    </a:lnTo>
                    <a:lnTo>
                      <a:pt x="786669" y="3506287"/>
                    </a:lnTo>
                    <a:lnTo>
                      <a:pt x="785202" y="3448290"/>
                    </a:lnTo>
                    <a:cubicBezTo>
                      <a:pt x="752586" y="2804847"/>
                      <a:pt x="510534" y="2216659"/>
                      <a:pt x="125857" y="1750538"/>
                    </a:cubicBezTo>
                    <a:lnTo>
                      <a:pt x="0" y="1612061"/>
                    </a:lnTo>
                    <a:lnTo>
                      <a:pt x="1612062" y="0"/>
                    </a:lnTo>
                    <a:close/>
                  </a:path>
                </a:pathLst>
              </a:custGeom>
              <a:solidFill>
                <a:schemeClr val="accent4"/>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Freeform 63">
                <a:extLst>
                  <a:ext uri="{FF2B5EF4-FFF2-40B4-BE49-F238E27FC236}">
                    <a16:creationId xmlns:a16="http://schemas.microsoft.com/office/drawing/2014/main" id="{4A2E6C53-7805-7C41-D5C3-BC0F049215EC}"/>
                  </a:ext>
                </a:extLst>
              </p:cNvPr>
              <p:cNvSpPr/>
              <p:nvPr/>
            </p:nvSpPr>
            <p:spPr>
              <a:xfrm>
                <a:off x="7034500" y="4174698"/>
                <a:ext cx="3064282" cy="3506286"/>
              </a:xfrm>
              <a:custGeom>
                <a:avLst/>
                <a:gdLst>
                  <a:gd name="connsiteX0" fmla="*/ 1452221 w 3064282"/>
                  <a:gd name="connsiteY0" fmla="*/ 0 h 3506286"/>
                  <a:gd name="connsiteX1" fmla="*/ 3064282 w 3064282"/>
                  <a:gd name="connsiteY1" fmla="*/ 1612060 h 3506286"/>
                  <a:gd name="connsiteX2" fmla="*/ 2938425 w 3064282"/>
                  <a:gd name="connsiteY2" fmla="*/ 1750537 h 3506286"/>
                  <a:gd name="connsiteX3" fmla="*/ 2279080 w 3064282"/>
                  <a:gd name="connsiteY3" fmla="*/ 3448289 h 3506286"/>
                  <a:gd name="connsiteX4" fmla="*/ 2277613 w 3064282"/>
                  <a:gd name="connsiteY4" fmla="*/ 3506286 h 3506286"/>
                  <a:gd name="connsiteX5" fmla="*/ 0 w 3064282"/>
                  <a:gd name="connsiteY5" fmla="*/ 3506286 h 3506286"/>
                  <a:gd name="connsiteX6" fmla="*/ 4430 w 3064282"/>
                  <a:gd name="connsiteY6" fmla="*/ 3331084 h 3506286"/>
                  <a:gd name="connsiteX7" fmla="*/ 1343768 w 3064282"/>
                  <a:gd name="connsiteY7" fmla="*/ 113752 h 3506286"/>
                  <a:gd name="connsiteX8" fmla="*/ 1452221 w 3064282"/>
                  <a:gd name="connsiteY8" fmla="*/ 0 h 35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82" h="3506286">
                    <a:moveTo>
                      <a:pt x="1452221" y="0"/>
                    </a:moveTo>
                    <a:lnTo>
                      <a:pt x="3064282" y="1612060"/>
                    </a:lnTo>
                    <a:lnTo>
                      <a:pt x="2938425" y="1750537"/>
                    </a:lnTo>
                    <a:cubicBezTo>
                      <a:pt x="2553748" y="2216658"/>
                      <a:pt x="2311696" y="2804846"/>
                      <a:pt x="2279080" y="3448289"/>
                    </a:cubicBezTo>
                    <a:lnTo>
                      <a:pt x="2277613" y="3506286"/>
                    </a:lnTo>
                    <a:lnTo>
                      <a:pt x="0" y="3506286"/>
                    </a:lnTo>
                    <a:lnTo>
                      <a:pt x="4430" y="3331084"/>
                    </a:lnTo>
                    <a:cubicBezTo>
                      <a:pt x="67105" y="2094664"/>
                      <a:pt x="563182" y="972589"/>
                      <a:pt x="1343768" y="113752"/>
                    </a:cubicBezTo>
                    <a:lnTo>
                      <a:pt x="1452221" y="0"/>
                    </a:lnTo>
                    <a:close/>
                  </a:path>
                </a:pathLst>
              </a:custGeom>
              <a:solidFill>
                <a:schemeClr val="accent1"/>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 name="Freeform 59">
                <a:extLst>
                  <a:ext uri="{FF2B5EF4-FFF2-40B4-BE49-F238E27FC236}">
                    <a16:creationId xmlns:a16="http://schemas.microsoft.com/office/drawing/2014/main" id="{A4EE465D-D635-E7FD-AE44-B505095F7BDF}"/>
                  </a:ext>
                </a:extLst>
              </p:cNvPr>
              <p:cNvSpPr/>
              <p:nvPr/>
            </p:nvSpPr>
            <p:spPr>
              <a:xfrm>
                <a:off x="7034501" y="7863865"/>
                <a:ext cx="3064281" cy="3506287"/>
              </a:xfrm>
              <a:custGeom>
                <a:avLst/>
                <a:gdLst>
                  <a:gd name="connsiteX0" fmla="*/ 0 w 3064281"/>
                  <a:gd name="connsiteY0" fmla="*/ 0 h 3506287"/>
                  <a:gd name="connsiteX1" fmla="*/ 2277613 w 3064281"/>
                  <a:gd name="connsiteY1" fmla="*/ 0 h 3506287"/>
                  <a:gd name="connsiteX2" fmla="*/ 2279080 w 3064281"/>
                  <a:gd name="connsiteY2" fmla="*/ 57999 h 3506287"/>
                  <a:gd name="connsiteX3" fmla="*/ 2938425 w 3064281"/>
                  <a:gd name="connsiteY3" fmla="*/ 1755751 h 3506287"/>
                  <a:gd name="connsiteX4" fmla="*/ 3064281 w 3064281"/>
                  <a:gd name="connsiteY4" fmla="*/ 1894226 h 3506287"/>
                  <a:gd name="connsiteX5" fmla="*/ 1452220 w 3064281"/>
                  <a:gd name="connsiteY5" fmla="*/ 3506287 h 3506287"/>
                  <a:gd name="connsiteX6" fmla="*/ 1343768 w 3064281"/>
                  <a:gd name="connsiteY6" fmla="*/ 3392536 h 3506287"/>
                  <a:gd name="connsiteX7" fmla="*/ 4430 w 3064281"/>
                  <a:gd name="connsiteY7" fmla="*/ 175204 h 3506287"/>
                  <a:gd name="connsiteX8" fmla="*/ 0 w 3064281"/>
                  <a:gd name="connsiteY8" fmla="*/ 0 h 35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81" h="3506287">
                    <a:moveTo>
                      <a:pt x="0" y="0"/>
                    </a:moveTo>
                    <a:lnTo>
                      <a:pt x="2277613" y="0"/>
                    </a:lnTo>
                    <a:lnTo>
                      <a:pt x="2279080" y="57999"/>
                    </a:lnTo>
                    <a:cubicBezTo>
                      <a:pt x="2311696" y="701442"/>
                      <a:pt x="2553748" y="1289630"/>
                      <a:pt x="2938425" y="1755751"/>
                    </a:cubicBezTo>
                    <a:lnTo>
                      <a:pt x="3064281" y="1894226"/>
                    </a:lnTo>
                    <a:lnTo>
                      <a:pt x="1452220" y="3506287"/>
                    </a:lnTo>
                    <a:lnTo>
                      <a:pt x="1343768" y="3392536"/>
                    </a:lnTo>
                    <a:cubicBezTo>
                      <a:pt x="563182" y="2533700"/>
                      <a:pt x="67105" y="1411625"/>
                      <a:pt x="4430" y="175204"/>
                    </a:cubicBezTo>
                    <a:lnTo>
                      <a:pt x="0" y="0"/>
                    </a:lnTo>
                    <a:close/>
                  </a:path>
                </a:pathLst>
              </a:custGeom>
              <a:solidFill>
                <a:schemeClr val="accent3"/>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4" name="Freeform 58">
                <a:extLst>
                  <a:ext uri="{FF2B5EF4-FFF2-40B4-BE49-F238E27FC236}">
                    <a16:creationId xmlns:a16="http://schemas.microsoft.com/office/drawing/2014/main" id="{B3F38CBD-6A71-0181-3CA4-0874DCBC01A3}"/>
                  </a:ext>
                </a:extLst>
              </p:cNvPr>
              <p:cNvSpPr/>
              <p:nvPr/>
            </p:nvSpPr>
            <p:spPr>
              <a:xfrm>
                <a:off x="14328746" y="7863864"/>
                <a:ext cx="3064283" cy="3506288"/>
              </a:xfrm>
              <a:custGeom>
                <a:avLst/>
                <a:gdLst>
                  <a:gd name="connsiteX0" fmla="*/ 786668 w 3064283"/>
                  <a:gd name="connsiteY0" fmla="*/ 0 h 3506288"/>
                  <a:gd name="connsiteX1" fmla="*/ 3064283 w 3064283"/>
                  <a:gd name="connsiteY1" fmla="*/ 0 h 3506288"/>
                  <a:gd name="connsiteX2" fmla="*/ 3059853 w 3064283"/>
                  <a:gd name="connsiteY2" fmla="*/ 175204 h 3506288"/>
                  <a:gd name="connsiteX3" fmla="*/ 1720515 w 3064283"/>
                  <a:gd name="connsiteY3" fmla="*/ 3392536 h 3506288"/>
                  <a:gd name="connsiteX4" fmla="*/ 1612062 w 3064283"/>
                  <a:gd name="connsiteY4" fmla="*/ 3506288 h 3506288"/>
                  <a:gd name="connsiteX5" fmla="*/ 0 w 3064283"/>
                  <a:gd name="connsiteY5" fmla="*/ 1894226 h 3506288"/>
                  <a:gd name="connsiteX6" fmla="*/ 125856 w 3064283"/>
                  <a:gd name="connsiteY6" fmla="*/ 1755751 h 3506288"/>
                  <a:gd name="connsiteX7" fmla="*/ 785201 w 3064283"/>
                  <a:gd name="connsiteY7" fmla="*/ 57999 h 3506288"/>
                  <a:gd name="connsiteX8" fmla="*/ 786668 w 3064283"/>
                  <a:gd name="connsiteY8" fmla="*/ 0 h 350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83" h="3506288">
                    <a:moveTo>
                      <a:pt x="786668" y="0"/>
                    </a:moveTo>
                    <a:lnTo>
                      <a:pt x="3064283" y="0"/>
                    </a:lnTo>
                    <a:lnTo>
                      <a:pt x="3059853" y="175204"/>
                    </a:lnTo>
                    <a:cubicBezTo>
                      <a:pt x="2997179" y="1411625"/>
                      <a:pt x="2501101" y="2533700"/>
                      <a:pt x="1720515" y="3392536"/>
                    </a:cubicBezTo>
                    <a:lnTo>
                      <a:pt x="1612062" y="3506288"/>
                    </a:lnTo>
                    <a:lnTo>
                      <a:pt x="0" y="1894226"/>
                    </a:lnTo>
                    <a:lnTo>
                      <a:pt x="125856" y="1755751"/>
                    </a:lnTo>
                    <a:cubicBezTo>
                      <a:pt x="510533" y="1289630"/>
                      <a:pt x="752585" y="701442"/>
                      <a:pt x="785201" y="57999"/>
                    </a:cubicBezTo>
                    <a:lnTo>
                      <a:pt x="786668" y="0"/>
                    </a:lnTo>
                    <a:close/>
                  </a:path>
                </a:pathLst>
              </a:custGeom>
              <a:solidFill>
                <a:schemeClr val="tx2"/>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Freeform 1">
                <a:extLst>
                  <a:ext uri="{FF2B5EF4-FFF2-40B4-BE49-F238E27FC236}">
                    <a16:creationId xmlns:a16="http://schemas.microsoft.com/office/drawing/2014/main" id="{872D3782-67EC-4D0A-ED72-5BF0552AB72A}"/>
                  </a:ext>
                </a:extLst>
              </p:cNvPr>
              <p:cNvSpPr>
                <a:spLocks noChangeArrowheads="1"/>
              </p:cNvSpPr>
              <p:nvPr/>
            </p:nvSpPr>
            <p:spPr bwMode="auto">
              <a:xfrm>
                <a:off x="10526891" y="6323862"/>
                <a:ext cx="3323869" cy="5046290"/>
              </a:xfrm>
              <a:custGeom>
                <a:avLst/>
                <a:gdLst>
                  <a:gd name="T0" fmla="*/ 4090 w 5091"/>
                  <a:gd name="T1" fmla="*/ 4730 h 7728"/>
                  <a:gd name="T2" fmla="*/ 4090 w 5091"/>
                  <a:gd name="T3" fmla="*/ 4730 h 7728"/>
                  <a:gd name="T4" fmla="*/ 4083 w 5091"/>
                  <a:gd name="T5" fmla="*/ 4526 h 7728"/>
                  <a:gd name="T6" fmla="*/ 4083 w 5091"/>
                  <a:gd name="T7" fmla="*/ 4526 h 7728"/>
                  <a:gd name="T8" fmla="*/ 5035 w 5091"/>
                  <a:gd name="T9" fmla="*/ 2014 h 7728"/>
                  <a:gd name="T10" fmla="*/ 5035 w 5091"/>
                  <a:gd name="T11" fmla="*/ 2014 h 7728"/>
                  <a:gd name="T12" fmla="*/ 2760 w 5091"/>
                  <a:gd name="T13" fmla="*/ 63 h 7728"/>
                  <a:gd name="T14" fmla="*/ 2760 w 5091"/>
                  <a:gd name="T15" fmla="*/ 63 h 7728"/>
                  <a:gd name="T16" fmla="*/ 852 w 5091"/>
                  <a:gd name="T17" fmla="*/ 1261 h 7728"/>
                  <a:gd name="T18" fmla="*/ 852 w 5091"/>
                  <a:gd name="T19" fmla="*/ 1261 h 7728"/>
                  <a:gd name="T20" fmla="*/ 507 w 5091"/>
                  <a:gd name="T21" fmla="*/ 2282 h 7728"/>
                  <a:gd name="T22" fmla="*/ 507 w 5091"/>
                  <a:gd name="T23" fmla="*/ 2282 h 7728"/>
                  <a:gd name="T24" fmla="*/ 183 w 5091"/>
                  <a:gd name="T25" fmla="*/ 3105 h 7728"/>
                  <a:gd name="T26" fmla="*/ 183 w 5091"/>
                  <a:gd name="T27" fmla="*/ 3105 h 7728"/>
                  <a:gd name="T28" fmla="*/ 493 w 5091"/>
                  <a:gd name="T29" fmla="*/ 3372 h 7728"/>
                  <a:gd name="T30" fmla="*/ 493 w 5091"/>
                  <a:gd name="T31" fmla="*/ 3372 h 7728"/>
                  <a:gd name="T32" fmla="*/ 493 w 5091"/>
                  <a:gd name="T33" fmla="*/ 3767 h 7728"/>
                  <a:gd name="T34" fmla="*/ 493 w 5091"/>
                  <a:gd name="T35" fmla="*/ 3767 h 7728"/>
                  <a:gd name="T36" fmla="*/ 542 w 5091"/>
                  <a:gd name="T37" fmla="*/ 4133 h 7728"/>
                  <a:gd name="T38" fmla="*/ 542 w 5091"/>
                  <a:gd name="T39" fmla="*/ 4133 h 7728"/>
                  <a:gd name="T40" fmla="*/ 514 w 5091"/>
                  <a:gd name="T41" fmla="*/ 4436 h 7728"/>
                  <a:gd name="T42" fmla="*/ 514 w 5091"/>
                  <a:gd name="T43" fmla="*/ 4436 h 7728"/>
                  <a:gd name="T44" fmla="*/ 873 w 5091"/>
                  <a:gd name="T45" fmla="*/ 4922 h 7728"/>
                  <a:gd name="T46" fmla="*/ 873 w 5091"/>
                  <a:gd name="T47" fmla="*/ 4922 h 7728"/>
                  <a:gd name="T48" fmla="*/ 1944 w 5091"/>
                  <a:gd name="T49" fmla="*/ 5093 h 7728"/>
                  <a:gd name="T50" fmla="*/ 1944 w 5091"/>
                  <a:gd name="T51" fmla="*/ 5093 h 7728"/>
                  <a:gd name="T52" fmla="*/ 1961 w 5091"/>
                  <a:gd name="T53" fmla="*/ 5219 h 7728"/>
                  <a:gd name="T54" fmla="*/ 1961 w 5091"/>
                  <a:gd name="T55" fmla="*/ 5219 h 7728"/>
                  <a:gd name="T56" fmla="*/ 1397 w 5091"/>
                  <a:gd name="T57" fmla="*/ 7727 h 7728"/>
                  <a:gd name="T58" fmla="*/ 1775 w 5091"/>
                  <a:gd name="T59" fmla="*/ 7727 h 7728"/>
                  <a:gd name="T60" fmla="*/ 4618 w 5091"/>
                  <a:gd name="T61" fmla="*/ 7727 h 7728"/>
                  <a:gd name="T62" fmla="*/ 5090 w 5091"/>
                  <a:gd name="T63" fmla="*/ 7727 h 7728"/>
                  <a:gd name="T64" fmla="*/ 5090 w 5091"/>
                  <a:gd name="T65" fmla="*/ 7727 h 7728"/>
                  <a:gd name="T66" fmla="*/ 4657 w 5091"/>
                  <a:gd name="T67" fmla="*/ 6432 h 7728"/>
                  <a:gd name="T68" fmla="*/ 4657 w 5091"/>
                  <a:gd name="T69" fmla="*/ 6432 h 7728"/>
                  <a:gd name="T70" fmla="*/ 4090 w 5091"/>
                  <a:gd name="T71" fmla="*/ 4730 h 7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91" h="7728">
                    <a:moveTo>
                      <a:pt x="4090" y="4730"/>
                    </a:moveTo>
                    <a:lnTo>
                      <a:pt x="4090" y="4730"/>
                    </a:lnTo>
                    <a:cubicBezTo>
                      <a:pt x="4086" y="4661"/>
                      <a:pt x="4084" y="4593"/>
                      <a:pt x="4083" y="4526"/>
                    </a:cubicBezTo>
                    <a:lnTo>
                      <a:pt x="4083" y="4526"/>
                    </a:lnTo>
                    <a:cubicBezTo>
                      <a:pt x="4076" y="3934"/>
                      <a:pt x="5028" y="3169"/>
                      <a:pt x="5035" y="2014"/>
                    </a:cubicBezTo>
                    <a:lnTo>
                      <a:pt x="5035" y="2014"/>
                    </a:lnTo>
                    <a:cubicBezTo>
                      <a:pt x="5042" y="859"/>
                      <a:pt x="3971" y="57"/>
                      <a:pt x="2760" y="63"/>
                    </a:cubicBezTo>
                    <a:lnTo>
                      <a:pt x="2760" y="63"/>
                    </a:lnTo>
                    <a:cubicBezTo>
                      <a:pt x="2760" y="63"/>
                      <a:pt x="1373" y="0"/>
                      <a:pt x="852" y="1261"/>
                    </a:cubicBezTo>
                    <a:lnTo>
                      <a:pt x="852" y="1261"/>
                    </a:lnTo>
                    <a:cubicBezTo>
                      <a:pt x="606" y="1902"/>
                      <a:pt x="909" y="1831"/>
                      <a:pt x="507" y="2282"/>
                    </a:cubicBezTo>
                    <a:lnTo>
                      <a:pt x="507" y="2282"/>
                    </a:lnTo>
                    <a:cubicBezTo>
                      <a:pt x="106" y="2733"/>
                      <a:pt x="0" y="3021"/>
                      <a:pt x="183" y="3105"/>
                    </a:cubicBezTo>
                    <a:lnTo>
                      <a:pt x="183" y="3105"/>
                    </a:lnTo>
                    <a:cubicBezTo>
                      <a:pt x="366" y="3190"/>
                      <a:pt x="500" y="3154"/>
                      <a:pt x="493" y="3372"/>
                    </a:cubicBezTo>
                    <a:lnTo>
                      <a:pt x="493" y="3372"/>
                    </a:lnTo>
                    <a:cubicBezTo>
                      <a:pt x="451" y="3492"/>
                      <a:pt x="295" y="3640"/>
                      <a:pt x="493" y="3767"/>
                    </a:cubicBezTo>
                    <a:lnTo>
                      <a:pt x="493" y="3767"/>
                    </a:lnTo>
                    <a:cubicBezTo>
                      <a:pt x="366" y="3950"/>
                      <a:pt x="563" y="4077"/>
                      <a:pt x="542" y="4133"/>
                    </a:cubicBezTo>
                    <a:lnTo>
                      <a:pt x="542" y="4133"/>
                    </a:lnTo>
                    <a:cubicBezTo>
                      <a:pt x="542" y="4133"/>
                      <a:pt x="570" y="4281"/>
                      <a:pt x="514" y="4436"/>
                    </a:cubicBezTo>
                    <a:lnTo>
                      <a:pt x="514" y="4436"/>
                    </a:lnTo>
                    <a:cubicBezTo>
                      <a:pt x="457" y="4591"/>
                      <a:pt x="373" y="4922"/>
                      <a:pt x="873" y="4922"/>
                    </a:cubicBezTo>
                    <a:lnTo>
                      <a:pt x="873" y="4922"/>
                    </a:lnTo>
                    <a:cubicBezTo>
                      <a:pt x="1373" y="4922"/>
                      <a:pt x="1867" y="4755"/>
                      <a:pt x="1944" y="5093"/>
                    </a:cubicBezTo>
                    <a:lnTo>
                      <a:pt x="1944" y="5093"/>
                    </a:lnTo>
                    <a:cubicBezTo>
                      <a:pt x="1953" y="5132"/>
                      <a:pt x="1958" y="5175"/>
                      <a:pt x="1961" y="5219"/>
                    </a:cubicBezTo>
                    <a:lnTo>
                      <a:pt x="1961" y="5219"/>
                    </a:lnTo>
                    <a:cubicBezTo>
                      <a:pt x="1928" y="6174"/>
                      <a:pt x="1397" y="7727"/>
                      <a:pt x="1397" y="7727"/>
                    </a:cubicBezTo>
                    <a:lnTo>
                      <a:pt x="1775" y="7727"/>
                    </a:lnTo>
                    <a:lnTo>
                      <a:pt x="4618" y="7727"/>
                    </a:lnTo>
                    <a:lnTo>
                      <a:pt x="5090" y="7727"/>
                    </a:lnTo>
                    <a:lnTo>
                      <a:pt x="5090" y="7727"/>
                    </a:lnTo>
                    <a:cubicBezTo>
                      <a:pt x="5090" y="7727"/>
                      <a:pt x="5023" y="7129"/>
                      <a:pt x="4657" y="6432"/>
                    </a:cubicBezTo>
                    <a:lnTo>
                      <a:pt x="4657" y="6432"/>
                    </a:lnTo>
                    <a:cubicBezTo>
                      <a:pt x="4299" y="5752"/>
                      <a:pt x="4093" y="4772"/>
                      <a:pt x="4090" y="4730"/>
                    </a:cubicBezTo>
                  </a:path>
                </a:pathLst>
              </a:custGeom>
              <a:solidFill>
                <a:schemeClr val="tx1">
                  <a:lumMod val="50000"/>
                  <a:lumOff val="50000"/>
                </a:scheme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2" b="0" i="0" u="none" strike="noStrike" kern="0" cap="none" spc="0" normalizeH="0" baseline="0" noProof="0">
                  <a:ln>
                    <a:noFill/>
                  </a:ln>
                  <a:solidFill>
                    <a:srgbClr val="AAAAAA"/>
                  </a:solidFill>
                  <a:effectLst/>
                  <a:uLnTx/>
                  <a:uFillTx/>
                  <a:latin typeface="Calibri" panose="020F0502020204030204"/>
                </a:endParaRPr>
              </a:p>
            </p:txBody>
          </p:sp>
        </p:grpSp>
        <p:sp>
          <p:nvSpPr>
            <p:cNvPr id="16" name="TextBox 15">
              <a:extLst>
                <a:ext uri="{FF2B5EF4-FFF2-40B4-BE49-F238E27FC236}">
                  <a16:creationId xmlns:a16="http://schemas.microsoft.com/office/drawing/2014/main" id="{C278DA61-5B73-D013-8506-7F8FBF5F0BF1}"/>
                </a:ext>
              </a:extLst>
            </p:cNvPr>
            <p:cNvSpPr txBox="1"/>
            <p:nvPr/>
          </p:nvSpPr>
          <p:spPr>
            <a:xfrm>
              <a:off x="4850148" y="3545906"/>
              <a:ext cx="1210929" cy="246221"/>
            </a:xfrm>
            <a:prstGeom prst="rect">
              <a:avLst/>
            </a:prstGeom>
            <a:noFill/>
          </p:spPr>
          <p:txBody>
            <a:bodyPr wrap="square" rtlCol="0">
              <a:spAutoFit/>
            </a:bodyPr>
            <a:lstStyle/>
            <a:p>
              <a:r>
                <a:rPr lang="en-GB" sz="1000" dirty="0">
                  <a:solidFill>
                    <a:schemeClr val="bg1"/>
                  </a:solidFill>
                </a:rPr>
                <a:t>1. Set Goals</a:t>
              </a:r>
            </a:p>
          </p:txBody>
        </p:sp>
        <p:sp>
          <p:nvSpPr>
            <p:cNvPr id="18" name="TextBox 17">
              <a:extLst>
                <a:ext uri="{FF2B5EF4-FFF2-40B4-BE49-F238E27FC236}">
                  <a16:creationId xmlns:a16="http://schemas.microsoft.com/office/drawing/2014/main" id="{C5339D20-FD47-E1BD-7AD5-157664238C5C}"/>
                </a:ext>
              </a:extLst>
            </p:cNvPr>
            <p:cNvSpPr txBox="1"/>
            <p:nvPr/>
          </p:nvSpPr>
          <p:spPr>
            <a:xfrm>
              <a:off x="4850149" y="2296634"/>
              <a:ext cx="1210929" cy="246221"/>
            </a:xfrm>
            <a:prstGeom prst="rect">
              <a:avLst/>
            </a:prstGeom>
            <a:noFill/>
          </p:spPr>
          <p:txBody>
            <a:bodyPr wrap="square" rtlCol="0">
              <a:spAutoFit/>
            </a:bodyPr>
            <a:lstStyle/>
            <a:p>
              <a:r>
                <a:rPr lang="en-GB" sz="1000" dirty="0">
                  <a:solidFill>
                    <a:schemeClr val="bg1"/>
                  </a:solidFill>
                </a:rPr>
                <a:t>2. Choose Team</a:t>
              </a:r>
            </a:p>
          </p:txBody>
        </p:sp>
        <p:sp>
          <p:nvSpPr>
            <p:cNvPr id="19" name="TextBox 18">
              <a:extLst>
                <a:ext uri="{FF2B5EF4-FFF2-40B4-BE49-F238E27FC236}">
                  <a16:creationId xmlns:a16="http://schemas.microsoft.com/office/drawing/2014/main" id="{C2F8D7AB-EAB9-AA70-33F1-1935072E5B52}"/>
                </a:ext>
              </a:extLst>
            </p:cNvPr>
            <p:cNvSpPr txBox="1"/>
            <p:nvPr/>
          </p:nvSpPr>
          <p:spPr>
            <a:xfrm>
              <a:off x="5392623" y="1623073"/>
              <a:ext cx="1753707" cy="246221"/>
            </a:xfrm>
            <a:prstGeom prst="rect">
              <a:avLst/>
            </a:prstGeom>
            <a:noFill/>
          </p:spPr>
          <p:txBody>
            <a:bodyPr wrap="square" rtlCol="0">
              <a:spAutoFit/>
            </a:bodyPr>
            <a:lstStyle/>
            <a:p>
              <a:r>
                <a:rPr lang="en-GB" sz="1000" dirty="0">
                  <a:solidFill>
                    <a:schemeClr val="bg1"/>
                  </a:solidFill>
                </a:rPr>
                <a:t>3. Quantity not Quality</a:t>
              </a:r>
            </a:p>
          </p:txBody>
        </p:sp>
        <p:sp>
          <p:nvSpPr>
            <p:cNvPr id="44" name="TextBox 43">
              <a:extLst>
                <a:ext uri="{FF2B5EF4-FFF2-40B4-BE49-F238E27FC236}">
                  <a16:creationId xmlns:a16="http://schemas.microsoft.com/office/drawing/2014/main" id="{A92E8A1D-DAF3-9D17-8774-F85E404D5323}"/>
                </a:ext>
              </a:extLst>
            </p:cNvPr>
            <p:cNvSpPr txBox="1"/>
            <p:nvPr/>
          </p:nvSpPr>
          <p:spPr>
            <a:xfrm>
              <a:off x="6997243" y="1585463"/>
              <a:ext cx="1753707" cy="246221"/>
            </a:xfrm>
            <a:prstGeom prst="rect">
              <a:avLst/>
            </a:prstGeom>
            <a:noFill/>
          </p:spPr>
          <p:txBody>
            <a:bodyPr wrap="square" rtlCol="0">
              <a:spAutoFit/>
            </a:bodyPr>
            <a:lstStyle/>
            <a:p>
              <a:r>
                <a:rPr lang="en-GB" sz="1000" dirty="0">
                  <a:solidFill>
                    <a:schemeClr val="bg1"/>
                  </a:solidFill>
                </a:rPr>
                <a:t>4. Facilitator</a:t>
              </a:r>
            </a:p>
          </p:txBody>
        </p:sp>
        <p:sp>
          <p:nvSpPr>
            <p:cNvPr id="45" name="TextBox 44">
              <a:extLst>
                <a:ext uri="{FF2B5EF4-FFF2-40B4-BE49-F238E27FC236}">
                  <a16:creationId xmlns:a16="http://schemas.microsoft.com/office/drawing/2014/main" id="{9680D9FA-8BA3-E377-8CFD-59668C06FC9D}"/>
                </a:ext>
              </a:extLst>
            </p:cNvPr>
            <p:cNvSpPr txBox="1"/>
            <p:nvPr/>
          </p:nvSpPr>
          <p:spPr>
            <a:xfrm>
              <a:off x="7807421" y="2482665"/>
              <a:ext cx="1148629" cy="276130"/>
            </a:xfrm>
            <a:prstGeom prst="rect">
              <a:avLst/>
            </a:prstGeom>
            <a:noFill/>
          </p:spPr>
          <p:txBody>
            <a:bodyPr wrap="square" rtlCol="0">
              <a:spAutoFit/>
            </a:bodyPr>
            <a:lstStyle/>
            <a:p>
              <a:r>
                <a:rPr lang="en-GB" sz="1000" dirty="0">
                  <a:solidFill>
                    <a:schemeClr val="bg1"/>
                  </a:solidFill>
                </a:rPr>
                <a:t>5. Ice Breaker</a:t>
              </a:r>
            </a:p>
          </p:txBody>
        </p:sp>
        <p:sp>
          <p:nvSpPr>
            <p:cNvPr id="46" name="TextBox 45">
              <a:extLst>
                <a:ext uri="{FF2B5EF4-FFF2-40B4-BE49-F238E27FC236}">
                  <a16:creationId xmlns:a16="http://schemas.microsoft.com/office/drawing/2014/main" id="{CFD2ED9A-1FB7-AF34-918F-89F5ED3E75D6}"/>
                </a:ext>
              </a:extLst>
            </p:cNvPr>
            <p:cNvSpPr txBox="1"/>
            <p:nvPr/>
          </p:nvSpPr>
          <p:spPr>
            <a:xfrm>
              <a:off x="7795314" y="3590074"/>
              <a:ext cx="826895" cy="276130"/>
            </a:xfrm>
            <a:prstGeom prst="rect">
              <a:avLst/>
            </a:prstGeom>
            <a:noFill/>
          </p:spPr>
          <p:txBody>
            <a:bodyPr wrap="square" rtlCol="0">
              <a:spAutoFit/>
            </a:bodyPr>
            <a:lstStyle/>
            <a:p>
              <a:r>
                <a:rPr lang="en-GB" sz="1000" dirty="0">
                  <a:solidFill>
                    <a:schemeClr val="bg1"/>
                  </a:solidFill>
                </a:rPr>
                <a:t>6. Timer</a:t>
              </a:r>
            </a:p>
          </p:txBody>
        </p:sp>
      </p:grpSp>
    </p:spTree>
    <p:extLst>
      <p:ext uri="{BB962C8B-B14F-4D97-AF65-F5344CB8AC3E}">
        <p14:creationId xmlns:p14="http://schemas.microsoft.com/office/powerpoint/2010/main" val="3523316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FE71D-932A-9155-081B-B5EC5A6A0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0BF51C-5F98-2FE3-AB3B-1FF5871D2E19}"/>
              </a:ext>
            </a:extLst>
          </p:cNvPr>
          <p:cNvSpPr>
            <a:spLocks noGrp="1"/>
          </p:cNvSpPr>
          <p:nvPr>
            <p:ph type="title"/>
          </p:nvPr>
        </p:nvSpPr>
        <p:spPr>
          <a:xfrm>
            <a:off x="228600" y="170087"/>
            <a:ext cx="8686800" cy="682400"/>
          </a:xfrm>
        </p:spPr>
        <p:txBody>
          <a:bodyPr anchor="ctr">
            <a:normAutofit/>
          </a:bodyPr>
          <a:lstStyle/>
          <a:p>
            <a:r>
              <a:rPr lang="en-GB" dirty="0"/>
              <a:t>Round Robin Brainstorming</a:t>
            </a:r>
          </a:p>
        </p:txBody>
      </p:sp>
      <p:sp>
        <p:nvSpPr>
          <p:cNvPr id="45" name="TextBox 44">
            <a:extLst>
              <a:ext uri="{FF2B5EF4-FFF2-40B4-BE49-F238E27FC236}">
                <a16:creationId xmlns:a16="http://schemas.microsoft.com/office/drawing/2014/main" id="{45F80B60-D07E-5CED-C9B2-CA1608636388}"/>
              </a:ext>
            </a:extLst>
          </p:cNvPr>
          <p:cNvSpPr txBox="1"/>
          <p:nvPr/>
        </p:nvSpPr>
        <p:spPr>
          <a:xfrm>
            <a:off x="7807421" y="2482665"/>
            <a:ext cx="175370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5. Ice Breaker</a:t>
            </a:r>
          </a:p>
        </p:txBody>
      </p:sp>
      <p:sp>
        <p:nvSpPr>
          <p:cNvPr id="46" name="TextBox 45">
            <a:extLst>
              <a:ext uri="{FF2B5EF4-FFF2-40B4-BE49-F238E27FC236}">
                <a16:creationId xmlns:a16="http://schemas.microsoft.com/office/drawing/2014/main" id="{3771326F-3034-B4E6-423E-8C65491E7182}"/>
              </a:ext>
            </a:extLst>
          </p:cNvPr>
          <p:cNvSpPr txBox="1"/>
          <p:nvPr/>
        </p:nvSpPr>
        <p:spPr>
          <a:xfrm>
            <a:off x="7795314" y="3590075"/>
            <a:ext cx="175370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6. Timer</a:t>
            </a:r>
          </a:p>
        </p:txBody>
      </p:sp>
      <p:sp>
        <p:nvSpPr>
          <p:cNvPr id="5" name="TextBox 4">
            <a:extLst>
              <a:ext uri="{FF2B5EF4-FFF2-40B4-BE49-F238E27FC236}">
                <a16:creationId xmlns:a16="http://schemas.microsoft.com/office/drawing/2014/main" id="{41C92297-D97C-3C44-1A0C-DECB86C2AC5F}"/>
              </a:ext>
            </a:extLst>
          </p:cNvPr>
          <p:cNvSpPr txBox="1"/>
          <p:nvPr/>
        </p:nvSpPr>
        <p:spPr>
          <a:xfrm>
            <a:off x="228600" y="2374357"/>
            <a:ext cx="4648200" cy="2677656"/>
          </a:xfrm>
          <a:prstGeom prst="rect">
            <a:avLst/>
          </a:prstGeom>
          <a:noFill/>
        </p:spPr>
        <p:txBody>
          <a:bodyPr wrap="square" rtlCol="0">
            <a:spAutoFit/>
          </a:bodyPr>
          <a:lstStyle/>
          <a:p>
            <a:r>
              <a:rPr lang="en-GB" sz="1200" dirty="0"/>
              <a:t>Key Elements for a successful brainstorming session:</a:t>
            </a:r>
          </a:p>
          <a:p>
            <a:endParaRPr lang="en-GB" sz="1200" dirty="0"/>
          </a:p>
          <a:p>
            <a:pPr marL="171450" indent="-171450">
              <a:buFont typeface="Arial" panose="020B0604020202020204" pitchFamily="34" charset="0"/>
              <a:buChar char="•"/>
            </a:pPr>
            <a:r>
              <a:rPr lang="en-GB" sz="1200" dirty="0"/>
              <a:t>Set the scene with the topic use visuals or flipchart where possible and post it notes for different ideas/elements</a:t>
            </a:r>
          </a:p>
          <a:p>
            <a:pPr marL="171450" indent="-171450">
              <a:buFont typeface="Arial" panose="020B0604020202020204" pitchFamily="34" charset="0"/>
              <a:buChar char="•"/>
            </a:pPr>
            <a:r>
              <a:rPr lang="en-GB" sz="1200" dirty="0"/>
              <a:t>Ensure you work around the room and all attendees participate.</a:t>
            </a:r>
          </a:p>
          <a:p>
            <a:pPr marL="171450" indent="-171450">
              <a:buFont typeface="Arial" panose="020B0604020202020204" pitchFamily="34" charset="0"/>
              <a:buChar char="•"/>
            </a:pPr>
            <a:r>
              <a:rPr lang="en-GB" sz="1200" dirty="0"/>
              <a:t>No idea is a bad idea, no judgements within the room on comments and ideas.</a:t>
            </a:r>
          </a:p>
          <a:p>
            <a:pPr marL="171450" indent="-171450">
              <a:buFont typeface="Arial" panose="020B0604020202020204" pitchFamily="34" charset="0"/>
              <a:buChar char="•"/>
            </a:pPr>
            <a:r>
              <a:rPr lang="en-GB" sz="1200" dirty="0"/>
              <a:t>Keep a relaxed atmosphere.</a:t>
            </a:r>
          </a:p>
          <a:p>
            <a:pPr marL="171450" indent="-171450">
              <a:buFont typeface="Arial" panose="020B0604020202020204" pitchFamily="34" charset="0"/>
              <a:buChar char="•"/>
            </a:pPr>
            <a:r>
              <a:rPr lang="en-GB" sz="1200" dirty="0"/>
              <a:t>Take a break if needed and come back to the topic.</a:t>
            </a:r>
          </a:p>
          <a:p>
            <a:pPr marL="171450" indent="-171450">
              <a:buFont typeface="Arial" panose="020B0604020202020204" pitchFamily="34" charset="0"/>
              <a:buChar char="•"/>
            </a:pPr>
            <a:r>
              <a:rPr lang="en-GB" sz="1200" dirty="0"/>
              <a:t>Limit evaluation, use the time to create as many ideas as possible</a:t>
            </a:r>
          </a:p>
          <a:p>
            <a:endParaRPr lang="en-GB" sz="1200" dirty="0"/>
          </a:p>
          <a:p>
            <a:pPr marL="171450" indent="-171450">
              <a:buFont typeface="Arial" panose="020B0604020202020204" pitchFamily="34" charset="0"/>
              <a:buChar char="•"/>
            </a:pPr>
            <a:endParaRPr lang="en-GB" sz="1200" dirty="0"/>
          </a:p>
          <a:p>
            <a:endParaRPr lang="en-GB" sz="1200" dirty="0"/>
          </a:p>
        </p:txBody>
      </p:sp>
      <p:pic>
        <p:nvPicPr>
          <p:cNvPr id="20" name="Picture 19">
            <a:extLst>
              <a:ext uri="{FF2B5EF4-FFF2-40B4-BE49-F238E27FC236}">
                <a16:creationId xmlns:a16="http://schemas.microsoft.com/office/drawing/2014/main" id="{AD6C00F1-26F2-5B5D-735F-D0574D950995}"/>
              </a:ext>
            </a:extLst>
          </p:cNvPr>
          <p:cNvPicPr>
            <a:picLocks noChangeAspect="1"/>
          </p:cNvPicPr>
          <p:nvPr/>
        </p:nvPicPr>
        <p:blipFill>
          <a:blip r:embed="rId3"/>
          <a:stretch>
            <a:fillRect/>
          </a:stretch>
        </p:blipFill>
        <p:spPr>
          <a:xfrm>
            <a:off x="5333567" y="2193958"/>
            <a:ext cx="3105584" cy="2310135"/>
          </a:xfrm>
          <a:prstGeom prst="rect">
            <a:avLst/>
          </a:prstGeom>
        </p:spPr>
      </p:pic>
      <p:sp>
        <p:nvSpPr>
          <p:cNvPr id="21" name="TextBox 20">
            <a:extLst>
              <a:ext uri="{FF2B5EF4-FFF2-40B4-BE49-F238E27FC236}">
                <a16:creationId xmlns:a16="http://schemas.microsoft.com/office/drawing/2014/main" id="{28E3F0F8-444E-BDB7-E70D-6DC0DE3BEF6B}"/>
              </a:ext>
            </a:extLst>
          </p:cNvPr>
          <p:cNvSpPr txBox="1"/>
          <p:nvPr/>
        </p:nvSpPr>
        <p:spPr>
          <a:xfrm>
            <a:off x="228600" y="1114425"/>
            <a:ext cx="8820150" cy="954107"/>
          </a:xfrm>
          <a:prstGeom prst="rect">
            <a:avLst/>
          </a:prstGeom>
          <a:noFill/>
        </p:spPr>
        <p:txBody>
          <a:bodyPr wrap="square" rtlCol="0">
            <a:spAutoFit/>
          </a:bodyPr>
          <a:lstStyle/>
          <a:p>
            <a:r>
              <a:rPr lang="en-GB" sz="1400" b="0" i="0" dirty="0">
                <a:effectLst/>
              </a:rPr>
              <a:t>Round </a:t>
            </a:r>
            <a:r>
              <a:rPr lang="en-GB" sz="1400" dirty="0"/>
              <a:t>Robin b</a:t>
            </a:r>
            <a:r>
              <a:rPr lang="en-GB" sz="1400" b="0" i="0" dirty="0">
                <a:effectLst/>
              </a:rPr>
              <a:t>rainstorming is a process in which everyone involved is given an equal chance of free-thinking and generating their ideas about a specific problem without any restrictions. It is one of the best-known techniques to solve creative problems. Group discussions will generate ideas from different perspectives and will highlight both strengths and weaknesses of an idea or solution.</a:t>
            </a:r>
            <a:endParaRPr lang="en-GB" sz="1400" dirty="0"/>
          </a:p>
        </p:txBody>
      </p:sp>
    </p:spTree>
    <p:extLst>
      <p:ext uri="{BB962C8B-B14F-4D97-AF65-F5344CB8AC3E}">
        <p14:creationId xmlns:p14="http://schemas.microsoft.com/office/powerpoint/2010/main" val="3293392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EC0A6-4A2D-A1D0-A21F-3FAD4FE03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4FAEB-9FDC-7A75-4251-A304B299CCFF}"/>
              </a:ext>
            </a:extLst>
          </p:cNvPr>
          <p:cNvSpPr>
            <a:spLocks noGrp="1"/>
          </p:cNvSpPr>
          <p:nvPr>
            <p:ph type="title"/>
          </p:nvPr>
        </p:nvSpPr>
        <p:spPr>
          <a:xfrm>
            <a:off x="228600" y="170087"/>
            <a:ext cx="8686800" cy="682400"/>
          </a:xfrm>
        </p:spPr>
        <p:txBody>
          <a:bodyPr anchor="ctr">
            <a:normAutofit/>
          </a:bodyPr>
          <a:lstStyle/>
          <a:p>
            <a:r>
              <a:rPr lang="en-GB" dirty="0"/>
              <a:t>Project Scope Considerations</a:t>
            </a:r>
          </a:p>
        </p:txBody>
      </p:sp>
      <p:sp>
        <p:nvSpPr>
          <p:cNvPr id="45" name="TextBox 44">
            <a:extLst>
              <a:ext uri="{FF2B5EF4-FFF2-40B4-BE49-F238E27FC236}">
                <a16:creationId xmlns:a16="http://schemas.microsoft.com/office/drawing/2014/main" id="{00628E0B-443B-9FD6-AF6C-12B32A473121}"/>
              </a:ext>
            </a:extLst>
          </p:cNvPr>
          <p:cNvSpPr txBox="1"/>
          <p:nvPr/>
        </p:nvSpPr>
        <p:spPr>
          <a:xfrm>
            <a:off x="7807421" y="2482665"/>
            <a:ext cx="175370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5. Ice Breaker</a:t>
            </a:r>
          </a:p>
        </p:txBody>
      </p:sp>
      <p:sp>
        <p:nvSpPr>
          <p:cNvPr id="46" name="TextBox 45">
            <a:extLst>
              <a:ext uri="{FF2B5EF4-FFF2-40B4-BE49-F238E27FC236}">
                <a16:creationId xmlns:a16="http://schemas.microsoft.com/office/drawing/2014/main" id="{728A3A5A-F775-7495-8A7C-40EC5606B532}"/>
              </a:ext>
            </a:extLst>
          </p:cNvPr>
          <p:cNvSpPr txBox="1"/>
          <p:nvPr/>
        </p:nvSpPr>
        <p:spPr>
          <a:xfrm>
            <a:off x="7795314" y="3590075"/>
            <a:ext cx="175370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6. Timer</a:t>
            </a:r>
          </a:p>
        </p:txBody>
      </p:sp>
      <p:sp>
        <p:nvSpPr>
          <p:cNvPr id="21" name="TextBox 20">
            <a:extLst>
              <a:ext uri="{FF2B5EF4-FFF2-40B4-BE49-F238E27FC236}">
                <a16:creationId xmlns:a16="http://schemas.microsoft.com/office/drawing/2014/main" id="{1C75B297-6420-B977-8832-75C238EB1396}"/>
              </a:ext>
            </a:extLst>
          </p:cNvPr>
          <p:cNvSpPr txBox="1"/>
          <p:nvPr/>
        </p:nvSpPr>
        <p:spPr>
          <a:xfrm>
            <a:off x="161925" y="1144582"/>
            <a:ext cx="8820150"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Arial" panose="020B0604020202020204"/>
              </a:rPr>
              <a:t>The next phase will require you as a fellow to consider the options presented through the brainstorming activity.  Bringing the project team together for this activity will be beneficial including your project mentor so ideas can be reviewed and agreed to take forwards.  The group should consider all ideas and agree specific scope that is clear and achievable.</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047DBC99-EBE3-0C42-6AE3-C852A85D6CE2}"/>
              </a:ext>
            </a:extLst>
          </p:cNvPr>
          <p:cNvPicPr>
            <a:picLocks noChangeAspect="1"/>
          </p:cNvPicPr>
          <p:nvPr/>
        </p:nvPicPr>
        <p:blipFill>
          <a:blip r:embed="rId3"/>
          <a:stretch>
            <a:fillRect/>
          </a:stretch>
        </p:blipFill>
        <p:spPr>
          <a:xfrm>
            <a:off x="5194113" y="2158073"/>
            <a:ext cx="2730688" cy="1848091"/>
          </a:xfrm>
          <a:prstGeom prst="rect">
            <a:avLst/>
          </a:prstGeom>
        </p:spPr>
      </p:pic>
      <p:sp>
        <p:nvSpPr>
          <p:cNvPr id="4" name="Content Placeholder 2">
            <a:extLst>
              <a:ext uri="{FF2B5EF4-FFF2-40B4-BE49-F238E27FC236}">
                <a16:creationId xmlns:a16="http://schemas.microsoft.com/office/drawing/2014/main" id="{E80EE386-95AB-7904-8386-D4F76E4298CC}"/>
              </a:ext>
            </a:extLst>
          </p:cNvPr>
          <p:cNvSpPr>
            <a:spLocks noGrp="1"/>
          </p:cNvSpPr>
          <p:nvPr>
            <p:ph idx="1"/>
          </p:nvPr>
        </p:nvSpPr>
        <p:spPr>
          <a:xfrm>
            <a:off x="1009649" y="2390784"/>
            <a:ext cx="4543425" cy="2423382"/>
          </a:xfrm>
        </p:spPr>
        <p:txBody>
          <a:bodyPr>
            <a:normAutofit/>
          </a:bodyPr>
          <a:lstStyle/>
          <a:p>
            <a:pPr marL="0" indent="0">
              <a:buNone/>
            </a:pPr>
            <a:r>
              <a:rPr lang="en-GB" sz="1400" dirty="0">
                <a:solidFill>
                  <a:schemeClr val="accent3"/>
                </a:solidFill>
              </a:rPr>
              <a:t>Considerations when scoping your project:</a:t>
            </a:r>
          </a:p>
          <a:p>
            <a:r>
              <a:rPr lang="en-GB" sz="1200" dirty="0"/>
              <a:t>Does the idea meet your objectives?</a:t>
            </a:r>
          </a:p>
          <a:p>
            <a:r>
              <a:rPr lang="en-GB" sz="1200" dirty="0"/>
              <a:t>What value does the project have to the business?</a:t>
            </a:r>
          </a:p>
          <a:p>
            <a:r>
              <a:rPr lang="en-GB" sz="1200" dirty="0"/>
              <a:t>Can it be completed in an appropriate timescale?</a:t>
            </a:r>
          </a:p>
          <a:p>
            <a:r>
              <a:rPr lang="en-GB" sz="1200" dirty="0"/>
              <a:t>What are the consequences of not doing it?</a:t>
            </a:r>
          </a:p>
          <a:p>
            <a:r>
              <a:rPr lang="en-GB" sz="1200" dirty="0"/>
              <a:t>What resources will be required?</a:t>
            </a:r>
          </a:p>
          <a:p>
            <a:r>
              <a:rPr lang="en-GB" sz="1200" dirty="0"/>
              <a:t>Is the time, right?</a:t>
            </a:r>
          </a:p>
        </p:txBody>
      </p:sp>
    </p:spTree>
    <p:extLst>
      <p:ext uri="{BB962C8B-B14F-4D97-AF65-F5344CB8AC3E}">
        <p14:creationId xmlns:p14="http://schemas.microsoft.com/office/powerpoint/2010/main" val="2622026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D542-4B8B-1322-85D7-2BB2BF5454D0}"/>
              </a:ext>
            </a:extLst>
          </p:cNvPr>
          <p:cNvSpPr>
            <a:spLocks noGrp="1"/>
          </p:cNvSpPr>
          <p:nvPr>
            <p:ph type="title"/>
          </p:nvPr>
        </p:nvSpPr>
        <p:spPr/>
        <p:txBody>
          <a:bodyPr/>
          <a:lstStyle/>
          <a:p>
            <a:r>
              <a:rPr lang="en-GB" dirty="0"/>
              <a:t>In/Out Scoping Tool/Method</a:t>
            </a:r>
          </a:p>
        </p:txBody>
      </p:sp>
      <p:sp>
        <p:nvSpPr>
          <p:cNvPr id="3" name="Content Placeholder 2">
            <a:extLst>
              <a:ext uri="{FF2B5EF4-FFF2-40B4-BE49-F238E27FC236}">
                <a16:creationId xmlns:a16="http://schemas.microsoft.com/office/drawing/2014/main" id="{160A054E-19FE-765C-14A0-0695A33E9C73}"/>
              </a:ext>
            </a:extLst>
          </p:cNvPr>
          <p:cNvSpPr>
            <a:spLocks noGrp="1"/>
          </p:cNvSpPr>
          <p:nvPr>
            <p:ph idx="1"/>
          </p:nvPr>
        </p:nvSpPr>
        <p:spPr>
          <a:xfrm>
            <a:off x="182684" y="1512843"/>
            <a:ext cx="4155030" cy="2621011"/>
          </a:xfrm>
        </p:spPr>
        <p:txBody>
          <a:bodyPr>
            <a:normAutofit/>
          </a:bodyPr>
          <a:lstStyle/>
          <a:p>
            <a:pPr marL="0" indent="0">
              <a:buNone/>
            </a:pPr>
            <a:r>
              <a:rPr lang="en-GB" dirty="0"/>
              <a:t>How does it work?</a:t>
            </a:r>
          </a:p>
          <a:p>
            <a:r>
              <a:rPr lang="en-GB" sz="1200" dirty="0"/>
              <a:t>Engage with Project Team and Sponsor for session to work through ideas.</a:t>
            </a:r>
          </a:p>
          <a:p>
            <a:r>
              <a:rPr lang="en-GB" sz="1200" dirty="0"/>
              <a:t>Stick all the ideas down on a Flip Chart</a:t>
            </a:r>
          </a:p>
          <a:p>
            <a:r>
              <a:rPr lang="en-GB" sz="1200" dirty="0"/>
              <a:t>Draw a Large Circle on the flip chart</a:t>
            </a:r>
          </a:p>
          <a:p>
            <a:r>
              <a:rPr lang="en-GB" sz="1200" dirty="0"/>
              <a:t>Discuss Each element with team</a:t>
            </a:r>
          </a:p>
          <a:p>
            <a:r>
              <a:rPr lang="en-GB" sz="1200" dirty="0"/>
              <a:t>In scope goes in the circle</a:t>
            </a:r>
          </a:p>
          <a:p>
            <a:r>
              <a:rPr lang="en-GB" sz="1200" dirty="0"/>
              <a:t>Out of Scope stays outside</a:t>
            </a:r>
          </a:p>
          <a:p>
            <a:r>
              <a:rPr lang="en-GB" sz="1200" dirty="0"/>
              <a:t>Use as a visual to agree with sponsor and those involved.</a:t>
            </a:r>
          </a:p>
        </p:txBody>
      </p:sp>
      <p:grpSp>
        <p:nvGrpSpPr>
          <p:cNvPr id="5" name="Group 4">
            <a:extLst>
              <a:ext uri="{FF2B5EF4-FFF2-40B4-BE49-F238E27FC236}">
                <a16:creationId xmlns:a16="http://schemas.microsoft.com/office/drawing/2014/main" id="{3B1E7F1C-4D4E-01E6-D0B4-71C92BEB4CCA}"/>
              </a:ext>
            </a:extLst>
          </p:cNvPr>
          <p:cNvGrpSpPr/>
          <p:nvPr/>
        </p:nvGrpSpPr>
        <p:grpSpPr>
          <a:xfrm>
            <a:off x="4349023" y="1335076"/>
            <a:ext cx="4261578" cy="3229107"/>
            <a:chOff x="3739422" y="1253906"/>
            <a:chExt cx="4627431" cy="3537301"/>
          </a:xfrm>
        </p:grpSpPr>
        <p:sp>
          <p:nvSpPr>
            <p:cNvPr id="4" name="Oval 3">
              <a:extLst>
                <a:ext uri="{FF2B5EF4-FFF2-40B4-BE49-F238E27FC236}">
                  <a16:creationId xmlns:a16="http://schemas.microsoft.com/office/drawing/2014/main" id="{DFAD98B8-1476-C8FC-F9B1-9F2B62D4FC09}"/>
                </a:ext>
              </a:extLst>
            </p:cNvPr>
            <p:cNvSpPr/>
            <p:nvPr/>
          </p:nvSpPr>
          <p:spPr>
            <a:xfrm>
              <a:off x="4655127" y="1272547"/>
              <a:ext cx="2971800" cy="3001580"/>
            </a:xfrm>
            <a:prstGeom prst="ellipse">
              <a:avLst/>
            </a:prstGeom>
            <a:solidFill>
              <a:srgbClr val="582873"/>
            </a:solidFill>
            <a:ln>
              <a:solidFill>
                <a:srgbClr val="582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id="{912242DD-D00D-F55A-2498-1B72D54A212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7816768" y="2907195"/>
              <a:ext cx="379682" cy="376026"/>
            </a:xfrm>
            <a:prstGeom prst="rect">
              <a:avLst/>
            </a:prstGeom>
          </p:spPr>
        </p:pic>
        <p:pic>
          <p:nvPicPr>
            <p:cNvPr id="21" name="Picture 20" descr="Icon&#10;&#10;Description automatically generated">
              <a:extLst>
                <a:ext uri="{FF2B5EF4-FFF2-40B4-BE49-F238E27FC236}">
                  <a16:creationId xmlns:a16="http://schemas.microsoft.com/office/drawing/2014/main" id="{E40390E7-858E-0C4B-E766-E8C82231195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5624266" y="1879841"/>
              <a:ext cx="379682" cy="376026"/>
            </a:xfrm>
            <a:prstGeom prst="rect">
              <a:avLst/>
            </a:prstGeom>
          </p:spPr>
        </p:pic>
        <p:pic>
          <p:nvPicPr>
            <p:cNvPr id="22" name="Picture 21" descr="Icon&#10;&#10;Description automatically generated">
              <a:extLst>
                <a:ext uri="{FF2B5EF4-FFF2-40B4-BE49-F238E27FC236}">
                  <a16:creationId xmlns:a16="http://schemas.microsoft.com/office/drawing/2014/main" id="{79D1D046-E2AD-DCBE-BBB4-09AAE18EBE8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5244584" y="2408267"/>
              <a:ext cx="379682" cy="376026"/>
            </a:xfrm>
            <a:prstGeom prst="rect">
              <a:avLst/>
            </a:prstGeom>
          </p:spPr>
        </p:pic>
        <p:pic>
          <p:nvPicPr>
            <p:cNvPr id="23" name="Picture 22" descr="Icon&#10;&#10;Description automatically generated">
              <a:extLst>
                <a:ext uri="{FF2B5EF4-FFF2-40B4-BE49-F238E27FC236}">
                  <a16:creationId xmlns:a16="http://schemas.microsoft.com/office/drawing/2014/main" id="{951BC482-0F3E-5777-CA4F-ED191A9FE79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5156675" y="3016340"/>
              <a:ext cx="379682" cy="376026"/>
            </a:xfrm>
            <a:prstGeom prst="rect">
              <a:avLst/>
            </a:prstGeom>
          </p:spPr>
        </p:pic>
        <p:pic>
          <p:nvPicPr>
            <p:cNvPr id="24" name="Picture 23" descr="Icon&#10;&#10;Description automatically generated">
              <a:extLst>
                <a:ext uri="{FF2B5EF4-FFF2-40B4-BE49-F238E27FC236}">
                  <a16:creationId xmlns:a16="http://schemas.microsoft.com/office/drawing/2014/main" id="{AA94FFB3-7B84-E048-7B36-D5EE90D043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7927584" y="2274389"/>
              <a:ext cx="379682" cy="376026"/>
            </a:xfrm>
            <a:prstGeom prst="rect">
              <a:avLst/>
            </a:prstGeom>
          </p:spPr>
        </p:pic>
        <p:pic>
          <p:nvPicPr>
            <p:cNvPr id="25" name="Picture 24" descr="Icon&#10;&#10;Description automatically generated">
              <a:extLst>
                <a:ext uri="{FF2B5EF4-FFF2-40B4-BE49-F238E27FC236}">
                  <a16:creationId xmlns:a16="http://schemas.microsoft.com/office/drawing/2014/main" id="{EBAFE386-FB7B-5E5A-5316-E4CD9C89757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7927584" y="1421293"/>
              <a:ext cx="379682" cy="376026"/>
            </a:xfrm>
            <a:prstGeom prst="rect">
              <a:avLst/>
            </a:prstGeom>
          </p:spPr>
        </p:pic>
        <p:pic>
          <p:nvPicPr>
            <p:cNvPr id="26" name="Picture 25" descr="Icon&#10;&#10;Description automatically generated">
              <a:extLst>
                <a:ext uri="{FF2B5EF4-FFF2-40B4-BE49-F238E27FC236}">
                  <a16:creationId xmlns:a16="http://schemas.microsoft.com/office/drawing/2014/main" id="{496BABD8-9693-A6ED-F540-9ECB475B37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7626927" y="1691828"/>
              <a:ext cx="379682" cy="376026"/>
            </a:xfrm>
            <a:prstGeom prst="rect">
              <a:avLst/>
            </a:prstGeom>
          </p:spPr>
        </p:pic>
        <p:pic>
          <p:nvPicPr>
            <p:cNvPr id="27" name="Picture 26" descr="Icon&#10;&#10;Description automatically generated">
              <a:extLst>
                <a:ext uri="{FF2B5EF4-FFF2-40B4-BE49-F238E27FC236}">
                  <a16:creationId xmlns:a16="http://schemas.microsoft.com/office/drawing/2014/main" id="{A38F5ACE-B076-2A8A-B67D-418785EBFE5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7247245" y="1272547"/>
              <a:ext cx="379682" cy="376026"/>
            </a:xfrm>
            <a:prstGeom prst="rect">
              <a:avLst/>
            </a:prstGeom>
          </p:spPr>
        </p:pic>
        <p:pic>
          <p:nvPicPr>
            <p:cNvPr id="28" name="Picture 27" descr="Icon&#10;&#10;Description automatically generated">
              <a:extLst>
                <a:ext uri="{FF2B5EF4-FFF2-40B4-BE49-F238E27FC236}">
                  <a16:creationId xmlns:a16="http://schemas.microsoft.com/office/drawing/2014/main" id="{3D93327D-7631-7E44-D9E1-A3053B420F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5939457" y="2487914"/>
              <a:ext cx="379682" cy="376026"/>
            </a:xfrm>
            <a:prstGeom prst="rect">
              <a:avLst/>
            </a:prstGeom>
          </p:spPr>
        </p:pic>
        <p:pic>
          <p:nvPicPr>
            <p:cNvPr id="29" name="Picture 28" descr="Icon&#10;&#10;Description automatically generated">
              <a:extLst>
                <a:ext uri="{FF2B5EF4-FFF2-40B4-BE49-F238E27FC236}">
                  <a16:creationId xmlns:a16="http://schemas.microsoft.com/office/drawing/2014/main" id="{D769E1B9-F80F-2964-18F2-E2FA3B1BFCC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7386120" y="3989458"/>
              <a:ext cx="379682" cy="376026"/>
            </a:xfrm>
            <a:prstGeom prst="rect">
              <a:avLst/>
            </a:prstGeom>
          </p:spPr>
        </p:pic>
        <p:pic>
          <p:nvPicPr>
            <p:cNvPr id="30" name="Picture 29" descr="Icon&#10;&#10;Description automatically generated">
              <a:extLst>
                <a:ext uri="{FF2B5EF4-FFF2-40B4-BE49-F238E27FC236}">
                  <a16:creationId xmlns:a16="http://schemas.microsoft.com/office/drawing/2014/main" id="{12E86529-346D-869F-D7CD-BB8889B11ED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366271" y="2086376"/>
              <a:ext cx="379682" cy="376026"/>
            </a:xfrm>
            <a:prstGeom prst="rect">
              <a:avLst/>
            </a:prstGeom>
          </p:spPr>
        </p:pic>
        <p:pic>
          <p:nvPicPr>
            <p:cNvPr id="31" name="Picture 30" descr="Icon&#10;&#10;Description automatically generated">
              <a:extLst>
                <a:ext uri="{FF2B5EF4-FFF2-40B4-BE49-F238E27FC236}">
                  <a16:creationId xmlns:a16="http://schemas.microsoft.com/office/drawing/2014/main" id="{FFAA951B-59C5-865D-C364-FA2EA18642D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7524995" y="3465935"/>
              <a:ext cx="379682" cy="376026"/>
            </a:xfrm>
            <a:prstGeom prst="rect">
              <a:avLst/>
            </a:prstGeom>
          </p:spPr>
        </p:pic>
        <p:pic>
          <p:nvPicPr>
            <p:cNvPr id="32" name="Picture 31" descr="Icon&#10;&#10;Description automatically generated">
              <a:extLst>
                <a:ext uri="{FF2B5EF4-FFF2-40B4-BE49-F238E27FC236}">
                  <a16:creationId xmlns:a16="http://schemas.microsoft.com/office/drawing/2014/main" id="{E8CE920E-2ABC-F45B-42A0-A260A2E09A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4032896" y="2768409"/>
              <a:ext cx="379682" cy="376026"/>
            </a:xfrm>
            <a:prstGeom prst="rect">
              <a:avLst/>
            </a:prstGeom>
          </p:spPr>
        </p:pic>
        <p:pic>
          <p:nvPicPr>
            <p:cNvPr id="33" name="Picture 32" descr="Icon&#10;&#10;Description automatically generated">
              <a:extLst>
                <a:ext uri="{FF2B5EF4-FFF2-40B4-BE49-F238E27FC236}">
                  <a16:creationId xmlns:a16="http://schemas.microsoft.com/office/drawing/2014/main" id="{8578DFCA-E614-793C-48A8-3DDE28E3BF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4255579" y="3465935"/>
              <a:ext cx="379682" cy="376026"/>
            </a:xfrm>
            <a:prstGeom prst="rect">
              <a:avLst/>
            </a:prstGeom>
          </p:spPr>
        </p:pic>
        <p:pic>
          <p:nvPicPr>
            <p:cNvPr id="34" name="Picture 33" descr="Icon&#10;&#10;Description automatically generated">
              <a:extLst>
                <a:ext uri="{FF2B5EF4-FFF2-40B4-BE49-F238E27FC236}">
                  <a16:creationId xmlns:a16="http://schemas.microsoft.com/office/drawing/2014/main" id="{360FD8CF-6337-924F-0286-EC4C186402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4488874" y="3989458"/>
              <a:ext cx="379682" cy="376026"/>
            </a:xfrm>
            <a:prstGeom prst="rect">
              <a:avLst/>
            </a:prstGeom>
          </p:spPr>
        </p:pic>
        <p:pic>
          <p:nvPicPr>
            <p:cNvPr id="35" name="Picture 34" descr="Icon&#10;&#10;Description automatically generated">
              <a:extLst>
                <a:ext uri="{FF2B5EF4-FFF2-40B4-BE49-F238E27FC236}">
                  <a16:creationId xmlns:a16="http://schemas.microsoft.com/office/drawing/2014/main" id="{6F77AE90-1E4F-898A-A49B-353BC48913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201960" y="3193007"/>
              <a:ext cx="379682" cy="376026"/>
            </a:xfrm>
            <a:prstGeom prst="rect">
              <a:avLst/>
            </a:prstGeom>
          </p:spPr>
        </p:pic>
        <p:pic>
          <p:nvPicPr>
            <p:cNvPr id="36" name="Picture 35" descr="Icon&#10;&#10;Description automatically generated">
              <a:extLst>
                <a:ext uri="{FF2B5EF4-FFF2-40B4-BE49-F238E27FC236}">
                  <a16:creationId xmlns:a16="http://schemas.microsoft.com/office/drawing/2014/main" id="{2AB87B81-492C-4E54-5763-8FF5AA25FD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5623257" y="3494927"/>
              <a:ext cx="379682" cy="376026"/>
            </a:xfrm>
            <a:prstGeom prst="rect">
              <a:avLst/>
            </a:prstGeom>
          </p:spPr>
        </p:pic>
        <p:pic>
          <p:nvPicPr>
            <p:cNvPr id="37" name="Picture 36" descr="Icon&#10;&#10;Description automatically generated">
              <a:extLst>
                <a:ext uri="{FF2B5EF4-FFF2-40B4-BE49-F238E27FC236}">
                  <a16:creationId xmlns:a16="http://schemas.microsoft.com/office/drawing/2014/main" id="{AE97CA79-C988-92B8-EEC8-3322B09D4F0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3739422" y="3262150"/>
              <a:ext cx="379682" cy="376026"/>
            </a:xfrm>
            <a:prstGeom prst="rect">
              <a:avLst/>
            </a:prstGeom>
          </p:spPr>
        </p:pic>
        <p:pic>
          <p:nvPicPr>
            <p:cNvPr id="38" name="Picture 37" descr="Icon&#10;&#10;Description automatically generated">
              <a:extLst>
                <a:ext uri="{FF2B5EF4-FFF2-40B4-BE49-F238E27FC236}">
                  <a16:creationId xmlns:a16="http://schemas.microsoft.com/office/drawing/2014/main" id="{61E9462D-7299-62EA-76AE-C3115C3F00E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4222737" y="1898642"/>
              <a:ext cx="379682" cy="376026"/>
            </a:xfrm>
            <a:prstGeom prst="rect">
              <a:avLst/>
            </a:prstGeom>
          </p:spPr>
        </p:pic>
        <p:pic>
          <p:nvPicPr>
            <p:cNvPr id="39" name="Picture 38" descr="Icon&#10;&#10;Description automatically generated">
              <a:extLst>
                <a:ext uri="{FF2B5EF4-FFF2-40B4-BE49-F238E27FC236}">
                  <a16:creationId xmlns:a16="http://schemas.microsoft.com/office/drawing/2014/main" id="{60BF2DEB-085B-7C5C-E5EB-AEF5EA38DD9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358005" y="4415181"/>
              <a:ext cx="379682" cy="376026"/>
            </a:xfrm>
            <a:prstGeom prst="rect">
              <a:avLst/>
            </a:prstGeom>
          </p:spPr>
        </p:pic>
        <p:pic>
          <p:nvPicPr>
            <p:cNvPr id="40" name="Picture 39" descr="Icon&#10;&#10;Description automatically generated">
              <a:extLst>
                <a:ext uri="{FF2B5EF4-FFF2-40B4-BE49-F238E27FC236}">
                  <a16:creationId xmlns:a16="http://schemas.microsoft.com/office/drawing/2014/main" id="{012B43C8-60C1-752B-19D2-BC5FC1DB7CF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3837036" y="2308828"/>
              <a:ext cx="379682" cy="376026"/>
            </a:xfrm>
            <a:prstGeom prst="rect">
              <a:avLst/>
            </a:prstGeom>
          </p:spPr>
        </p:pic>
        <p:pic>
          <p:nvPicPr>
            <p:cNvPr id="41" name="Picture 40" descr="Icon&#10;&#10;Description automatically generated">
              <a:extLst>
                <a:ext uri="{FF2B5EF4-FFF2-40B4-BE49-F238E27FC236}">
                  <a16:creationId xmlns:a16="http://schemas.microsoft.com/office/drawing/2014/main" id="{4760227E-FC3B-019F-A405-B787F218D5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4488874" y="1361866"/>
              <a:ext cx="379682" cy="376026"/>
            </a:xfrm>
            <a:prstGeom prst="rect">
              <a:avLst/>
            </a:prstGeom>
          </p:spPr>
        </p:pic>
        <p:pic>
          <p:nvPicPr>
            <p:cNvPr id="42" name="Picture 41" descr="Icon&#10;&#10;Description automatically generated">
              <a:extLst>
                <a:ext uri="{FF2B5EF4-FFF2-40B4-BE49-F238E27FC236}">
                  <a16:creationId xmlns:a16="http://schemas.microsoft.com/office/drawing/2014/main" id="{18EBB5F3-1D44-8F0C-EFD6-F6A3BD530D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3919351" y="1421293"/>
              <a:ext cx="379682" cy="376026"/>
            </a:xfrm>
            <a:prstGeom prst="rect">
              <a:avLst/>
            </a:prstGeom>
          </p:spPr>
        </p:pic>
        <p:pic>
          <p:nvPicPr>
            <p:cNvPr id="43" name="Picture 42" descr="Icon&#10;&#10;Description automatically generated">
              <a:extLst>
                <a:ext uri="{FF2B5EF4-FFF2-40B4-BE49-F238E27FC236}">
                  <a16:creationId xmlns:a16="http://schemas.microsoft.com/office/drawing/2014/main" id="{22514139-4F3A-5536-4290-101619BE358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5433416" y="4325843"/>
              <a:ext cx="379682" cy="376026"/>
            </a:xfrm>
            <a:prstGeom prst="rect">
              <a:avLst/>
            </a:prstGeom>
          </p:spPr>
        </p:pic>
        <p:sp>
          <p:nvSpPr>
            <p:cNvPr id="49" name="TextBox 48">
              <a:extLst>
                <a:ext uri="{FF2B5EF4-FFF2-40B4-BE49-F238E27FC236}">
                  <a16:creationId xmlns:a16="http://schemas.microsoft.com/office/drawing/2014/main" id="{BD8DF803-DA8A-C6CE-C1C9-5521DE3D884B}"/>
                </a:ext>
              </a:extLst>
            </p:cNvPr>
            <p:cNvSpPr txBox="1"/>
            <p:nvPr/>
          </p:nvSpPr>
          <p:spPr>
            <a:xfrm>
              <a:off x="3938156" y="1402493"/>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0" name="TextBox 49">
              <a:extLst>
                <a:ext uri="{FF2B5EF4-FFF2-40B4-BE49-F238E27FC236}">
                  <a16:creationId xmlns:a16="http://schemas.microsoft.com/office/drawing/2014/main" id="{5DACD92D-B307-40DD-BE7B-DE45D6AE9A40}"/>
                </a:ext>
              </a:extLst>
            </p:cNvPr>
            <p:cNvSpPr txBox="1"/>
            <p:nvPr/>
          </p:nvSpPr>
          <p:spPr>
            <a:xfrm>
              <a:off x="4509136" y="1361866"/>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1" name="TextBox 50">
              <a:extLst>
                <a:ext uri="{FF2B5EF4-FFF2-40B4-BE49-F238E27FC236}">
                  <a16:creationId xmlns:a16="http://schemas.microsoft.com/office/drawing/2014/main" id="{B9BB8141-2495-1185-1F07-3F225DDD9115}"/>
                </a:ext>
              </a:extLst>
            </p:cNvPr>
            <p:cNvSpPr txBox="1"/>
            <p:nvPr/>
          </p:nvSpPr>
          <p:spPr>
            <a:xfrm>
              <a:off x="4225809" y="1868206"/>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2" name="TextBox 51">
              <a:extLst>
                <a:ext uri="{FF2B5EF4-FFF2-40B4-BE49-F238E27FC236}">
                  <a16:creationId xmlns:a16="http://schemas.microsoft.com/office/drawing/2014/main" id="{83F42E19-984B-B7B9-E74A-E53093D42617}"/>
                </a:ext>
              </a:extLst>
            </p:cNvPr>
            <p:cNvSpPr txBox="1"/>
            <p:nvPr/>
          </p:nvSpPr>
          <p:spPr>
            <a:xfrm>
              <a:off x="3837036" y="2288176"/>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3" name="TextBox 52">
              <a:extLst>
                <a:ext uri="{FF2B5EF4-FFF2-40B4-BE49-F238E27FC236}">
                  <a16:creationId xmlns:a16="http://schemas.microsoft.com/office/drawing/2014/main" id="{0EB19DE9-132C-4EB4-0BEA-6FD4D16A368F}"/>
                </a:ext>
              </a:extLst>
            </p:cNvPr>
            <p:cNvSpPr txBox="1"/>
            <p:nvPr/>
          </p:nvSpPr>
          <p:spPr>
            <a:xfrm>
              <a:off x="4042794" y="2737918"/>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4" name="TextBox 53">
              <a:extLst>
                <a:ext uri="{FF2B5EF4-FFF2-40B4-BE49-F238E27FC236}">
                  <a16:creationId xmlns:a16="http://schemas.microsoft.com/office/drawing/2014/main" id="{9C239F88-495C-CE50-9D4A-32ED33A8009B}"/>
                </a:ext>
              </a:extLst>
            </p:cNvPr>
            <p:cNvSpPr txBox="1"/>
            <p:nvPr/>
          </p:nvSpPr>
          <p:spPr>
            <a:xfrm>
              <a:off x="5157265" y="2965540"/>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5" name="TextBox 54">
              <a:extLst>
                <a:ext uri="{FF2B5EF4-FFF2-40B4-BE49-F238E27FC236}">
                  <a16:creationId xmlns:a16="http://schemas.microsoft.com/office/drawing/2014/main" id="{352C6131-5EE2-07A8-ABA1-0BD0D40639A3}"/>
                </a:ext>
              </a:extLst>
            </p:cNvPr>
            <p:cNvSpPr txBox="1"/>
            <p:nvPr/>
          </p:nvSpPr>
          <p:spPr>
            <a:xfrm>
              <a:off x="3767155" y="3262150"/>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6" name="TextBox 55">
              <a:extLst>
                <a:ext uri="{FF2B5EF4-FFF2-40B4-BE49-F238E27FC236}">
                  <a16:creationId xmlns:a16="http://schemas.microsoft.com/office/drawing/2014/main" id="{4BC888CF-4A3C-0B99-AF94-509F9292B699}"/>
                </a:ext>
              </a:extLst>
            </p:cNvPr>
            <p:cNvSpPr txBox="1"/>
            <p:nvPr/>
          </p:nvSpPr>
          <p:spPr>
            <a:xfrm>
              <a:off x="4285357" y="3432159"/>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7" name="TextBox 56">
              <a:extLst>
                <a:ext uri="{FF2B5EF4-FFF2-40B4-BE49-F238E27FC236}">
                  <a16:creationId xmlns:a16="http://schemas.microsoft.com/office/drawing/2014/main" id="{E129C9E3-9519-0B37-19D8-9B342819C10A}"/>
                </a:ext>
              </a:extLst>
            </p:cNvPr>
            <p:cNvSpPr txBox="1"/>
            <p:nvPr/>
          </p:nvSpPr>
          <p:spPr>
            <a:xfrm>
              <a:off x="5634444" y="1877683"/>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8" name="TextBox 57">
              <a:extLst>
                <a:ext uri="{FF2B5EF4-FFF2-40B4-BE49-F238E27FC236}">
                  <a16:creationId xmlns:a16="http://schemas.microsoft.com/office/drawing/2014/main" id="{7C314890-C5C1-AC52-4197-47CE29FCF4F4}"/>
                </a:ext>
              </a:extLst>
            </p:cNvPr>
            <p:cNvSpPr txBox="1"/>
            <p:nvPr/>
          </p:nvSpPr>
          <p:spPr>
            <a:xfrm>
              <a:off x="5265686" y="2376203"/>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59" name="TextBox 58">
              <a:extLst>
                <a:ext uri="{FF2B5EF4-FFF2-40B4-BE49-F238E27FC236}">
                  <a16:creationId xmlns:a16="http://schemas.microsoft.com/office/drawing/2014/main" id="{8D7F8A17-E4C5-2DDB-822B-08718E2B1E95}"/>
                </a:ext>
              </a:extLst>
            </p:cNvPr>
            <p:cNvSpPr txBox="1"/>
            <p:nvPr/>
          </p:nvSpPr>
          <p:spPr>
            <a:xfrm>
              <a:off x="5940678" y="2464368"/>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60" name="TextBox 59">
              <a:extLst>
                <a:ext uri="{FF2B5EF4-FFF2-40B4-BE49-F238E27FC236}">
                  <a16:creationId xmlns:a16="http://schemas.microsoft.com/office/drawing/2014/main" id="{4EBF0ADD-6440-8740-5EB8-0E8192F214DE}"/>
                </a:ext>
              </a:extLst>
            </p:cNvPr>
            <p:cNvSpPr txBox="1"/>
            <p:nvPr/>
          </p:nvSpPr>
          <p:spPr>
            <a:xfrm>
              <a:off x="6376169" y="2067854"/>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61" name="TextBox 60">
              <a:extLst>
                <a:ext uri="{FF2B5EF4-FFF2-40B4-BE49-F238E27FC236}">
                  <a16:creationId xmlns:a16="http://schemas.microsoft.com/office/drawing/2014/main" id="{1BF9110E-3204-6CE4-E567-8686FD85257E}"/>
                </a:ext>
              </a:extLst>
            </p:cNvPr>
            <p:cNvSpPr txBox="1"/>
            <p:nvPr/>
          </p:nvSpPr>
          <p:spPr>
            <a:xfrm>
              <a:off x="5634444" y="3465935"/>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62" name="TextBox 61">
              <a:extLst>
                <a:ext uri="{FF2B5EF4-FFF2-40B4-BE49-F238E27FC236}">
                  <a16:creationId xmlns:a16="http://schemas.microsoft.com/office/drawing/2014/main" id="{89847565-DACF-7021-8764-255BB4FD94A8}"/>
                </a:ext>
              </a:extLst>
            </p:cNvPr>
            <p:cNvSpPr txBox="1"/>
            <p:nvPr/>
          </p:nvSpPr>
          <p:spPr>
            <a:xfrm>
              <a:off x="6226519" y="3156765"/>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63" name="TextBox 62">
              <a:extLst>
                <a:ext uri="{FF2B5EF4-FFF2-40B4-BE49-F238E27FC236}">
                  <a16:creationId xmlns:a16="http://schemas.microsoft.com/office/drawing/2014/main" id="{6DCE2E74-0934-A4E6-3195-20DA8BABCDCF}"/>
                </a:ext>
              </a:extLst>
            </p:cNvPr>
            <p:cNvSpPr txBox="1"/>
            <p:nvPr/>
          </p:nvSpPr>
          <p:spPr>
            <a:xfrm>
              <a:off x="7257143" y="1253906"/>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24" name="TextBox 1023">
              <a:extLst>
                <a:ext uri="{FF2B5EF4-FFF2-40B4-BE49-F238E27FC236}">
                  <a16:creationId xmlns:a16="http://schemas.microsoft.com/office/drawing/2014/main" id="{929705FB-84F1-2A08-C055-788914A49262}"/>
                </a:ext>
              </a:extLst>
            </p:cNvPr>
            <p:cNvSpPr txBox="1"/>
            <p:nvPr/>
          </p:nvSpPr>
          <p:spPr>
            <a:xfrm>
              <a:off x="7927632" y="2275305"/>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25" name="TextBox 1024">
              <a:extLst>
                <a:ext uri="{FF2B5EF4-FFF2-40B4-BE49-F238E27FC236}">
                  <a16:creationId xmlns:a16="http://schemas.microsoft.com/office/drawing/2014/main" id="{E86553C1-EC1A-6A82-27DB-70DFA20AF57C}"/>
                </a:ext>
              </a:extLst>
            </p:cNvPr>
            <p:cNvSpPr txBox="1"/>
            <p:nvPr/>
          </p:nvSpPr>
          <p:spPr>
            <a:xfrm>
              <a:off x="4490618" y="3981252"/>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27" name="TextBox 1026">
              <a:extLst>
                <a:ext uri="{FF2B5EF4-FFF2-40B4-BE49-F238E27FC236}">
                  <a16:creationId xmlns:a16="http://schemas.microsoft.com/office/drawing/2014/main" id="{3AC1E954-9345-2DAA-4E85-7F87994945CA}"/>
                </a:ext>
              </a:extLst>
            </p:cNvPr>
            <p:cNvSpPr txBox="1"/>
            <p:nvPr/>
          </p:nvSpPr>
          <p:spPr>
            <a:xfrm>
              <a:off x="6362223" y="4383038"/>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29" name="TextBox 1028">
              <a:extLst>
                <a:ext uri="{FF2B5EF4-FFF2-40B4-BE49-F238E27FC236}">
                  <a16:creationId xmlns:a16="http://schemas.microsoft.com/office/drawing/2014/main" id="{8ACF67BD-E522-FF78-C46B-17D670888039}"/>
                </a:ext>
              </a:extLst>
            </p:cNvPr>
            <p:cNvSpPr txBox="1"/>
            <p:nvPr/>
          </p:nvSpPr>
          <p:spPr>
            <a:xfrm>
              <a:off x="5433416" y="4319806"/>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31" name="TextBox 1030">
              <a:extLst>
                <a:ext uri="{FF2B5EF4-FFF2-40B4-BE49-F238E27FC236}">
                  <a16:creationId xmlns:a16="http://schemas.microsoft.com/office/drawing/2014/main" id="{BBB5C431-CFE5-EFB1-C13A-99CD74563E32}"/>
                </a:ext>
              </a:extLst>
            </p:cNvPr>
            <p:cNvSpPr txBox="1"/>
            <p:nvPr/>
          </p:nvSpPr>
          <p:spPr>
            <a:xfrm>
              <a:off x="7386120" y="3956087"/>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32" name="TextBox 1031">
              <a:extLst>
                <a:ext uri="{FF2B5EF4-FFF2-40B4-BE49-F238E27FC236}">
                  <a16:creationId xmlns:a16="http://schemas.microsoft.com/office/drawing/2014/main" id="{DFD849E8-D098-3028-8EB5-563BD64B7454}"/>
                </a:ext>
              </a:extLst>
            </p:cNvPr>
            <p:cNvSpPr txBox="1"/>
            <p:nvPr/>
          </p:nvSpPr>
          <p:spPr>
            <a:xfrm>
              <a:off x="7522286" y="3445421"/>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33" name="TextBox 1032">
              <a:extLst>
                <a:ext uri="{FF2B5EF4-FFF2-40B4-BE49-F238E27FC236}">
                  <a16:creationId xmlns:a16="http://schemas.microsoft.com/office/drawing/2014/main" id="{9524C2A2-166C-F529-BC27-19F3EFF5F8D4}"/>
                </a:ext>
              </a:extLst>
            </p:cNvPr>
            <p:cNvSpPr txBox="1"/>
            <p:nvPr/>
          </p:nvSpPr>
          <p:spPr>
            <a:xfrm>
              <a:off x="7646463" y="1733063"/>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34" name="TextBox 1033">
              <a:extLst>
                <a:ext uri="{FF2B5EF4-FFF2-40B4-BE49-F238E27FC236}">
                  <a16:creationId xmlns:a16="http://schemas.microsoft.com/office/drawing/2014/main" id="{F08D58FE-888D-62CB-40E9-937039D2CF82}"/>
                </a:ext>
              </a:extLst>
            </p:cNvPr>
            <p:cNvSpPr txBox="1"/>
            <p:nvPr/>
          </p:nvSpPr>
          <p:spPr>
            <a:xfrm>
              <a:off x="7919974" y="1388225"/>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sp>
          <p:nvSpPr>
            <p:cNvPr id="1035" name="TextBox 1034">
              <a:extLst>
                <a:ext uri="{FF2B5EF4-FFF2-40B4-BE49-F238E27FC236}">
                  <a16:creationId xmlns:a16="http://schemas.microsoft.com/office/drawing/2014/main" id="{A5752DBA-C898-0687-08DC-BA84C38D7AA5}"/>
                </a:ext>
              </a:extLst>
            </p:cNvPr>
            <p:cNvSpPr txBox="1"/>
            <p:nvPr/>
          </p:nvSpPr>
          <p:spPr>
            <a:xfrm>
              <a:off x="7825341" y="2922568"/>
              <a:ext cx="439221" cy="338554"/>
            </a:xfrm>
            <a:prstGeom prst="rect">
              <a:avLst/>
            </a:prstGeom>
            <a:noFill/>
          </p:spPr>
          <p:txBody>
            <a:bodyPr wrap="square" rtlCol="0">
              <a:spAutoFit/>
            </a:bodyPr>
            <a:lstStyle/>
            <a:p>
              <a:r>
                <a:rPr lang="en-GB" sz="1600" dirty="0">
                  <a:latin typeface="Vladimir Script" panose="03050402040407070305" pitchFamily="66" charset="0"/>
                </a:rPr>
                <a:t>xxx</a:t>
              </a:r>
            </a:p>
          </p:txBody>
        </p:sp>
      </p:grpSp>
    </p:spTree>
    <p:extLst>
      <p:ext uri="{BB962C8B-B14F-4D97-AF65-F5344CB8AC3E}">
        <p14:creationId xmlns:p14="http://schemas.microsoft.com/office/powerpoint/2010/main" val="4280242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04C10-0EFA-4F2D-575D-18B324FCF525}"/>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418FF1C1-FB47-EAAE-A561-3B5615CB6574}"/>
              </a:ext>
            </a:extLst>
          </p:cNvPr>
          <p:cNvSpPr>
            <a:spLocks noGrp="1"/>
          </p:cNvSpPr>
          <p:nvPr>
            <p:ph idx="1"/>
          </p:nvPr>
        </p:nvSpPr>
        <p:spPr>
          <a:xfrm>
            <a:off x="242237" y="1004371"/>
            <a:ext cx="5429098" cy="3931920"/>
          </a:xfrm>
        </p:spPr>
        <p:txBody>
          <a:bodyPr>
            <a:normAutofit/>
          </a:bodyPr>
          <a:lstStyle/>
          <a:p>
            <a:pPr marL="285750" indent="-285750">
              <a:buFont typeface="Arial" panose="020B0604020202020204" pitchFamily="34" charset="0"/>
              <a:buChar char="•"/>
            </a:pPr>
            <a:r>
              <a:rPr lang="en-GB" dirty="0">
                <a:solidFill>
                  <a:schemeClr val="tx1"/>
                </a:solidFill>
              </a:rPr>
              <a:t>The Role of a Fellow</a:t>
            </a:r>
          </a:p>
          <a:p>
            <a:pPr marL="285750" indent="-285750">
              <a:buFont typeface="Arial" panose="020B0604020202020204" pitchFamily="34" charset="0"/>
              <a:buChar char="•"/>
            </a:pPr>
            <a:r>
              <a:rPr lang="en-GB" dirty="0">
                <a:solidFill>
                  <a:schemeClr val="tx1"/>
                </a:solidFill>
              </a:rPr>
              <a:t>Project Charter &amp; The Discovery Workbook</a:t>
            </a:r>
          </a:p>
          <a:p>
            <a:pPr marL="285750" indent="-285750">
              <a:buFont typeface="Arial" panose="020B0604020202020204" pitchFamily="34" charset="0"/>
              <a:buChar char="•"/>
            </a:pPr>
            <a:r>
              <a:rPr lang="en-GB" dirty="0"/>
              <a:t>The Problem-Solving Approach–Design Thinking</a:t>
            </a:r>
          </a:p>
          <a:p>
            <a:pPr marL="808038" indent="-180975">
              <a:buFont typeface="Arial" panose="020B0604020202020204" pitchFamily="34" charset="0"/>
              <a:buChar char="•"/>
            </a:pPr>
            <a:r>
              <a:rPr lang="en-GB" dirty="0"/>
              <a:t>Empathise</a:t>
            </a:r>
          </a:p>
          <a:p>
            <a:pPr marL="808038" indent="-180975">
              <a:buFont typeface="Arial" panose="020B0604020202020204" pitchFamily="34" charset="0"/>
              <a:buChar char="•"/>
            </a:pPr>
            <a:r>
              <a:rPr lang="en-GB" dirty="0"/>
              <a:t>Define</a:t>
            </a:r>
          </a:p>
          <a:p>
            <a:pPr marL="808038" indent="-180975">
              <a:buFont typeface="Arial" panose="020B0604020202020204" pitchFamily="34" charset="0"/>
              <a:buChar char="•"/>
            </a:pPr>
            <a:r>
              <a:rPr lang="en-GB" dirty="0"/>
              <a:t>Ideate</a:t>
            </a:r>
          </a:p>
          <a:p>
            <a:pPr marL="808038" indent="-180975">
              <a:buFont typeface="Arial" panose="020B0604020202020204" pitchFamily="34" charset="0"/>
              <a:buChar char="•"/>
            </a:pPr>
            <a:r>
              <a:rPr lang="en-GB" dirty="0">
                <a:solidFill>
                  <a:schemeClr val="accent3"/>
                </a:solidFill>
              </a:rPr>
              <a:t>Test</a:t>
            </a:r>
          </a:p>
          <a:p>
            <a:pPr marL="808038" indent="-180975">
              <a:buFont typeface="Arial" panose="020B0604020202020204" pitchFamily="34" charset="0"/>
              <a:buChar char="•"/>
            </a:pPr>
            <a:r>
              <a:rPr lang="en-GB" dirty="0"/>
              <a:t>Prototype</a:t>
            </a:r>
          </a:p>
          <a:p>
            <a:pPr marL="266700" indent="-266700">
              <a:buFont typeface="Arial" panose="020B0604020202020204" pitchFamily="34" charset="0"/>
              <a:buChar char="•"/>
            </a:pPr>
            <a:r>
              <a:rPr lang="en-GB" dirty="0">
                <a:solidFill>
                  <a:schemeClr val="tx1"/>
                </a:solidFill>
              </a:rPr>
              <a:t>Next Steps</a:t>
            </a:r>
          </a:p>
          <a:p>
            <a:endParaRPr lang="en-GB" sz="1800" dirty="0"/>
          </a:p>
        </p:txBody>
      </p:sp>
      <p:sp>
        <p:nvSpPr>
          <p:cNvPr id="5" name="Title 1">
            <a:extLst>
              <a:ext uri="{FF2B5EF4-FFF2-40B4-BE49-F238E27FC236}">
                <a16:creationId xmlns:a16="http://schemas.microsoft.com/office/drawing/2014/main" id="{6B0AB4A1-136B-9805-6805-18802C375035}"/>
              </a:ext>
            </a:extLst>
          </p:cNvPr>
          <p:cNvSpPr txBox="1">
            <a:spLocks/>
          </p:cNvSpPr>
          <p:nvPr/>
        </p:nvSpPr>
        <p:spPr>
          <a:xfrm>
            <a:off x="242237" y="219831"/>
            <a:ext cx="5029200" cy="682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352D28"/>
                </a:solidFill>
                <a:effectLst/>
                <a:uLnTx/>
                <a:uFillTx/>
                <a:latin typeface="Arial Regular"/>
                <a:ea typeface="Verdana" panose="020B0604030504040204" pitchFamily="34" charset="0"/>
              </a:rPr>
              <a:t>Agenda</a:t>
            </a:r>
            <a:endParaRPr kumimoji="0" lang="en-US" sz="2600" b="0" i="0" u="none" strike="noStrike" kern="1200" cap="none" spc="0" normalizeH="0" baseline="0" noProof="0" dirty="0">
              <a:ln>
                <a:noFill/>
              </a:ln>
              <a:solidFill>
                <a:srgbClr val="352D28"/>
              </a:solidFill>
              <a:effectLst/>
              <a:uLnTx/>
              <a:uFillTx/>
              <a:latin typeface="Arial Regular"/>
              <a:ea typeface="Verdana" panose="020B0604030504040204" pitchFamily="34" charset="0"/>
            </a:endParaRPr>
          </a:p>
        </p:txBody>
      </p:sp>
    </p:spTree>
    <p:extLst>
      <p:ext uri="{BB962C8B-B14F-4D97-AF65-F5344CB8AC3E}">
        <p14:creationId xmlns:p14="http://schemas.microsoft.com/office/powerpoint/2010/main" val="2712471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C63AF-096B-98CA-ECF4-4098C5E25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24AFB0-90F6-80B1-BD36-644CA3F9F96D}"/>
              </a:ext>
            </a:extLst>
          </p:cNvPr>
          <p:cNvSpPr>
            <a:spLocks noGrp="1"/>
          </p:cNvSpPr>
          <p:nvPr>
            <p:ph type="title"/>
          </p:nvPr>
        </p:nvSpPr>
        <p:spPr>
          <a:xfrm>
            <a:off x="228600" y="170087"/>
            <a:ext cx="8686800" cy="682400"/>
          </a:xfrm>
        </p:spPr>
        <p:txBody>
          <a:bodyPr anchor="ctr">
            <a:normAutofit/>
          </a:bodyPr>
          <a:lstStyle/>
          <a:p>
            <a:r>
              <a:rPr lang="en-GB" dirty="0"/>
              <a:t>Introduction into The Design Thinking Approach</a:t>
            </a:r>
          </a:p>
        </p:txBody>
      </p:sp>
      <p:pic>
        <p:nvPicPr>
          <p:cNvPr id="7" name="Content Placeholder 4" descr="A screenshot of a video game&#10;&#10;Description automatically generated with medium confidence">
            <a:extLst>
              <a:ext uri="{FF2B5EF4-FFF2-40B4-BE49-F238E27FC236}">
                <a16:creationId xmlns:a16="http://schemas.microsoft.com/office/drawing/2014/main" id="{6A5EE0D6-280D-91B0-FC56-C9DB3BDE9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860" y="1033968"/>
            <a:ext cx="4695895" cy="2617962"/>
          </a:xfrm>
          <a:prstGeom prst="rect">
            <a:avLst/>
          </a:prstGeom>
          <a:noFill/>
        </p:spPr>
      </p:pic>
      <p:sp>
        <p:nvSpPr>
          <p:cNvPr id="5" name="TextBox 4">
            <a:extLst>
              <a:ext uri="{FF2B5EF4-FFF2-40B4-BE49-F238E27FC236}">
                <a16:creationId xmlns:a16="http://schemas.microsoft.com/office/drawing/2014/main" id="{C4EB39AB-F0C3-2E70-DD06-995207768838}"/>
              </a:ext>
            </a:extLst>
          </p:cNvPr>
          <p:cNvSpPr txBox="1"/>
          <p:nvPr/>
        </p:nvSpPr>
        <p:spPr>
          <a:xfrm>
            <a:off x="228600" y="1485231"/>
            <a:ext cx="1920293" cy="1200329"/>
          </a:xfrm>
          <a:prstGeom prst="rect">
            <a:avLst/>
          </a:prstGeom>
          <a:noFill/>
          <a:ln>
            <a:solidFill>
              <a:srgbClr val="D30C55"/>
            </a:solidFill>
          </a:ln>
        </p:spPr>
        <p:txBody>
          <a:bodyPr wrap="square" rtlCol="0">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Clearly define the problem by collating all available data and information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Document and review the current process.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FD5C01B-4787-E459-7B84-A053C613185D}"/>
              </a:ext>
            </a:extLst>
          </p:cNvPr>
          <p:cNvSpPr txBox="1"/>
          <p:nvPr/>
        </p:nvSpPr>
        <p:spPr>
          <a:xfrm>
            <a:off x="243567" y="3121016"/>
            <a:ext cx="1920293" cy="1338828"/>
          </a:xfrm>
          <a:prstGeom prst="rect">
            <a:avLst/>
          </a:prstGeom>
          <a:noFill/>
          <a:ln>
            <a:solidFill>
              <a:srgbClr val="582872"/>
            </a:solidFill>
          </a:ln>
        </p:spPr>
        <p:txBody>
          <a:bodyPr wrap="square" rtlCol="0">
            <a:spAutoFit/>
          </a:bodyPr>
          <a:lstStyle>
            <a:defPPr>
              <a:defRPr lang="en-US"/>
            </a:defPPr>
            <a:lvl1pPr fontAlgn="base">
              <a:defRPr sz="10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Apply analytical skills supported with a suite of tools and techniques to understand root causes.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SMART metrics if/where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Identify impacted stakeholders. </a:t>
            </a:r>
          </a:p>
        </p:txBody>
      </p:sp>
      <p:sp>
        <p:nvSpPr>
          <p:cNvPr id="10" name="TextBox 9">
            <a:extLst>
              <a:ext uri="{FF2B5EF4-FFF2-40B4-BE49-F238E27FC236}">
                <a16:creationId xmlns:a16="http://schemas.microsoft.com/office/drawing/2014/main" id="{B6FCE5C2-8884-875E-1C44-A989EC990D50}"/>
              </a:ext>
            </a:extLst>
          </p:cNvPr>
          <p:cNvSpPr txBox="1"/>
          <p:nvPr/>
        </p:nvSpPr>
        <p:spPr>
          <a:xfrm>
            <a:off x="6741241" y="1468047"/>
            <a:ext cx="2085392" cy="12003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Brainstorming creative ideas with design thinking application.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boundaries to scope 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Impact assess ideas if required.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Prioritise activity. </a:t>
            </a:r>
          </a:p>
        </p:txBody>
      </p:sp>
      <p:sp>
        <p:nvSpPr>
          <p:cNvPr id="12" name="TextBox 11">
            <a:extLst>
              <a:ext uri="{FF2B5EF4-FFF2-40B4-BE49-F238E27FC236}">
                <a16:creationId xmlns:a16="http://schemas.microsoft.com/office/drawing/2014/main" id="{98DE0864-C504-ABD5-1681-C980293B8312}"/>
              </a:ext>
            </a:extLst>
          </p:cNvPr>
          <p:cNvSpPr txBox="1"/>
          <p:nvPr/>
        </p:nvSpPr>
        <p:spPr>
          <a:xfrm>
            <a:off x="6741241" y="3121016"/>
            <a:ext cx="2085391" cy="10618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a proof of concept.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Align sponsor to support advocating the change or new way or working.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Engage stakeholders.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20E92C1-9913-1819-0827-D28327A29315}"/>
              </a:ext>
            </a:extLst>
          </p:cNvPr>
          <p:cNvSpPr txBox="1"/>
          <p:nvPr/>
        </p:nvSpPr>
        <p:spPr>
          <a:xfrm>
            <a:off x="3529304" y="3651930"/>
            <a:ext cx="2085391" cy="1200329"/>
          </a:xfrm>
          <a:prstGeom prst="rect">
            <a:avLst/>
          </a:prstGeom>
          <a:noFill/>
          <a:ln>
            <a:solidFill>
              <a:schemeClr val="bg1">
                <a:lumMod val="75000"/>
              </a:schemeClr>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Implement test solution and gain feedback.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Measure against SMART metrics if set out in Define.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Continually improve the solution by revisiting metrics periodically </a:t>
            </a:r>
          </a:p>
        </p:txBody>
      </p:sp>
      <p:sp>
        <p:nvSpPr>
          <p:cNvPr id="3" name="Rectangle 2">
            <a:extLst>
              <a:ext uri="{FF2B5EF4-FFF2-40B4-BE49-F238E27FC236}">
                <a16:creationId xmlns:a16="http://schemas.microsoft.com/office/drawing/2014/main" id="{5980A38E-E63F-063A-5652-2F63387159F1}"/>
              </a:ext>
            </a:extLst>
          </p:cNvPr>
          <p:cNvSpPr/>
          <p:nvPr/>
        </p:nvSpPr>
        <p:spPr>
          <a:xfrm>
            <a:off x="6641394" y="3033193"/>
            <a:ext cx="2274006" cy="1234297"/>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562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546DB-AC79-29D4-045F-44679D8B56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6739FD-A38A-3BC7-4501-0180361CEF67}"/>
              </a:ext>
            </a:extLst>
          </p:cNvPr>
          <p:cNvSpPr txBox="1"/>
          <p:nvPr/>
        </p:nvSpPr>
        <p:spPr>
          <a:xfrm>
            <a:off x="1076325" y="1305077"/>
            <a:ext cx="2828925"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b="1" dirty="0">
                <a:solidFill>
                  <a:srgbClr val="D30EA5"/>
                </a:solidFill>
                <a:latin typeface="Arial" panose="020B0604020202020204"/>
              </a:rPr>
              <a:t>Process Mapping</a:t>
            </a:r>
            <a:endParaRPr kumimoji="0" lang="en-GB" sz="2000" b="1" i="0" u="none" strike="noStrike" kern="1200" cap="none" spc="0" normalizeH="0" baseline="0" noProof="0" dirty="0">
              <a:ln>
                <a:noFill/>
              </a:ln>
              <a:solidFill>
                <a:srgbClr val="D30EA5"/>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A2FC53BD-76E7-575F-DEE8-D02CFB4B1325}"/>
              </a:ext>
            </a:extLst>
          </p:cNvPr>
          <p:cNvSpPr txBox="1"/>
          <p:nvPr/>
        </p:nvSpPr>
        <p:spPr>
          <a:xfrm>
            <a:off x="5495926" y="1286239"/>
            <a:ext cx="3724274"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30EA5"/>
                </a:solidFill>
                <a:effectLst/>
                <a:uLnTx/>
                <a:uFillTx/>
                <a:latin typeface="Arial" panose="020B0604020202020204"/>
                <a:ea typeface="+mn-ea"/>
                <a:cs typeface="+mn-cs"/>
              </a:rPr>
              <a:t>Worded Document</a:t>
            </a:r>
          </a:p>
        </p:txBody>
      </p:sp>
      <p:pic>
        <p:nvPicPr>
          <p:cNvPr id="1026" name="Picture 2">
            <a:extLst>
              <a:ext uri="{FF2B5EF4-FFF2-40B4-BE49-F238E27FC236}">
                <a16:creationId xmlns:a16="http://schemas.microsoft.com/office/drawing/2014/main" id="{0BB11C78-F0E1-5E54-7BE2-31B1C7E23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67" y="2272077"/>
            <a:ext cx="3471333"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CA43AB-0980-F47B-1644-1BEEDBDAF9BF}"/>
              </a:ext>
            </a:extLst>
          </p:cNvPr>
          <p:cNvPicPr>
            <a:picLocks noChangeAspect="1"/>
          </p:cNvPicPr>
          <p:nvPr/>
        </p:nvPicPr>
        <p:blipFill>
          <a:blip r:embed="rId4"/>
          <a:stretch>
            <a:fillRect/>
          </a:stretch>
        </p:blipFill>
        <p:spPr>
          <a:xfrm>
            <a:off x="5255304" y="2272077"/>
            <a:ext cx="3283329" cy="1942965"/>
          </a:xfrm>
          <a:prstGeom prst="rect">
            <a:avLst/>
          </a:prstGeom>
        </p:spPr>
      </p:pic>
      <p:sp>
        <p:nvSpPr>
          <p:cNvPr id="8" name="Title 1">
            <a:extLst>
              <a:ext uri="{FF2B5EF4-FFF2-40B4-BE49-F238E27FC236}">
                <a16:creationId xmlns:a16="http://schemas.microsoft.com/office/drawing/2014/main" id="{FE3B58CA-E28E-05B4-B6CB-176F011401E4}"/>
              </a:ext>
            </a:extLst>
          </p:cNvPr>
          <p:cNvSpPr>
            <a:spLocks noGrp="1"/>
          </p:cNvSpPr>
          <p:nvPr>
            <p:ph type="title"/>
          </p:nvPr>
        </p:nvSpPr>
        <p:spPr>
          <a:xfrm>
            <a:off x="228600" y="170087"/>
            <a:ext cx="8686800" cy="682400"/>
          </a:xfrm>
        </p:spPr>
        <p:txBody>
          <a:bodyPr/>
          <a:lstStyle/>
          <a:p>
            <a:r>
              <a:rPr lang="en-GB" dirty="0"/>
              <a:t>Document the Prototype (new solution)</a:t>
            </a:r>
          </a:p>
        </p:txBody>
      </p:sp>
    </p:spTree>
    <p:extLst>
      <p:ext uri="{BB962C8B-B14F-4D97-AF65-F5344CB8AC3E}">
        <p14:creationId xmlns:p14="http://schemas.microsoft.com/office/powerpoint/2010/main" val="4005341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7335-C841-41E5-9E81-6D51EF2860DE}"/>
              </a:ext>
            </a:extLst>
          </p:cNvPr>
          <p:cNvSpPr>
            <a:spLocks noGrp="1"/>
          </p:cNvSpPr>
          <p:nvPr>
            <p:ph type="title"/>
          </p:nvPr>
        </p:nvSpPr>
        <p:spPr>
          <a:xfrm>
            <a:off x="228600" y="170087"/>
            <a:ext cx="8686800" cy="682400"/>
          </a:xfrm>
        </p:spPr>
        <p:txBody>
          <a:bodyPr anchor="ctr">
            <a:normAutofit/>
          </a:bodyPr>
          <a:lstStyle/>
          <a:p>
            <a:r>
              <a:rPr lang="en-GB" dirty="0"/>
              <a:t>What skills do you need?</a:t>
            </a:r>
          </a:p>
        </p:txBody>
      </p:sp>
      <p:pic>
        <p:nvPicPr>
          <p:cNvPr id="5" name="Picture 4">
            <a:extLst>
              <a:ext uri="{FF2B5EF4-FFF2-40B4-BE49-F238E27FC236}">
                <a16:creationId xmlns:a16="http://schemas.microsoft.com/office/drawing/2014/main" id="{DD57F5A6-09FA-B757-7A55-0E75C648C2DC}"/>
              </a:ext>
            </a:extLst>
          </p:cNvPr>
          <p:cNvPicPr>
            <a:picLocks noChangeAspect="1"/>
          </p:cNvPicPr>
          <p:nvPr/>
        </p:nvPicPr>
        <p:blipFill>
          <a:blip r:embed="rId3"/>
          <a:stretch>
            <a:fillRect/>
          </a:stretch>
        </p:blipFill>
        <p:spPr>
          <a:xfrm>
            <a:off x="4945467" y="1112014"/>
            <a:ext cx="3750381" cy="2906544"/>
          </a:xfrm>
          <a:prstGeom prst="rect">
            <a:avLst/>
          </a:prstGeom>
          <a:noFill/>
        </p:spPr>
      </p:pic>
      <p:sp>
        <p:nvSpPr>
          <p:cNvPr id="3" name="Content Placeholder 2">
            <a:extLst>
              <a:ext uri="{FF2B5EF4-FFF2-40B4-BE49-F238E27FC236}">
                <a16:creationId xmlns:a16="http://schemas.microsoft.com/office/drawing/2014/main" id="{E02FE24B-681B-316C-FE3B-2A664FDD8E2A}"/>
              </a:ext>
            </a:extLst>
          </p:cNvPr>
          <p:cNvSpPr>
            <a:spLocks noGrp="1"/>
          </p:cNvSpPr>
          <p:nvPr>
            <p:ph idx="1"/>
          </p:nvPr>
        </p:nvSpPr>
        <p:spPr>
          <a:xfrm>
            <a:off x="228600" y="1360500"/>
            <a:ext cx="4980398" cy="3376750"/>
          </a:xfrm>
        </p:spPr>
        <p:txBody>
          <a:bodyPr>
            <a:normAutofit/>
          </a:bodyPr>
          <a:lstStyle/>
          <a:p>
            <a:pPr marL="0" indent="0">
              <a:buNone/>
            </a:pPr>
            <a:r>
              <a:rPr lang="en-GB" sz="1400" dirty="0"/>
              <a:t>Starting a project with the right mindset as well as acquired skills is equally important.  </a:t>
            </a:r>
          </a:p>
          <a:p>
            <a:pPr marL="0" indent="0">
              <a:buNone/>
            </a:pPr>
            <a:r>
              <a:rPr lang="en-GB" sz="1400" dirty="0"/>
              <a:t>Think about all the duties you carry out in your day-to-day jobs which you can leverage to build new skills:</a:t>
            </a:r>
          </a:p>
          <a:p>
            <a:endParaRPr lang="en-GB" sz="1400" dirty="0"/>
          </a:p>
          <a:p>
            <a:r>
              <a:rPr lang="en-GB" sz="1400" dirty="0"/>
              <a:t>Planning skills</a:t>
            </a:r>
          </a:p>
          <a:p>
            <a:r>
              <a:rPr lang="en-GB" sz="1400" dirty="0"/>
              <a:t>Communication skills</a:t>
            </a:r>
          </a:p>
          <a:p>
            <a:r>
              <a:rPr lang="en-GB" sz="1400" dirty="0"/>
              <a:t>The ability to document your thoughts </a:t>
            </a:r>
          </a:p>
          <a:p>
            <a:r>
              <a:rPr lang="en-GB" sz="1400" dirty="0"/>
              <a:t>Applying a disciplined attitude to problem solving</a:t>
            </a:r>
          </a:p>
          <a:p>
            <a:r>
              <a:rPr lang="en-GB" sz="1400" dirty="0"/>
              <a:t>The ability to communicate your ideas to your colleagues and peers</a:t>
            </a:r>
          </a:p>
          <a:p>
            <a:r>
              <a:rPr lang="en-GB" sz="1400" dirty="0"/>
              <a:t>Gaining feedback and be open to make changes </a:t>
            </a:r>
          </a:p>
        </p:txBody>
      </p:sp>
    </p:spTree>
    <p:extLst>
      <p:ext uri="{BB962C8B-B14F-4D97-AF65-F5344CB8AC3E}">
        <p14:creationId xmlns:p14="http://schemas.microsoft.com/office/powerpoint/2010/main" val="1513978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BC322-0676-08E8-8CCF-610E1AC0D82F}"/>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A23E68DC-09C4-20B1-218D-BCA4FA796260}"/>
              </a:ext>
            </a:extLst>
          </p:cNvPr>
          <p:cNvGrpSpPr/>
          <p:nvPr/>
        </p:nvGrpSpPr>
        <p:grpSpPr>
          <a:xfrm>
            <a:off x="5648325" y="2242673"/>
            <a:ext cx="2473123" cy="1883017"/>
            <a:chOff x="4364188" y="3060625"/>
            <a:chExt cx="15609430" cy="9571771"/>
          </a:xfrm>
        </p:grpSpPr>
        <p:sp>
          <p:nvSpPr>
            <p:cNvPr id="39" name="Terminator 7">
              <a:extLst>
                <a:ext uri="{FF2B5EF4-FFF2-40B4-BE49-F238E27FC236}">
                  <a16:creationId xmlns:a16="http://schemas.microsoft.com/office/drawing/2014/main" id="{D449558F-3548-A8D1-57D3-770CA8512FFC}"/>
                </a:ext>
              </a:extLst>
            </p:cNvPr>
            <p:cNvSpPr/>
            <p:nvPr/>
          </p:nvSpPr>
          <p:spPr>
            <a:xfrm>
              <a:off x="6272150" y="3060625"/>
              <a:ext cx="4900368" cy="146304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Terminator 33">
              <a:extLst>
                <a:ext uri="{FF2B5EF4-FFF2-40B4-BE49-F238E27FC236}">
                  <a16:creationId xmlns:a16="http://schemas.microsoft.com/office/drawing/2014/main" id="{E0083D6C-6FD3-DAD7-EFE0-92B47FF9E1C2}"/>
                </a:ext>
              </a:extLst>
            </p:cNvPr>
            <p:cNvSpPr/>
            <p:nvPr/>
          </p:nvSpPr>
          <p:spPr>
            <a:xfrm>
              <a:off x="15073250" y="3060625"/>
              <a:ext cx="4900368" cy="146304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Process 41">
              <a:extLst>
                <a:ext uri="{FF2B5EF4-FFF2-40B4-BE49-F238E27FC236}">
                  <a16:creationId xmlns:a16="http://schemas.microsoft.com/office/drawing/2014/main" id="{A041A73A-3966-123B-26B8-DB820AC7B2F2}"/>
                </a:ext>
              </a:extLst>
            </p:cNvPr>
            <p:cNvSpPr/>
            <p:nvPr/>
          </p:nvSpPr>
          <p:spPr>
            <a:xfrm>
              <a:off x="6272150" y="5499699"/>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Process 39">
              <a:extLst>
                <a:ext uri="{FF2B5EF4-FFF2-40B4-BE49-F238E27FC236}">
                  <a16:creationId xmlns:a16="http://schemas.microsoft.com/office/drawing/2014/main" id="{BD9CBF90-0D24-8E7C-FB27-4EE04CBB2773}"/>
                </a:ext>
              </a:extLst>
            </p:cNvPr>
            <p:cNvSpPr/>
            <p:nvPr/>
          </p:nvSpPr>
          <p:spPr>
            <a:xfrm>
              <a:off x="15073250" y="5499699"/>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Process 48">
              <a:extLst>
                <a:ext uri="{FF2B5EF4-FFF2-40B4-BE49-F238E27FC236}">
                  <a16:creationId xmlns:a16="http://schemas.microsoft.com/office/drawing/2014/main" id="{DECFD032-A5D5-AD37-D20B-B2BB29A98F91}"/>
                </a:ext>
              </a:extLst>
            </p:cNvPr>
            <p:cNvSpPr/>
            <p:nvPr/>
          </p:nvSpPr>
          <p:spPr>
            <a:xfrm>
              <a:off x="6272150" y="7938773"/>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Process 46">
              <a:extLst>
                <a:ext uri="{FF2B5EF4-FFF2-40B4-BE49-F238E27FC236}">
                  <a16:creationId xmlns:a16="http://schemas.microsoft.com/office/drawing/2014/main" id="{614F17CA-DDC0-A585-A1BE-09EC361DFA34}"/>
                </a:ext>
              </a:extLst>
            </p:cNvPr>
            <p:cNvSpPr/>
            <p:nvPr/>
          </p:nvSpPr>
          <p:spPr>
            <a:xfrm>
              <a:off x="15073250" y="7938773"/>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Decision 55">
              <a:extLst>
                <a:ext uri="{FF2B5EF4-FFF2-40B4-BE49-F238E27FC236}">
                  <a16:creationId xmlns:a16="http://schemas.microsoft.com/office/drawing/2014/main" id="{C719B5D1-E587-4D63-FE4D-DD92E1AD2AE3}"/>
                </a:ext>
              </a:extLst>
            </p:cNvPr>
            <p:cNvSpPr/>
            <p:nvPr/>
          </p:nvSpPr>
          <p:spPr>
            <a:xfrm>
              <a:off x="6272150" y="10171116"/>
              <a:ext cx="4900368" cy="2461280"/>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Process 53">
              <a:extLst>
                <a:ext uri="{FF2B5EF4-FFF2-40B4-BE49-F238E27FC236}">
                  <a16:creationId xmlns:a16="http://schemas.microsoft.com/office/drawing/2014/main" id="{FE19A160-E277-7557-59EE-AFEEA066B877}"/>
                </a:ext>
              </a:extLst>
            </p:cNvPr>
            <p:cNvSpPr/>
            <p:nvPr/>
          </p:nvSpPr>
          <p:spPr>
            <a:xfrm>
              <a:off x="15073250" y="10670236"/>
              <a:ext cx="4900368" cy="146304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5" name="Straight Arrow Connector 54">
              <a:extLst>
                <a:ext uri="{FF2B5EF4-FFF2-40B4-BE49-F238E27FC236}">
                  <a16:creationId xmlns:a16="http://schemas.microsoft.com/office/drawing/2014/main" id="{D50DBCCE-8DE6-4C22-9155-A54CF8E5FFE9}"/>
                </a:ext>
              </a:extLst>
            </p:cNvPr>
            <p:cNvCxnSpPr>
              <a:stCxn id="39" idx="2"/>
              <a:endCxn id="43" idx="0"/>
            </p:cNvCxnSpPr>
            <p:nvPr/>
          </p:nvCxnSpPr>
          <p:spPr>
            <a:xfrm>
              <a:off x="8722334" y="4523665"/>
              <a:ext cx="0" cy="976034"/>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FCAD90F-C3E5-30D4-4979-1095E58AAF01}"/>
                </a:ext>
              </a:extLst>
            </p:cNvPr>
            <p:cNvCxnSpPr>
              <a:cxnSpLocks/>
              <a:stCxn id="43" idx="2"/>
              <a:endCxn id="47" idx="0"/>
            </p:cNvCxnSpPr>
            <p:nvPr/>
          </p:nvCxnSpPr>
          <p:spPr>
            <a:xfrm>
              <a:off x="8722334" y="6962739"/>
              <a:ext cx="0" cy="976034"/>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CB30E58-BECE-A8C8-FCCD-36A0237D58B3}"/>
                </a:ext>
              </a:extLst>
            </p:cNvPr>
            <p:cNvCxnSpPr>
              <a:cxnSpLocks/>
              <a:endCxn id="51" idx="0"/>
            </p:cNvCxnSpPr>
            <p:nvPr/>
          </p:nvCxnSpPr>
          <p:spPr>
            <a:xfrm>
              <a:off x="8722334" y="9390711"/>
              <a:ext cx="0" cy="780405"/>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A4AFDA0-DEC2-2E73-9B61-C5F380EDEF6E}"/>
                </a:ext>
              </a:extLst>
            </p:cNvPr>
            <p:cNvCxnSpPr>
              <a:stCxn id="51" idx="3"/>
            </p:cNvCxnSpPr>
            <p:nvPr/>
          </p:nvCxnSpPr>
          <p:spPr>
            <a:xfrm>
              <a:off x="11172518" y="11401756"/>
              <a:ext cx="3900732" cy="0"/>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33F9BBE-FCE2-CE68-70CC-6B97C07D3119}"/>
                </a:ext>
              </a:extLst>
            </p:cNvPr>
            <p:cNvCxnSpPr>
              <a:stCxn id="53" idx="0"/>
              <a:endCxn id="49" idx="2"/>
            </p:cNvCxnSpPr>
            <p:nvPr/>
          </p:nvCxnSpPr>
          <p:spPr>
            <a:xfrm flipV="1">
              <a:off x="17523434" y="9401813"/>
              <a:ext cx="0" cy="126842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7F4D01F-F509-391B-6488-0E5A5F879591}"/>
                </a:ext>
              </a:extLst>
            </p:cNvPr>
            <p:cNvCxnSpPr>
              <a:stCxn id="49" idx="0"/>
              <a:endCxn id="45" idx="2"/>
            </p:cNvCxnSpPr>
            <p:nvPr/>
          </p:nvCxnSpPr>
          <p:spPr>
            <a:xfrm flipV="1">
              <a:off x="17523434" y="6962739"/>
              <a:ext cx="0" cy="976034"/>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18E68B0-12A7-78E8-464D-3332FBF1566C}"/>
                </a:ext>
              </a:extLst>
            </p:cNvPr>
            <p:cNvCxnSpPr>
              <a:stCxn id="45" idx="0"/>
              <a:endCxn id="41" idx="2"/>
            </p:cNvCxnSpPr>
            <p:nvPr/>
          </p:nvCxnSpPr>
          <p:spPr>
            <a:xfrm flipV="1">
              <a:off x="17523434" y="4523665"/>
              <a:ext cx="0" cy="976034"/>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2" name="Elbow Connector 74">
              <a:extLst>
                <a:ext uri="{FF2B5EF4-FFF2-40B4-BE49-F238E27FC236}">
                  <a16:creationId xmlns:a16="http://schemas.microsoft.com/office/drawing/2014/main" id="{24DDEA3D-AFDA-CE03-64D9-BAF9E77EC4D1}"/>
                </a:ext>
              </a:extLst>
            </p:cNvPr>
            <p:cNvCxnSpPr>
              <a:stCxn id="51" idx="1"/>
              <a:endCxn id="47" idx="1"/>
            </p:cNvCxnSpPr>
            <p:nvPr/>
          </p:nvCxnSpPr>
          <p:spPr>
            <a:xfrm rot="10800000">
              <a:off x="6272150" y="8670294"/>
              <a:ext cx="12700" cy="2731463"/>
            </a:xfrm>
            <a:prstGeom prst="bentConnector3">
              <a:avLst>
                <a:gd name="adj1" fmla="val 6280000"/>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63" name="Subtitle 2">
              <a:extLst>
                <a:ext uri="{FF2B5EF4-FFF2-40B4-BE49-F238E27FC236}">
                  <a16:creationId xmlns:a16="http://schemas.microsoft.com/office/drawing/2014/main" id="{8331FAC6-BDFF-95F2-6E39-38415FF6F7C8}"/>
                </a:ext>
              </a:extLst>
            </p:cNvPr>
            <p:cNvSpPr txBox="1">
              <a:spLocks/>
            </p:cNvSpPr>
            <p:nvPr/>
          </p:nvSpPr>
          <p:spPr>
            <a:xfrm>
              <a:off x="4364188" y="9788779"/>
              <a:ext cx="839004" cy="2242535"/>
            </a:xfrm>
            <a:prstGeom prst="rect">
              <a:avLst/>
            </a:prstGeom>
          </p:spPr>
          <p:txBody>
            <a:bodyPr vert="horz" wrap="non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dirty="0">
                <a:ln>
                  <a:noFill/>
                </a:ln>
                <a:solidFill>
                  <a:srgbClr val="44546A"/>
                </a:solidFill>
                <a:effectLst/>
                <a:uLnTx/>
                <a:uFillTx/>
                <a:latin typeface="Poppins" pitchFamily="2" charset="77"/>
                <a:ea typeface="Lato Light" panose="020F0502020204030203" pitchFamily="34" charset="0"/>
                <a:cs typeface="Poppins" pitchFamily="2" charset="77"/>
              </a:endParaRPr>
            </a:p>
          </p:txBody>
        </p:sp>
      </p:grpSp>
      <p:sp>
        <p:nvSpPr>
          <p:cNvPr id="5" name="Title 1">
            <a:extLst>
              <a:ext uri="{FF2B5EF4-FFF2-40B4-BE49-F238E27FC236}">
                <a16:creationId xmlns:a16="http://schemas.microsoft.com/office/drawing/2014/main" id="{7DE894B2-9B06-2B04-BB44-F5AB454890F8}"/>
              </a:ext>
            </a:extLst>
          </p:cNvPr>
          <p:cNvSpPr>
            <a:spLocks noGrp="1"/>
          </p:cNvSpPr>
          <p:nvPr>
            <p:ph type="title"/>
          </p:nvPr>
        </p:nvSpPr>
        <p:spPr>
          <a:xfrm>
            <a:off x="228600" y="170087"/>
            <a:ext cx="8686800" cy="682400"/>
          </a:xfrm>
        </p:spPr>
        <p:txBody>
          <a:bodyPr/>
          <a:lstStyle/>
          <a:p>
            <a:r>
              <a:rPr lang="en-GB" dirty="0"/>
              <a:t>Prototype - Document the proposed new solution</a:t>
            </a:r>
          </a:p>
        </p:txBody>
      </p:sp>
      <p:sp>
        <p:nvSpPr>
          <p:cNvPr id="6" name="TextBox 5">
            <a:extLst>
              <a:ext uri="{FF2B5EF4-FFF2-40B4-BE49-F238E27FC236}">
                <a16:creationId xmlns:a16="http://schemas.microsoft.com/office/drawing/2014/main" id="{DADD01D2-10D2-B870-94A6-65509D44DE85}"/>
              </a:ext>
            </a:extLst>
          </p:cNvPr>
          <p:cNvSpPr txBox="1"/>
          <p:nvPr/>
        </p:nvSpPr>
        <p:spPr>
          <a:xfrm>
            <a:off x="295275" y="1200150"/>
            <a:ext cx="8420100" cy="507831"/>
          </a:xfrm>
          <a:prstGeom prst="rect">
            <a:avLst/>
          </a:prstGeom>
          <a:noFill/>
        </p:spPr>
        <p:txBody>
          <a:bodyPr wrap="square" rtlCol="0">
            <a:spAutoFit/>
          </a:bodyPr>
          <a:lstStyle/>
          <a:p>
            <a:r>
              <a:rPr lang="en-GB" dirty="0"/>
              <a:t>Using the skill’s you have developed to process map an existing process or service, document the Prototype or new way of working.</a:t>
            </a:r>
          </a:p>
        </p:txBody>
      </p:sp>
      <p:sp>
        <p:nvSpPr>
          <p:cNvPr id="7" name="TextBox 6">
            <a:extLst>
              <a:ext uri="{FF2B5EF4-FFF2-40B4-BE49-F238E27FC236}">
                <a16:creationId xmlns:a16="http://schemas.microsoft.com/office/drawing/2014/main" id="{103B18ED-DC23-DA3A-1AEB-9B099397BE57}"/>
              </a:ext>
            </a:extLst>
          </p:cNvPr>
          <p:cNvSpPr txBox="1"/>
          <p:nvPr/>
        </p:nvSpPr>
        <p:spPr>
          <a:xfrm>
            <a:off x="476249" y="2200275"/>
            <a:ext cx="5172075" cy="1962076"/>
          </a:xfrm>
          <a:prstGeom prst="rect">
            <a:avLst/>
          </a:prstGeom>
          <a:noFill/>
        </p:spPr>
        <p:txBody>
          <a:bodyPr wrap="square" rtlCol="0">
            <a:spAutoFit/>
          </a:bodyPr>
          <a:lstStyle/>
          <a:p>
            <a:r>
              <a:rPr lang="en-GB" dirty="0"/>
              <a:t>Key Actions:</a:t>
            </a:r>
          </a:p>
          <a:p>
            <a:endParaRPr lang="en-GB" dirty="0"/>
          </a:p>
          <a:p>
            <a:pPr marL="285750" indent="-285750">
              <a:buFont typeface="Arial" panose="020B0604020202020204" pitchFamily="34" charset="0"/>
              <a:buChar char="•"/>
            </a:pPr>
            <a:r>
              <a:rPr lang="en-GB" dirty="0"/>
              <a:t>Document the new solution (using a process map)</a:t>
            </a:r>
          </a:p>
          <a:p>
            <a:pPr marL="285750" indent="-285750">
              <a:buFont typeface="Arial" panose="020B0604020202020204" pitchFamily="34" charset="0"/>
              <a:buChar char="•"/>
            </a:pPr>
            <a:r>
              <a:rPr lang="en-GB" dirty="0"/>
              <a:t>Share with key stakeholders for agreement and support in advocating change.</a:t>
            </a:r>
          </a:p>
          <a:p>
            <a:pPr marL="285750" indent="-285750">
              <a:buFont typeface="Arial" panose="020B0604020202020204" pitchFamily="34" charset="0"/>
              <a:buChar char="•"/>
            </a:pPr>
            <a:r>
              <a:rPr lang="en-GB" dirty="0"/>
              <a:t>Document actions and owners that are required to be completed prior to a test solution to go live.</a:t>
            </a:r>
          </a:p>
          <a:p>
            <a:pPr marL="285750" indent="-285750">
              <a:buFont typeface="Arial" panose="020B0604020202020204" pitchFamily="34" charset="0"/>
              <a:buChar char="•"/>
            </a:pPr>
            <a:r>
              <a:rPr lang="en-GB" dirty="0"/>
              <a:t>Add risks to risk log and raise with mentor as required.</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330193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C773-0890-20C7-3668-9B1C8D465530}"/>
              </a:ext>
            </a:extLst>
          </p:cNvPr>
          <p:cNvSpPr>
            <a:spLocks noGrp="1"/>
          </p:cNvSpPr>
          <p:nvPr>
            <p:ph type="title"/>
          </p:nvPr>
        </p:nvSpPr>
        <p:spPr>
          <a:xfrm>
            <a:off x="228600" y="170087"/>
            <a:ext cx="8686800" cy="682400"/>
          </a:xfrm>
        </p:spPr>
        <p:txBody>
          <a:bodyPr anchor="ctr">
            <a:normAutofit/>
          </a:bodyPr>
          <a:lstStyle/>
          <a:p>
            <a:r>
              <a:rPr lang="en-GB"/>
              <a:t>Importance of Communication</a:t>
            </a:r>
          </a:p>
        </p:txBody>
      </p:sp>
      <p:pic>
        <p:nvPicPr>
          <p:cNvPr id="5" name="Content Placeholder 4" descr="Business meeting people table">
            <a:extLst>
              <a:ext uri="{FF2B5EF4-FFF2-40B4-BE49-F238E27FC236}">
                <a16:creationId xmlns:a16="http://schemas.microsoft.com/office/drawing/2014/main" id="{8B2EF4AE-3E3A-1581-F0E0-8D23989553E0}"/>
              </a:ext>
            </a:extLst>
          </p:cNvPr>
          <p:cNvPicPr>
            <a:picLocks noGrp="1" noChangeAspect="1"/>
          </p:cNvPicPr>
          <p:nvPr>
            <p:ph idx="1"/>
          </p:nvPr>
        </p:nvPicPr>
        <p:blipFill>
          <a:blip r:embed="rId3"/>
          <a:stretch>
            <a:fillRect/>
          </a:stretch>
        </p:blipFill>
        <p:spPr>
          <a:xfrm>
            <a:off x="228599" y="1170472"/>
            <a:ext cx="3275381" cy="2456536"/>
          </a:xfrm>
          <a:noFill/>
        </p:spPr>
      </p:pic>
      <p:sp>
        <p:nvSpPr>
          <p:cNvPr id="4" name="Content Placeholder 3">
            <a:extLst>
              <a:ext uri="{FF2B5EF4-FFF2-40B4-BE49-F238E27FC236}">
                <a16:creationId xmlns:a16="http://schemas.microsoft.com/office/drawing/2014/main" id="{D03D1E1A-818D-989E-A3BB-58F15175A278}"/>
              </a:ext>
            </a:extLst>
          </p:cNvPr>
          <p:cNvSpPr>
            <a:spLocks noGrp="1"/>
          </p:cNvSpPr>
          <p:nvPr>
            <p:ph idx="10"/>
          </p:nvPr>
        </p:nvSpPr>
        <p:spPr>
          <a:xfrm>
            <a:off x="3359888" y="1170472"/>
            <a:ext cx="5555513" cy="3376750"/>
          </a:xfrm>
        </p:spPr>
        <p:txBody>
          <a:bodyPr>
            <a:normAutofit/>
          </a:bodyPr>
          <a:lstStyle/>
          <a:p>
            <a:r>
              <a:rPr lang="en-GB" sz="1400" dirty="0"/>
              <a:t>Communication ensures that everyone is on the same page and working towards the same improvement.</a:t>
            </a:r>
          </a:p>
          <a:p>
            <a:r>
              <a:rPr lang="en-GB" sz="1400" dirty="0"/>
              <a:t>Effective communication leads to better decision making and problem solving.</a:t>
            </a:r>
          </a:p>
          <a:p>
            <a:r>
              <a:rPr lang="en-GB" sz="1400" dirty="0"/>
              <a:t>Collaborate with your project sponsor on communications to ensure the messaging is appropriate and has their support.</a:t>
            </a:r>
          </a:p>
          <a:p>
            <a:r>
              <a:rPr lang="en-GB" sz="1400" dirty="0"/>
              <a:t>Communication promotes better relationships and understanding of the changes with those who are impacted.</a:t>
            </a:r>
          </a:p>
          <a:p>
            <a:r>
              <a:rPr lang="en-GB" sz="1400" dirty="0"/>
              <a:t>Give clear guidance to those impacted on what to do if they require support or have questions on the change.</a:t>
            </a:r>
          </a:p>
          <a:p>
            <a:r>
              <a:rPr lang="en-GB" sz="1400" dirty="0"/>
              <a:t>Poor communication can result in misunderstandings, delays and errors.</a:t>
            </a:r>
          </a:p>
        </p:txBody>
      </p:sp>
    </p:spTree>
    <p:extLst>
      <p:ext uri="{BB962C8B-B14F-4D97-AF65-F5344CB8AC3E}">
        <p14:creationId xmlns:p14="http://schemas.microsoft.com/office/powerpoint/2010/main" val="744194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15082-22BE-FABF-1753-73AEFB098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6171E-D76D-F112-9395-D4AE03D4FE13}"/>
              </a:ext>
            </a:extLst>
          </p:cNvPr>
          <p:cNvSpPr>
            <a:spLocks noGrp="1"/>
          </p:cNvSpPr>
          <p:nvPr>
            <p:ph type="title"/>
          </p:nvPr>
        </p:nvSpPr>
        <p:spPr>
          <a:xfrm>
            <a:off x="228600" y="170087"/>
            <a:ext cx="8686800" cy="682400"/>
          </a:xfrm>
        </p:spPr>
        <p:txBody>
          <a:bodyPr anchor="ctr">
            <a:normAutofit/>
          </a:bodyPr>
          <a:lstStyle/>
          <a:p>
            <a:r>
              <a:rPr lang="en-GB" dirty="0"/>
              <a:t>Introduction into The Design Thinking Approach</a:t>
            </a:r>
          </a:p>
        </p:txBody>
      </p:sp>
      <p:pic>
        <p:nvPicPr>
          <p:cNvPr id="7" name="Content Placeholder 4" descr="A screenshot of a video game&#10;&#10;Description automatically generated with medium confidence">
            <a:extLst>
              <a:ext uri="{FF2B5EF4-FFF2-40B4-BE49-F238E27FC236}">
                <a16:creationId xmlns:a16="http://schemas.microsoft.com/office/drawing/2014/main" id="{66AE034A-B1FA-8142-5E57-E0563E0D1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860" y="1033968"/>
            <a:ext cx="4695895" cy="2617962"/>
          </a:xfrm>
          <a:prstGeom prst="rect">
            <a:avLst/>
          </a:prstGeom>
          <a:noFill/>
        </p:spPr>
      </p:pic>
      <p:sp>
        <p:nvSpPr>
          <p:cNvPr id="5" name="TextBox 4">
            <a:extLst>
              <a:ext uri="{FF2B5EF4-FFF2-40B4-BE49-F238E27FC236}">
                <a16:creationId xmlns:a16="http://schemas.microsoft.com/office/drawing/2014/main" id="{1292E4E8-2E9F-973D-70B4-662E5345B4B6}"/>
              </a:ext>
            </a:extLst>
          </p:cNvPr>
          <p:cNvSpPr txBox="1"/>
          <p:nvPr/>
        </p:nvSpPr>
        <p:spPr>
          <a:xfrm>
            <a:off x="228600" y="1485231"/>
            <a:ext cx="1920293" cy="1200329"/>
          </a:xfrm>
          <a:prstGeom prst="rect">
            <a:avLst/>
          </a:prstGeom>
          <a:noFill/>
          <a:ln>
            <a:solidFill>
              <a:srgbClr val="D30C55"/>
            </a:solidFill>
          </a:ln>
        </p:spPr>
        <p:txBody>
          <a:bodyPr wrap="square" rtlCol="0">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Clearly define the problem by collating all available data and information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Document and review the current process.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48B8A2D-E0A6-BF0E-552C-9C817E4369C8}"/>
              </a:ext>
            </a:extLst>
          </p:cNvPr>
          <p:cNvSpPr txBox="1"/>
          <p:nvPr/>
        </p:nvSpPr>
        <p:spPr>
          <a:xfrm>
            <a:off x="243567" y="3121016"/>
            <a:ext cx="1920293" cy="1338828"/>
          </a:xfrm>
          <a:prstGeom prst="rect">
            <a:avLst/>
          </a:prstGeom>
          <a:noFill/>
          <a:ln>
            <a:solidFill>
              <a:srgbClr val="582872"/>
            </a:solidFill>
          </a:ln>
        </p:spPr>
        <p:txBody>
          <a:bodyPr wrap="square" rtlCol="0">
            <a:spAutoFit/>
          </a:bodyPr>
          <a:lstStyle>
            <a:defPPr>
              <a:defRPr lang="en-US"/>
            </a:defPPr>
            <a:lvl1pPr fontAlgn="base">
              <a:defRPr sz="10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Apply analytical skills supported with a suite of tools and techniques to understand root causes.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SMART metrics if/where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Identify impacted stakeholders. </a:t>
            </a:r>
          </a:p>
        </p:txBody>
      </p:sp>
      <p:sp>
        <p:nvSpPr>
          <p:cNvPr id="10" name="TextBox 9">
            <a:extLst>
              <a:ext uri="{FF2B5EF4-FFF2-40B4-BE49-F238E27FC236}">
                <a16:creationId xmlns:a16="http://schemas.microsoft.com/office/drawing/2014/main" id="{6518685F-767F-67C5-90FB-30162E03D741}"/>
              </a:ext>
            </a:extLst>
          </p:cNvPr>
          <p:cNvSpPr txBox="1"/>
          <p:nvPr/>
        </p:nvSpPr>
        <p:spPr>
          <a:xfrm>
            <a:off x="6741241" y="1468047"/>
            <a:ext cx="2085392" cy="12003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Brainstorming creative ideas with design thinking application.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boundaries to scope where applicable. </a:t>
            </a: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Impact assess ideas if required.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Prioritise activity. </a:t>
            </a:r>
          </a:p>
        </p:txBody>
      </p:sp>
      <p:sp>
        <p:nvSpPr>
          <p:cNvPr id="12" name="TextBox 11">
            <a:extLst>
              <a:ext uri="{FF2B5EF4-FFF2-40B4-BE49-F238E27FC236}">
                <a16:creationId xmlns:a16="http://schemas.microsoft.com/office/drawing/2014/main" id="{B3F7AB86-6E13-BF1B-96D7-792A578A9036}"/>
              </a:ext>
            </a:extLst>
          </p:cNvPr>
          <p:cNvSpPr txBox="1"/>
          <p:nvPr/>
        </p:nvSpPr>
        <p:spPr>
          <a:xfrm>
            <a:off x="6741241" y="3121016"/>
            <a:ext cx="2085391" cy="10618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Create a proof of concept.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Align sponsor to support advocating the change or new way or working.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Engage stakeholders.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630293D-319C-5F31-C1F2-07ADE9193A36}"/>
              </a:ext>
            </a:extLst>
          </p:cNvPr>
          <p:cNvSpPr txBox="1"/>
          <p:nvPr/>
        </p:nvSpPr>
        <p:spPr>
          <a:xfrm>
            <a:off x="3529304" y="3651930"/>
            <a:ext cx="2085391" cy="1200329"/>
          </a:xfrm>
          <a:prstGeom prst="rect">
            <a:avLst/>
          </a:prstGeom>
          <a:noFill/>
          <a:ln>
            <a:solidFill>
              <a:schemeClr val="bg1">
                <a:lumMod val="75000"/>
              </a:schemeClr>
            </a:solidFill>
          </a:ln>
        </p:spPr>
        <p:txBody>
          <a:bodyPr wrap="square" rtlCol="0">
            <a:spAutoFit/>
          </a:bodyPr>
          <a:lstStyle>
            <a:defPPr>
              <a:defRPr lang="en-US"/>
            </a:defPPr>
            <a:lvl1pPr fontAlgn="base">
              <a:defRPr sz="900" b="0" i="0">
                <a:solidFill>
                  <a:srgbClr val="000000"/>
                </a:solidFill>
                <a:effectLst/>
              </a:defRPr>
            </a:lvl1p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Implement test solution and gain feedback.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Measure against SMART metrics if set out in Define.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mn-cs"/>
              </a:rPr>
              <a:t>Continually improve the solution by revisiting metrics periodically </a:t>
            </a:r>
          </a:p>
        </p:txBody>
      </p:sp>
      <p:sp>
        <p:nvSpPr>
          <p:cNvPr id="3" name="Rectangle 2">
            <a:extLst>
              <a:ext uri="{FF2B5EF4-FFF2-40B4-BE49-F238E27FC236}">
                <a16:creationId xmlns:a16="http://schemas.microsoft.com/office/drawing/2014/main" id="{7416E34E-63C2-FFD2-EB8A-BABDB65F9A7C}"/>
              </a:ext>
            </a:extLst>
          </p:cNvPr>
          <p:cNvSpPr/>
          <p:nvPr/>
        </p:nvSpPr>
        <p:spPr>
          <a:xfrm>
            <a:off x="3434996" y="3582522"/>
            <a:ext cx="2274006" cy="133882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2427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F063-32ED-C10B-56EC-8B1BA98F995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87F2181-0A97-91D3-651A-D5E6DD0B26CB}"/>
              </a:ext>
            </a:extLst>
          </p:cNvPr>
          <p:cNvSpPr txBox="1">
            <a:spLocks/>
          </p:cNvSpPr>
          <p:nvPr/>
        </p:nvSpPr>
        <p:spPr>
          <a:xfrm>
            <a:off x="317205" y="236398"/>
            <a:ext cx="8686800" cy="682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600" b="0" i="0" kern="1200">
                <a:solidFill>
                  <a:schemeClr val="bg1"/>
                </a:solidFill>
                <a:latin typeface="Arial Regular"/>
                <a:ea typeface="Verdana" panose="020B0604030504040204" pitchFamily="34" charset="0"/>
                <a:cs typeface="Verdana" panose="020B0604030504040204" pitchFamily="34" charset="0"/>
              </a:defRPr>
            </a:lvl1pPr>
          </a:lstStyle>
          <a:p>
            <a:r>
              <a:rPr lang="en-GB" dirty="0"/>
              <a:t>Test the new solution</a:t>
            </a:r>
          </a:p>
        </p:txBody>
      </p:sp>
      <p:sp>
        <p:nvSpPr>
          <p:cNvPr id="10" name="TextBox 9">
            <a:extLst>
              <a:ext uri="{FF2B5EF4-FFF2-40B4-BE49-F238E27FC236}">
                <a16:creationId xmlns:a16="http://schemas.microsoft.com/office/drawing/2014/main" id="{4F6DA355-3DA4-FA34-E5E5-C2A182508D4D}"/>
              </a:ext>
            </a:extLst>
          </p:cNvPr>
          <p:cNvSpPr txBox="1"/>
          <p:nvPr/>
        </p:nvSpPr>
        <p:spPr>
          <a:xfrm>
            <a:off x="168349" y="1283033"/>
            <a:ext cx="4198088" cy="3208571"/>
          </a:xfrm>
          <a:prstGeom prst="rect">
            <a:avLst/>
          </a:prstGeom>
          <a:noFill/>
        </p:spPr>
        <p:txBody>
          <a:bodyPr wrap="square" rtlCol="0">
            <a:spAutoFit/>
          </a:bodyPr>
          <a:lstStyle/>
          <a:p>
            <a:pPr marL="285750" indent="-285750">
              <a:buFont typeface="Arial" panose="020B0604020202020204" pitchFamily="34" charset="0"/>
              <a:buChar char="•"/>
            </a:pPr>
            <a:r>
              <a:rPr lang="en-GB" dirty="0"/>
              <a:t>Testing should be explained to be experimental to all impacted parties </a:t>
            </a:r>
          </a:p>
          <a:p>
            <a:r>
              <a:rPr lang="en-GB" dirty="0"/>
              <a:t>  </a:t>
            </a:r>
          </a:p>
          <a:p>
            <a:pPr marL="285750" indent="-285750">
              <a:buFont typeface="Arial" panose="020B0604020202020204" pitchFamily="34" charset="0"/>
              <a:buChar char="•"/>
            </a:pPr>
            <a:r>
              <a:rPr lang="en-GB" dirty="0"/>
              <a:t>Keep it small and manageable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Keep key stakeholders and impacted parties updated with progress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Request feedback at key points through the test phase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Provide a quick and easy way for everyone to feedback how the testing is progressing.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Document all feedback and findings.</a:t>
            </a:r>
          </a:p>
        </p:txBody>
      </p:sp>
      <p:pic>
        <p:nvPicPr>
          <p:cNvPr id="11" name="Picture 10">
            <a:extLst>
              <a:ext uri="{FF2B5EF4-FFF2-40B4-BE49-F238E27FC236}">
                <a16:creationId xmlns:a16="http://schemas.microsoft.com/office/drawing/2014/main" id="{9B9FE1A3-E765-593B-CCCC-AA76640377C6}"/>
              </a:ext>
            </a:extLst>
          </p:cNvPr>
          <p:cNvPicPr>
            <a:picLocks noChangeAspect="1"/>
          </p:cNvPicPr>
          <p:nvPr/>
        </p:nvPicPr>
        <p:blipFill>
          <a:blip r:embed="rId3"/>
          <a:stretch>
            <a:fillRect/>
          </a:stretch>
        </p:blipFill>
        <p:spPr>
          <a:xfrm>
            <a:off x="5179106" y="1570186"/>
            <a:ext cx="3423569" cy="2631501"/>
          </a:xfrm>
          <a:prstGeom prst="rect">
            <a:avLst/>
          </a:prstGeom>
        </p:spPr>
      </p:pic>
    </p:spTree>
    <p:extLst>
      <p:ext uri="{BB962C8B-B14F-4D97-AF65-F5344CB8AC3E}">
        <p14:creationId xmlns:p14="http://schemas.microsoft.com/office/powerpoint/2010/main" val="2344524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038DC-E740-6CA3-823B-63A78EB9EF3A}"/>
            </a:ext>
          </a:extLst>
        </p:cNvPr>
        <p:cNvGrpSpPr/>
        <p:nvPr/>
      </p:nvGrpSpPr>
      <p:grpSpPr>
        <a:xfrm>
          <a:off x="0" y="0"/>
          <a:ext cx="0" cy="0"/>
          <a:chOff x="0" y="0"/>
          <a:chExt cx="0" cy="0"/>
        </a:xfrm>
      </p:grpSpPr>
      <p:sp>
        <p:nvSpPr>
          <p:cNvPr id="3" name="Title 8">
            <a:extLst>
              <a:ext uri="{FF2B5EF4-FFF2-40B4-BE49-F238E27FC236}">
                <a16:creationId xmlns:a16="http://schemas.microsoft.com/office/drawing/2014/main" id="{E10E3728-EEFD-A7E0-0AAC-00AB9776D91D}"/>
              </a:ext>
            </a:extLst>
          </p:cNvPr>
          <p:cNvSpPr>
            <a:spLocks noGrp="1"/>
          </p:cNvSpPr>
          <p:nvPr>
            <p:ph type="title"/>
          </p:nvPr>
        </p:nvSpPr>
        <p:spPr>
          <a:xfrm>
            <a:off x="228600" y="170087"/>
            <a:ext cx="8686800" cy="682400"/>
          </a:xfrm>
        </p:spPr>
        <p:txBody>
          <a:bodyPr vert="horz" lIns="91440" tIns="45720" rIns="91440" bIns="45720" rtlCol="0" anchor="ctr">
            <a:normAutofit/>
          </a:bodyPr>
          <a:lstStyle/>
          <a:p>
            <a:r>
              <a:rPr lang="en-US" b="0" i="0" kern="1200" dirty="0">
                <a:latin typeface="Arial Regular"/>
                <a:ea typeface="Verdana" panose="020B0604030504040204" pitchFamily="34" charset="0"/>
                <a:cs typeface="Verdana" panose="020B0604030504040204" pitchFamily="34" charset="0"/>
              </a:rPr>
              <a:t>How do we measure the success?</a:t>
            </a:r>
          </a:p>
        </p:txBody>
      </p:sp>
      <p:sp>
        <p:nvSpPr>
          <p:cNvPr id="4" name="TextBox 3">
            <a:extLst>
              <a:ext uri="{FF2B5EF4-FFF2-40B4-BE49-F238E27FC236}">
                <a16:creationId xmlns:a16="http://schemas.microsoft.com/office/drawing/2014/main" id="{51034E69-69B3-3617-6600-B453B4640D8C}"/>
              </a:ext>
            </a:extLst>
          </p:cNvPr>
          <p:cNvSpPr txBox="1"/>
          <p:nvPr/>
        </p:nvSpPr>
        <p:spPr>
          <a:xfrm>
            <a:off x="4572000" y="951724"/>
            <a:ext cx="4512812" cy="3705337"/>
          </a:xfrm>
          <a:prstGeom prst="rect">
            <a:avLst/>
          </a:prstGeom>
        </p:spPr>
        <p:txBody>
          <a:bodyPr vert="horz" lIns="91440" tIns="45720" rIns="91440" bIns="45720" rtlCol="0">
            <a:noAutofit/>
          </a:bodyPr>
          <a:lstStyle/>
          <a:p>
            <a:pPr marL="171450" marR="0" lvl="0" indent="-171450" fontAlgn="auto">
              <a:lnSpc>
                <a:spcPct val="90000"/>
              </a:lnSpc>
              <a:spcBef>
                <a:spcPts val="750"/>
              </a:spcBef>
              <a:spcAft>
                <a:spcPts val="0"/>
              </a:spcAft>
              <a:buClrTx/>
              <a:buSzTx/>
              <a:buFont typeface="Arial" panose="020B0604020202020204" pitchFamily="34" charset="0"/>
              <a:buChar char="•"/>
              <a:tabLst/>
              <a:defRPr/>
            </a:pPr>
            <a:endParaRPr kumimoji="0" lang="en-US" sz="1200" u="none" strike="noStrike" cap="none" spc="0" normalizeH="0" baseline="0" noProof="0" dirty="0">
              <a:ln>
                <a:noFill/>
              </a:ln>
              <a:solidFill>
                <a:srgbClr val="352D28"/>
              </a:solidFill>
              <a:effectLst/>
              <a:uLnTx/>
              <a:uFillTx/>
              <a:latin typeface="Arial Regular"/>
              <a:ea typeface="Verdana" charset="0"/>
            </a:endParaRPr>
          </a:p>
          <a:p>
            <a:pPr marL="171450" marR="0" lvl="0" indent="-171450" fontAlgn="auto">
              <a:spcAft>
                <a:spcPts val="0"/>
              </a:spcAft>
              <a:buClrTx/>
              <a:buSzTx/>
              <a:buFont typeface="Arial" panose="020B0604020202020204" pitchFamily="34" charset="0"/>
              <a:buChar char="•"/>
              <a:tabLst/>
              <a:defRPr/>
            </a:pPr>
            <a:r>
              <a:rPr kumimoji="0" lang="en-US" sz="1200" u="none" strike="noStrike" cap="none" spc="0" normalizeH="0" baseline="0" noProof="0" dirty="0">
                <a:ln>
                  <a:noFill/>
                </a:ln>
                <a:solidFill>
                  <a:srgbClr val="352D28"/>
                </a:solidFill>
                <a:effectLst/>
                <a:uLnTx/>
                <a:uFillTx/>
                <a:latin typeface="Arial Regular"/>
                <a:ea typeface="Verdana" charset="0"/>
              </a:rPr>
              <a:t>Reflect on your Project Charter and the objectives you set out.</a:t>
            </a:r>
          </a:p>
          <a:p>
            <a:pPr marR="0" lvl="0" fontAlgn="auto">
              <a:spcAft>
                <a:spcPts val="0"/>
              </a:spcAft>
              <a:buClrTx/>
              <a:buSzTx/>
              <a:tabLst/>
              <a:defRPr/>
            </a:pPr>
            <a:endParaRPr kumimoji="0" lang="en-US" sz="1200" u="none" strike="noStrike" cap="none" spc="0" normalizeH="0" baseline="0" noProof="0" dirty="0">
              <a:ln>
                <a:noFill/>
              </a:ln>
              <a:solidFill>
                <a:srgbClr val="352D28"/>
              </a:solidFill>
              <a:effectLst/>
              <a:uLnTx/>
              <a:uFillTx/>
              <a:latin typeface="Arial Regular"/>
              <a:ea typeface="Verdana" charset="0"/>
            </a:endParaRPr>
          </a:p>
          <a:p>
            <a:pPr marL="171450" marR="0" lvl="0" indent="-171450" fontAlgn="auto">
              <a:spcAft>
                <a:spcPts val="0"/>
              </a:spcAft>
              <a:buClrTx/>
              <a:buSzTx/>
              <a:buFont typeface="Arial" panose="020B0604020202020204" pitchFamily="34" charset="0"/>
              <a:buChar char="•"/>
              <a:tabLst/>
              <a:defRPr/>
            </a:pPr>
            <a:r>
              <a:rPr lang="en-US" sz="1200" dirty="0">
                <a:solidFill>
                  <a:srgbClr val="352D28"/>
                </a:solidFill>
                <a:latin typeface="Arial Regular"/>
                <a:ea typeface="Verdana" charset="0"/>
              </a:rPr>
              <a:t>Measure your new activity using the same baseline metrics identified in the ‘Empathise’ phase</a:t>
            </a:r>
            <a:endParaRPr kumimoji="0" lang="en-US" sz="1200" u="none" strike="noStrike" cap="none" spc="0" normalizeH="0" baseline="0" noProof="0" dirty="0">
              <a:ln>
                <a:noFill/>
              </a:ln>
              <a:solidFill>
                <a:srgbClr val="352D28"/>
              </a:solidFill>
              <a:effectLst/>
              <a:uLnTx/>
              <a:uFillTx/>
              <a:latin typeface="Arial Regular"/>
              <a:ea typeface="Verdana" charset="0"/>
            </a:endParaRPr>
          </a:p>
          <a:p>
            <a:pPr marL="171450" marR="0" lvl="0" indent="-171450" fontAlgn="auto">
              <a:spcAft>
                <a:spcPts val="0"/>
              </a:spcAft>
              <a:buClrTx/>
              <a:buSzTx/>
              <a:buFont typeface="Arial" panose="020B0604020202020204" pitchFamily="34" charset="0"/>
              <a:buChar char="•"/>
              <a:tabLst/>
              <a:defRPr/>
            </a:pPr>
            <a:endParaRPr lang="en-US" sz="1200" dirty="0">
              <a:solidFill>
                <a:srgbClr val="352D28"/>
              </a:solidFill>
              <a:latin typeface="Arial Regular"/>
              <a:ea typeface="Verdana" charset="0"/>
            </a:endParaRPr>
          </a:p>
          <a:p>
            <a:pPr marL="171450" marR="0" lvl="0" indent="-171450" fontAlgn="auto">
              <a:spcAft>
                <a:spcPts val="0"/>
              </a:spcAft>
              <a:buClrTx/>
              <a:buSzTx/>
              <a:buFont typeface="Arial" panose="020B0604020202020204" pitchFamily="34" charset="0"/>
              <a:buChar char="•"/>
              <a:tabLst/>
              <a:defRPr/>
            </a:pPr>
            <a:r>
              <a:rPr lang="en-US" sz="1200" dirty="0">
                <a:solidFill>
                  <a:srgbClr val="352D28"/>
                </a:solidFill>
                <a:latin typeface="Arial Regular"/>
                <a:ea typeface="Verdana" charset="0"/>
              </a:rPr>
              <a:t>What do the new metrics tell you?</a:t>
            </a:r>
          </a:p>
          <a:p>
            <a:pPr marL="171450" marR="0" lvl="0" indent="-171450" fontAlgn="auto">
              <a:spcAft>
                <a:spcPts val="0"/>
              </a:spcAft>
              <a:buClrTx/>
              <a:buSzTx/>
              <a:buFont typeface="Arial" panose="020B0604020202020204" pitchFamily="34" charset="0"/>
              <a:buChar char="•"/>
              <a:tabLst/>
              <a:defRPr/>
            </a:pPr>
            <a:endParaRPr lang="en-US" sz="1200" dirty="0">
              <a:solidFill>
                <a:srgbClr val="352D28"/>
              </a:solidFill>
              <a:latin typeface="Arial Regular"/>
              <a:ea typeface="Verdana" charset="0"/>
            </a:endParaRPr>
          </a:p>
          <a:p>
            <a:pPr marL="171450" marR="0" lvl="0" indent="-171450" fontAlgn="auto">
              <a:spcAft>
                <a:spcPts val="0"/>
              </a:spcAft>
              <a:buClrTx/>
              <a:buSzTx/>
              <a:buFont typeface="Arial" panose="020B0604020202020204" pitchFamily="34" charset="0"/>
              <a:buChar char="•"/>
              <a:tabLst/>
              <a:defRPr/>
            </a:pPr>
            <a:r>
              <a:rPr lang="en-US" sz="1200" dirty="0">
                <a:solidFill>
                  <a:srgbClr val="352D28"/>
                </a:solidFill>
                <a:latin typeface="Arial Regular"/>
                <a:ea typeface="Verdana" charset="0"/>
              </a:rPr>
              <a:t>Use the route cause analysis tools to dig deeper again if you need to uncover additional problems.</a:t>
            </a:r>
          </a:p>
          <a:p>
            <a:pPr marR="0" lvl="0" fontAlgn="auto">
              <a:spcAft>
                <a:spcPts val="0"/>
              </a:spcAft>
              <a:buClrTx/>
              <a:buSzTx/>
              <a:tabLst/>
              <a:defRPr/>
            </a:pPr>
            <a:endParaRPr lang="en-US" sz="1200" dirty="0">
              <a:solidFill>
                <a:srgbClr val="352D28"/>
              </a:solidFill>
              <a:latin typeface="Arial Regular"/>
              <a:ea typeface="Verdana" charset="0"/>
            </a:endParaRPr>
          </a:p>
          <a:p>
            <a:pPr marL="171450" marR="0" lvl="0" indent="-171450" fontAlgn="auto">
              <a:spcAft>
                <a:spcPts val="0"/>
              </a:spcAft>
              <a:buClrTx/>
              <a:buSzTx/>
              <a:buFont typeface="Arial" panose="020B0604020202020204" pitchFamily="34" charset="0"/>
              <a:buChar char="•"/>
              <a:tabLst/>
              <a:defRPr/>
            </a:pPr>
            <a:r>
              <a:rPr kumimoji="0" lang="en-US" sz="1200" u="none" strike="noStrike" cap="none" spc="0" normalizeH="0" baseline="0" noProof="0" dirty="0">
                <a:ln>
                  <a:noFill/>
                </a:ln>
                <a:solidFill>
                  <a:srgbClr val="352D28"/>
                </a:solidFill>
                <a:effectLst/>
                <a:uLnTx/>
                <a:uFillTx/>
                <a:latin typeface="Arial Regular"/>
                <a:ea typeface="Verdana" charset="0"/>
              </a:rPr>
              <a:t>Adjust </a:t>
            </a:r>
            <a:r>
              <a:rPr lang="en-US" sz="1200" dirty="0">
                <a:solidFill>
                  <a:srgbClr val="352D28"/>
                </a:solidFill>
                <a:latin typeface="Arial Regular"/>
                <a:ea typeface="Verdana" charset="0"/>
              </a:rPr>
              <a:t>or make changes to the solution.</a:t>
            </a:r>
          </a:p>
          <a:p>
            <a:pPr marL="171450" marR="0" lvl="0" indent="-171450" fontAlgn="auto">
              <a:spcAft>
                <a:spcPts val="0"/>
              </a:spcAft>
              <a:buClrTx/>
              <a:buSzTx/>
              <a:buFont typeface="Arial" panose="020B0604020202020204" pitchFamily="34" charset="0"/>
              <a:buChar char="•"/>
              <a:tabLst/>
              <a:defRPr/>
            </a:pPr>
            <a:endParaRPr lang="en-US" sz="1200" dirty="0">
              <a:solidFill>
                <a:srgbClr val="352D28"/>
              </a:solidFill>
              <a:latin typeface="Arial Regular"/>
              <a:ea typeface="Verdana" charset="0"/>
            </a:endParaRPr>
          </a:p>
          <a:p>
            <a:pPr marL="171450" marR="0" lvl="0" indent="-171450" fontAlgn="auto">
              <a:spcAft>
                <a:spcPts val="0"/>
              </a:spcAft>
              <a:buClrTx/>
              <a:buSzTx/>
              <a:buFont typeface="Arial" panose="020B0604020202020204" pitchFamily="34" charset="0"/>
              <a:buChar char="•"/>
              <a:tabLst/>
              <a:defRPr/>
            </a:pPr>
            <a:r>
              <a:rPr lang="en-US" sz="1200" dirty="0">
                <a:solidFill>
                  <a:srgbClr val="352D28"/>
                </a:solidFill>
                <a:latin typeface="Arial Regular"/>
                <a:ea typeface="Verdana" charset="0"/>
              </a:rPr>
              <a:t>Repeat the test and learn approach until the solution is achieves the desired objectives. </a:t>
            </a:r>
          </a:p>
          <a:p>
            <a:pPr marR="0" lvl="0" fontAlgn="auto">
              <a:spcAft>
                <a:spcPts val="0"/>
              </a:spcAft>
              <a:buClrTx/>
              <a:buSzTx/>
              <a:tabLst/>
              <a:defRPr/>
            </a:pPr>
            <a:r>
              <a:rPr lang="en-US" sz="1200" dirty="0">
                <a:solidFill>
                  <a:srgbClr val="352D28"/>
                </a:solidFill>
                <a:latin typeface="Arial Regular"/>
                <a:ea typeface="Verdana" charset="0"/>
              </a:rPr>
              <a:t> </a:t>
            </a:r>
          </a:p>
          <a:p>
            <a:pPr marL="177800" indent="-177800">
              <a:buFont typeface="Arial" panose="020B0604020202020204" pitchFamily="34" charset="0"/>
              <a:buChar char="•"/>
            </a:pPr>
            <a:r>
              <a:rPr lang="en-GB" sz="1200" dirty="0"/>
              <a:t>Keep key stakeholders and impacted parties updated with progress throughout.</a:t>
            </a:r>
          </a:p>
        </p:txBody>
      </p:sp>
      <p:pic>
        <p:nvPicPr>
          <p:cNvPr id="5" name="Picture 4">
            <a:extLst>
              <a:ext uri="{FF2B5EF4-FFF2-40B4-BE49-F238E27FC236}">
                <a16:creationId xmlns:a16="http://schemas.microsoft.com/office/drawing/2014/main" id="{0CFE5DE6-1932-2EB9-931F-A9313C8AA77E}"/>
              </a:ext>
            </a:extLst>
          </p:cNvPr>
          <p:cNvPicPr>
            <a:picLocks noChangeAspect="1"/>
          </p:cNvPicPr>
          <p:nvPr/>
        </p:nvPicPr>
        <p:blipFill>
          <a:blip r:embed="rId3"/>
          <a:stretch>
            <a:fillRect/>
          </a:stretch>
        </p:blipFill>
        <p:spPr>
          <a:xfrm>
            <a:off x="845623" y="1488556"/>
            <a:ext cx="2701828" cy="2438401"/>
          </a:xfrm>
          <a:prstGeom prst="rect">
            <a:avLst/>
          </a:prstGeom>
          <a:noFill/>
        </p:spPr>
      </p:pic>
    </p:spTree>
    <p:extLst>
      <p:ext uri="{BB962C8B-B14F-4D97-AF65-F5344CB8AC3E}">
        <p14:creationId xmlns:p14="http://schemas.microsoft.com/office/powerpoint/2010/main" val="2144369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9949D-607D-75F4-B06B-426995C04F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3C554-783D-2C1B-16AD-4BC58BE7AEFD}"/>
              </a:ext>
            </a:extLst>
          </p:cNvPr>
          <p:cNvSpPr>
            <a:spLocks noGrp="1"/>
          </p:cNvSpPr>
          <p:nvPr>
            <p:ph type="title"/>
          </p:nvPr>
        </p:nvSpPr>
        <p:spPr>
          <a:xfrm>
            <a:off x="228600" y="170087"/>
            <a:ext cx="8686800" cy="682400"/>
          </a:xfrm>
        </p:spPr>
        <p:txBody>
          <a:bodyPr anchor="ctr">
            <a:normAutofit/>
          </a:bodyPr>
          <a:lstStyle/>
          <a:p>
            <a:r>
              <a:rPr lang="en-GB" dirty="0"/>
              <a:t>Helpful Hints</a:t>
            </a:r>
          </a:p>
        </p:txBody>
      </p:sp>
      <p:sp>
        <p:nvSpPr>
          <p:cNvPr id="45" name="TextBox 44">
            <a:extLst>
              <a:ext uri="{FF2B5EF4-FFF2-40B4-BE49-F238E27FC236}">
                <a16:creationId xmlns:a16="http://schemas.microsoft.com/office/drawing/2014/main" id="{5E603E79-2C0A-EE0B-2981-7A9A9635D75A}"/>
              </a:ext>
            </a:extLst>
          </p:cNvPr>
          <p:cNvSpPr txBox="1"/>
          <p:nvPr/>
        </p:nvSpPr>
        <p:spPr>
          <a:xfrm>
            <a:off x="7807421" y="2482665"/>
            <a:ext cx="175370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5. Ice Breaker</a:t>
            </a:r>
          </a:p>
        </p:txBody>
      </p:sp>
      <p:sp>
        <p:nvSpPr>
          <p:cNvPr id="46" name="TextBox 45">
            <a:extLst>
              <a:ext uri="{FF2B5EF4-FFF2-40B4-BE49-F238E27FC236}">
                <a16:creationId xmlns:a16="http://schemas.microsoft.com/office/drawing/2014/main" id="{6C7ADD22-E0F2-7CF0-8E35-83AA6E2A9272}"/>
              </a:ext>
            </a:extLst>
          </p:cNvPr>
          <p:cNvSpPr txBox="1"/>
          <p:nvPr/>
        </p:nvSpPr>
        <p:spPr>
          <a:xfrm>
            <a:off x="7795314" y="3590075"/>
            <a:ext cx="175370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6. Timer</a:t>
            </a:r>
          </a:p>
        </p:txBody>
      </p:sp>
      <p:sp>
        <p:nvSpPr>
          <p:cNvPr id="4" name="Content Placeholder 2">
            <a:extLst>
              <a:ext uri="{FF2B5EF4-FFF2-40B4-BE49-F238E27FC236}">
                <a16:creationId xmlns:a16="http://schemas.microsoft.com/office/drawing/2014/main" id="{22D8A065-A034-3F06-8CED-A8087F3198B1}"/>
              </a:ext>
            </a:extLst>
          </p:cNvPr>
          <p:cNvSpPr>
            <a:spLocks noGrp="1"/>
          </p:cNvSpPr>
          <p:nvPr>
            <p:ph idx="1"/>
          </p:nvPr>
        </p:nvSpPr>
        <p:spPr>
          <a:xfrm>
            <a:off x="173181" y="1461818"/>
            <a:ext cx="4543425" cy="2423382"/>
          </a:xfrm>
        </p:spPr>
        <p:txBody>
          <a:bodyPr>
            <a:normAutofit/>
          </a:bodyPr>
          <a:lstStyle/>
          <a:p>
            <a:r>
              <a:rPr lang="en-GB" sz="1200" dirty="0"/>
              <a:t>Find time to reflect on the project and document what are thinking and your key learnings. </a:t>
            </a:r>
          </a:p>
          <a:p>
            <a:r>
              <a:rPr lang="en-GB" sz="1200" dirty="0"/>
              <a:t>Good practise is to document as you go along through each phase and then more holistically at the end of the project.</a:t>
            </a:r>
          </a:p>
          <a:p>
            <a:r>
              <a:rPr lang="en-GB" sz="1200" dirty="0"/>
              <a:t>Use your discovery workbook to guide you through the project</a:t>
            </a:r>
          </a:p>
          <a:p>
            <a:r>
              <a:rPr lang="en-GB" sz="1200" dirty="0"/>
              <a:t>Take photos of any work carried out on boards or flipcharts for reflection and them to your workbooks.</a:t>
            </a:r>
          </a:p>
          <a:p>
            <a:r>
              <a:rPr lang="en-GB" sz="1200" dirty="0"/>
              <a:t>List what went well for you and what you would want to improve if you were to start again.</a:t>
            </a:r>
          </a:p>
          <a:p>
            <a:endParaRPr lang="en-GB" sz="1200" dirty="0"/>
          </a:p>
          <a:p>
            <a:endParaRPr lang="en-GB" sz="1200" dirty="0"/>
          </a:p>
        </p:txBody>
      </p:sp>
      <p:sp>
        <p:nvSpPr>
          <p:cNvPr id="6" name="Oval 6">
            <a:extLst>
              <a:ext uri="{FF2B5EF4-FFF2-40B4-BE49-F238E27FC236}">
                <a16:creationId xmlns:a16="http://schemas.microsoft.com/office/drawing/2014/main" id="{BD87C152-A0BC-41C6-97BB-DFD5B035D34F}"/>
              </a:ext>
            </a:extLst>
          </p:cNvPr>
          <p:cNvSpPr>
            <a:spLocks noChangeArrowheads="1"/>
          </p:cNvSpPr>
          <p:nvPr/>
        </p:nvSpPr>
        <p:spPr bwMode="auto">
          <a:xfrm>
            <a:off x="4869541" y="1553500"/>
            <a:ext cx="3745878" cy="2411092"/>
          </a:xfrm>
          <a:prstGeom prst="roundRect">
            <a:avLst>
              <a:gd name="adj" fmla="val 44398"/>
            </a:avLst>
          </a:prstGeom>
          <a:solidFill>
            <a:srgbClr val="67A4C3">
              <a:alpha val="1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grpSp>
        <p:nvGrpSpPr>
          <p:cNvPr id="7" name="Group 6">
            <a:extLst>
              <a:ext uri="{FF2B5EF4-FFF2-40B4-BE49-F238E27FC236}">
                <a16:creationId xmlns:a16="http://schemas.microsoft.com/office/drawing/2014/main" id="{0891EF2A-FB42-E93F-9586-00844174A95D}"/>
              </a:ext>
            </a:extLst>
          </p:cNvPr>
          <p:cNvGrpSpPr/>
          <p:nvPr/>
        </p:nvGrpSpPr>
        <p:grpSpPr>
          <a:xfrm>
            <a:off x="5212256" y="1744822"/>
            <a:ext cx="3267075" cy="2028448"/>
            <a:chOff x="9868033" y="3651250"/>
            <a:chExt cx="13412655" cy="8959851"/>
          </a:xfrm>
        </p:grpSpPr>
        <p:sp>
          <p:nvSpPr>
            <p:cNvPr id="8" name="Oval 269">
              <a:extLst>
                <a:ext uri="{FF2B5EF4-FFF2-40B4-BE49-F238E27FC236}">
                  <a16:creationId xmlns:a16="http://schemas.microsoft.com/office/drawing/2014/main" id="{F0AB46E5-909B-4553-D8F5-188C5745156B}"/>
                </a:ext>
              </a:extLst>
            </p:cNvPr>
            <p:cNvSpPr>
              <a:spLocks noChangeArrowheads="1"/>
            </p:cNvSpPr>
            <p:nvPr/>
          </p:nvSpPr>
          <p:spPr bwMode="auto">
            <a:xfrm>
              <a:off x="12606338" y="12155488"/>
              <a:ext cx="7270750" cy="455613"/>
            </a:xfrm>
            <a:prstGeom prst="ellipse">
              <a:avLst/>
            </a:prstGeom>
            <a:solidFill>
              <a:srgbClr val="67A4C3">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 name="Freeform 270">
              <a:extLst>
                <a:ext uri="{FF2B5EF4-FFF2-40B4-BE49-F238E27FC236}">
                  <a16:creationId xmlns:a16="http://schemas.microsoft.com/office/drawing/2014/main" id="{E1494677-53F6-6587-999D-5E8C0F13A0CC}"/>
                </a:ext>
              </a:extLst>
            </p:cNvPr>
            <p:cNvSpPr>
              <a:spLocks noEditPoints="1"/>
            </p:cNvSpPr>
            <p:nvPr/>
          </p:nvSpPr>
          <p:spPr bwMode="auto">
            <a:xfrm>
              <a:off x="11569700" y="10810875"/>
              <a:ext cx="563563" cy="563563"/>
            </a:xfrm>
            <a:custGeom>
              <a:avLst/>
              <a:gdLst>
                <a:gd name="T0" fmla="*/ 33 w 740"/>
                <a:gd name="T1" fmla="*/ 444 h 741"/>
                <a:gd name="T2" fmla="*/ 443 w 740"/>
                <a:gd name="T3" fmla="*/ 709 h 741"/>
                <a:gd name="T4" fmla="*/ 707 w 740"/>
                <a:gd name="T5" fmla="*/ 299 h 741"/>
                <a:gd name="T6" fmla="*/ 297 w 740"/>
                <a:gd name="T7" fmla="*/ 34 h 741"/>
                <a:gd name="T8" fmla="*/ 33 w 740"/>
                <a:gd name="T9" fmla="*/ 444 h 741"/>
                <a:gd name="T10" fmla="*/ 447 w 740"/>
                <a:gd name="T11" fmla="*/ 741 h 741"/>
                <a:gd name="T12" fmla="*/ 439 w 740"/>
                <a:gd name="T13" fmla="*/ 739 h 741"/>
                <a:gd name="T14" fmla="*/ 6 w 740"/>
                <a:gd name="T15" fmla="*/ 460 h 741"/>
                <a:gd name="T16" fmla="*/ 1 w 740"/>
                <a:gd name="T17" fmla="*/ 451 h 741"/>
                <a:gd name="T18" fmla="*/ 2 w 740"/>
                <a:gd name="T19" fmla="*/ 441 h 741"/>
                <a:gd name="T20" fmla="*/ 282 w 740"/>
                <a:gd name="T21" fmla="*/ 8 h 741"/>
                <a:gd name="T22" fmla="*/ 300 w 740"/>
                <a:gd name="T23" fmla="*/ 4 h 741"/>
                <a:gd name="T24" fmla="*/ 733 w 740"/>
                <a:gd name="T25" fmla="*/ 283 h 741"/>
                <a:gd name="T26" fmla="*/ 739 w 740"/>
                <a:gd name="T27" fmla="*/ 292 h 741"/>
                <a:gd name="T28" fmla="*/ 737 w 740"/>
                <a:gd name="T29" fmla="*/ 302 h 741"/>
                <a:gd name="T30" fmla="*/ 458 w 740"/>
                <a:gd name="T31" fmla="*/ 735 h 741"/>
                <a:gd name="T32" fmla="*/ 447 w 740"/>
                <a:gd name="T33" fmla="*/ 74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0" h="741">
                  <a:moveTo>
                    <a:pt x="33" y="444"/>
                  </a:moveTo>
                  <a:lnTo>
                    <a:pt x="443" y="709"/>
                  </a:lnTo>
                  <a:lnTo>
                    <a:pt x="707" y="299"/>
                  </a:lnTo>
                  <a:lnTo>
                    <a:pt x="297" y="34"/>
                  </a:lnTo>
                  <a:lnTo>
                    <a:pt x="33" y="444"/>
                  </a:lnTo>
                  <a:close/>
                  <a:moveTo>
                    <a:pt x="447" y="741"/>
                  </a:moveTo>
                  <a:cubicBezTo>
                    <a:pt x="444" y="741"/>
                    <a:pt x="442" y="740"/>
                    <a:pt x="439" y="739"/>
                  </a:cubicBezTo>
                  <a:lnTo>
                    <a:pt x="6" y="460"/>
                  </a:lnTo>
                  <a:cubicBezTo>
                    <a:pt x="3" y="458"/>
                    <a:pt x="1" y="455"/>
                    <a:pt x="1" y="451"/>
                  </a:cubicBezTo>
                  <a:cubicBezTo>
                    <a:pt x="0" y="448"/>
                    <a:pt x="0" y="444"/>
                    <a:pt x="2" y="441"/>
                  </a:cubicBezTo>
                  <a:lnTo>
                    <a:pt x="282" y="8"/>
                  </a:lnTo>
                  <a:cubicBezTo>
                    <a:pt x="286" y="2"/>
                    <a:pt x="294" y="0"/>
                    <a:pt x="300" y="4"/>
                  </a:cubicBezTo>
                  <a:lnTo>
                    <a:pt x="733" y="283"/>
                  </a:lnTo>
                  <a:cubicBezTo>
                    <a:pt x="736" y="285"/>
                    <a:pt x="738" y="288"/>
                    <a:pt x="739" y="292"/>
                  </a:cubicBezTo>
                  <a:cubicBezTo>
                    <a:pt x="740" y="295"/>
                    <a:pt x="739" y="299"/>
                    <a:pt x="737" y="302"/>
                  </a:cubicBezTo>
                  <a:lnTo>
                    <a:pt x="458" y="735"/>
                  </a:lnTo>
                  <a:cubicBezTo>
                    <a:pt x="455" y="739"/>
                    <a:pt x="451" y="741"/>
                    <a:pt x="447" y="741"/>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0" name="Freeform 271">
              <a:extLst>
                <a:ext uri="{FF2B5EF4-FFF2-40B4-BE49-F238E27FC236}">
                  <a16:creationId xmlns:a16="http://schemas.microsoft.com/office/drawing/2014/main" id="{00A736AD-23F0-7581-C294-98D145FB7814}"/>
                </a:ext>
              </a:extLst>
            </p:cNvPr>
            <p:cNvSpPr>
              <a:spLocks noEditPoints="1"/>
            </p:cNvSpPr>
            <p:nvPr/>
          </p:nvSpPr>
          <p:spPr bwMode="auto">
            <a:xfrm>
              <a:off x="21313775" y="5791200"/>
              <a:ext cx="711200" cy="708025"/>
            </a:xfrm>
            <a:custGeom>
              <a:avLst/>
              <a:gdLst>
                <a:gd name="T0" fmla="*/ 34 w 935"/>
                <a:gd name="T1" fmla="*/ 560 h 932"/>
                <a:gd name="T2" fmla="*/ 561 w 935"/>
                <a:gd name="T3" fmla="*/ 899 h 932"/>
                <a:gd name="T4" fmla="*/ 901 w 935"/>
                <a:gd name="T5" fmla="*/ 372 h 932"/>
                <a:gd name="T6" fmla="*/ 374 w 935"/>
                <a:gd name="T7" fmla="*/ 32 h 932"/>
                <a:gd name="T8" fmla="*/ 34 w 935"/>
                <a:gd name="T9" fmla="*/ 560 h 932"/>
                <a:gd name="T10" fmla="*/ 565 w 935"/>
                <a:gd name="T11" fmla="*/ 932 h 932"/>
                <a:gd name="T12" fmla="*/ 558 w 935"/>
                <a:gd name="T13" fmla="*/ 930 h 932"/>
                <a:gd name="T14" fmla="*/ 8 w 935"/>
                <a:gd name="T15" fmla="*/ 575 h 932"/>
                <a:gd name="T16" fmla="*/ 4 w 935"/>
                <a:gd name="T17" fmla="*/ 556 h 932"/>
                <a:gd name="T18" fmla="*/ 358 w 935"/>
                <a:gd name="T19" fmla="*/ 6 h 932"/>
                <a:gd name="T20" fmla="*/ 367 w 935"/>
                <a:gd name="T21" fmla="*/ 0 h 932"/>
                <a:gd name="T22" fmla="*/ 377 w 935"/>
                <a:gd name="T23" fmla="*/ 2 h 932"/>
                <a:gd name="T24" fmla="*/ 927 w 935"/>
                <a:gd name="T25" fmla="*/ 357 h 932"/>
                <a:gd name="T26" fmla="*/ 931 w 935"/>
                <a:gd name="T27" fmla="*/ 376 h 932"/>
                <a:gd name="T28" fmla="*/ 577 w 935"/>
                <a:gd name="T29" fmla="*/ 926 h 932"/>
                <a:gd name="T30" fmla="*/ 565 w 935"/>
                <a:gd name="T3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5" h="932">
                  <a:moveTo>
                    <a:pt x="34" y="560"/>
                  </a:moveTo>
                  <a:lnTo>
                    <a:pt x="561" y="899"/>
                  </a:lnTo>
                  <a:lnTo>
                    <a:pt x="901" y="372"/>
                  </a:lnTo>
                  <a:lnTo>
                    <a:pt x="374" y="32"/>
                  </a:lnTo>
                  <a:lnTo>
                    <a:pt x="34" y="560"/>
                  </a:lnTo>
                  <a:close/>
                  <a:moveTo>
                    <a:pt x="565" y="932"/>
                  </a:moveTo>
                  <a:cubicBezTo>
                    <a:pt x="563" y="932"/>
                    <a:pt x="560" y="931"/>
                    <a:pt x="558" y="930"/>
                  </a:cubicBezTo>
                  <a:lnTo>
                    <a:pt x="8" y="575"/>
                  </a:lnTo>
                  <a:cubicBezTo>
                    <a:pt x="2" y="571"/>
                    <a:pt x="0" y="563"/>
                    <a:pt x="4" y="556"/>
                  </a:cubicBezTo>
                  <a:lnTo>
                    <a:pt x="358" y="6"/>
                  </a:lnTo>
                  <a:cubicBezTo>
                    <a:pt x="360" y="3"/>
                    <a:pt x="363" y="1"/>
                    <a:pt x="367" y="0"/>
                  </a:cubicBezTo>
                  <a:cubicBezTo>
                    <a:pt x="370" y="0"/>
                    <a:pt x="374" y="0"/>
                    <a:pt x="377" y="2"/>
                  </a:cubicBezTo>
                  <a:lnTo>
                    <a:pt x="927" y="357"/>
                  </a:lnTo>
                  <a:cubicBezTo>
                    <a:pt x="933" y="361"/>
                    <a:pt x="935" y="369"/>
                    <a:pt x="931" y="376"/>
                  </a:cubicBezTo>
                  <a:lnTo>
                    <a:pt x="577" y="926"/>
                  </a:lnTo>
                  <a:cubicBezTo>
                    <a:pt x="574" y="930"/>
                    <a:pt x="570" y="932"/>
                    <a:pt x="565" y="932"/>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1" name="Freeform 272">
              <a:extLst>
                <a:ext uri="{FF2B5EF4-FFF2-40B4-BE49-F238E27FC236}">
                  <a16:creationId xmlns:a16="http://schemas.microsoft.com/office/drawing/2014/main" id="{47EEA8FE-EDEC-17FD-7F37-0C66AFC1518E}"/>
                </a:ext>
              </a:extLst>
            </p:cNvPr>
            <p:cNvSpPr>
              <a:spLocks noEditPoints="1"/>
            </p:cNvSpPr>
            <p:nvPr/>
          </p:nvSpPr>
          <p:spPr bwMode="auto">
            <a:xfrm>
              <a:off x="14835188" y="3881438"/>
              <a:ext cx="565150" cy="563563"/>
            </a:xfrm>
            <a:custGeom>
              <a:avLst/>
              <a:gdLst>
                <a:gd name="T0" fmla="*/ 33 w 741"/>
                <a:gd name="T1" fmla="*/ 297 h 739"/>
                <a:gd name="T2" fmla="*/ 297 w 741"/>
                <a:gd name="T3" fmla="*/ 706 h 739"/>
                <a:gd name="T4" fmla="*/ 707 w 741"/>
                <a:gd name="T5" fmla="*/ 442 h 739"/>
                <a:gd name="T6" fmla="*/ 443 w 741"/>
                <a:gd name="T7" fmla="*/ 33 h 739"/>
                <a:gd name="T8" fmla="*/ 33 w 741"/>
                <a:gd name="T9" fmla="*/ 297 h 739"/>
                <a:gd name="T10" fmla="*/ 293 w 741"/>
                <a:gd name="T11" fmla="*/ 739 h 739"/>
                <a:gd name="T12" fmla="*/ 282 w 741"/>
                <a:gd name="T13" fmla="*/ 732 h 739"/>
                <a:gd name="T14" fmla="*/ 3 w 741"/>
                <a:gd name="T15" fmla="*/ 300 h 739"/>
                <a:gd name="T16" fmla="*/ 1 w 741"/>
                <a:gd name="T17" fmla="*/ 290 h 739"/>
                <a:gd name="T18" fmla="*/ 7 w 741"/>
                <a:gd name="T19" fmla="*/ 281 h 739"/>
                <a:gd name="T20" fmla="*/ 440 w 741"/>
                <a:gd name="T21" fmla="*/ 2 h 739"/>
                <a:gd name="T22" fmla="*/ 450 w 741"/>
                <a:gd name="T23" fmla="*/ 1 h 739"/>
                <a:gd name="T24" fmla="*/ 458 w 741"/>
                <a:gd name="T25" fmla="*/ 6 h 739"/>
                <a:gd name="T26" fmla="*/ 737 w 741"/>
                <a:gd name="T27" fmla="*/ 439 h 739"/>
                <a:gd name="T28" fmla="*/ 733 w 741"/>
                <a:gd name="T29" fmla="*/ 458 h 739"/>
                <a:gd name="T30" fmla="*/ 301 w 741"/>
                <a:gd name="T31" fmla="*/ 736 h 739"/>
                <a:gd name="T32" fmla="*/ 293 w 741"/>
                <a:gd name="T33" fmla="*/ 739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1" h="739">
                  <a:moveTo>
                    <a:pt x="33" y="297"/>
                  </a:moveTo>
                  <a:lnTo>
                    <a:pt x="297" y="706"/>
                  </a:lnTo>
                  <a:lnTo>
                    <a:pt x="707" y="442"/>
                  </a:lnTo>
                  <a:lnTo>
                    <a:pt x="443" y="33"/>
                  </a:lnTo>
                  <a:lnTo>
                    <a:pt x="33" y="297"/>
                  </a:lnTo>
                  <a:close/>
                  <a:moveTo>
                    <a:pt x="293" y="739"/>
                  </a:moveTo>
                  <a:cubicBezTo>
                    <a:pt x="289" y="739"/>
                    <a:pt x="285" y="736"/>
                    <a:pt x="282" y="732"/>
                  </a:cubicBezTo>
                  <a:lnTo>
                    <a:pt x="3" y="300"/>
                  </a:lnTo>
                  <a:cubicBezTo>
                    <a:pt x="1" y="297"/>
                    <a:pt x="0" y="293"/>
                    <a:pt x="1" y="290"/>
                  </a:cubicBezTo>
                  <a:cubicBezTo>
                    <a:pt x="2" y="286"/>
                    <a:pt x="4" y="283"/>
                    <a:pt x="7" y="281"/>
                  </a:cubicBezTo>
                  <a:lnTo>
                    <a:pt x="440" y="2"/>
                  </a:lnTo>
                  <a:cubicBezTo>
                    <a:pt x="443" y="1"/>
                    <a:pt x="446" y="0"/>
                    <a:pt x="450" y="1"/>
                  </a:cubicBezTo>
                  <a:cubicBezTo>
                    <a:pt x="453" y="1"/>
                    <a:pt x="456" y="3"/>
                    <a:pt x="458" y="6"/>
                  </a:cubicBezTo>
                  <a:lnTo>
                    <a:pt x="737" y="439"/>
                  </a:lnTo>
                  <a:cubicBezTo>
                    <a:pt x="741" y="445"/>
                    <a:pt x="739" y="454"/>
                    <a:pt x="733" y="458"/>
                  </a:cubicBezTo>
                  <a:lnTo>
                    <a:pt x="301" y="736"/>
                  </a:lnTo>
                  <a:cubicBezTo>
                    <a:pt x="298" y="738"/>
                    <a:pt x="296" y="739"/>
                    <a:pt x="293" y="739"/>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2" name="Freeform 273">
              <a:extLst>
                <a:ext uri="{FF2B5EF4-FFF2-40B4-BE49-F238E27FC236}">
                  <a16:creationId xmlns:a16="http://schemas.microsoft.com/office/drawing/2014/main" id="{DDA8EDA2-15D3-1360-7E8F-837D025958B1}"/>
                </a:ext>
              </a:extLst>
            </p:cNvPr>
            <p:cNvSpPr>
              <a:spLocks noEditPoints="1"/>
            </p:cNvSpPr>
            <p:nvPr/>
          </p:nvSpPr>
          <p:spPr bwMode="auto">
            <a:xfrm>
              <a:off x="19297650" y="9182100"/>
              <a:ext cx="771525" cy="771525"/>
            </a:xfrm>
            <a:custGeom>
              <a:avLst/>
              <a:gdLst>
                <a:gd name="T0" fmla="*/ 32 w 1014"/>
                <a:gd name="T1" fmla="*/ 405 h 1013"/>
                <a:gd name="T2" fmla="*/ 404 w 1014"/>
                <a:gd name="T3" fmla="*/ 981 h 1013"/>
                <a:gd name="T4" fmla="*/ 980 w 1014"/>
                <a:gd name="T5" fmla="*/ 609 h 1013"/>
                <a:gd name="T6" fmla="*/ 609 w 1014"/>
                <a:gd name="T7" fmla="*/ 33 h 1013"/>
                <a:gd name="T8" fmla="*/ 32 w 1014"/>
                <a:gd name="T9" fmla="*/ 405 h 1013"/>
                <a:gd name="T10" fmla="*/ 400 w 1014"/>
                <a:gd name="T11" fmla="*/ 1013 h 1013"/>
                <a:gd name="T12" fmla="*/ 388 w 1014"/>
                <a:gd name="T13" fmla="*/ 1007 h 1013"/>
                <a:gd name="T14" fmla="*/ 2 w 1014"/>
                <a:gd name="T15" fmla="*/ 408 h 1013"/>
                <a:gd name="T16" fmla="*/ 0 w 1014"/>
                <a:gd name="T17" fmla="*/ 398 h 1013"/>
                <a:gd name="T18" fmla="*/ 6 w 1014"/>
                <a:gd name="T19" fmla="*/ 389 h 1013"/>
                <a:gd name="T20" fmla="*/ 605 w 1014"/>
                <a:gd name="T21" fmla="*/ 3 h 1013"/>
                <a:gd name="T22" fmla="*/ 616 w 1014"/>
                <a:gd name="T23" fmla="*/ 1 h 1013"/>
                <a:gd name="T24" fmla="*/ 624 w 1014"/>
                <a:gd name="T25" fmla="*/ 7 h 1013"/>
                <a:gd name="T26" fmla="*/ 1010 w 1014"/>
                <a:gd name="T27" fmla="*/ 606 h 1013"/>
                <a:gd name="T28" fmla="*/ 1006 w 1014"/>
                <a:gd name="T29" fmla="*/ 625 h 1013"/>
                <a:gd name="T30" fmla="*/ 407 w 1014"/>
                <a:gd name="T31" fmla="*/ 1011 h 1013"/>
                <a:gd name="T32" fmla="*/ 400 w 1014"/>
                <a:gd name="T33" fmla="*/ 101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4" h="1013">
                  <a:moveTo>
                    <a:pt x="32" y="405"/>
                  </a:moveTo>
                  <a:lnTo>
                    <a:pt x="404" y="981"/>
                  </a:lnTo>
                  <a:lnTo>
                    <a:pt x="980" y="609"/>
                  </a:lnTo>
                  <a:lnTo>
                    <a:pt x="609" y="33"/>
                  </a:lnTo>
                  <a:lnTo>
                    <a:pt x="32" y="405"/>
                  </a:lnTo>
                  <a:close/>
                  <a:moveTo>
                    <a:pt x="400" y="1013"/>
                  </a:moveTo>
                  <a:cubicBezTo>
                    <a:pt x="395" y="1013"/>
                    <a:pt x="391" y="1011"/>
                    <a:pt x="388" y="1007"/>
                  </a:cubicBezTo>
                  <a:lnTo>
                    <a:pt x="2" y="408"/>
                  </a:lnTo>
                  <a:cubicBezTo>
                    <a:pt x="0" y="405"/>
                    <a:pt x="0" y="401"/>
                    <a:pt x="0" y="398"/>
                  </a:cubicBezTo>
                  <a:cubicBezTo>
                    <a:pt x="1" y="394"/>
                    <a:pt x="3" y="391"/>
                    <a:pt x="6" y="389"/>
                  </a:cubicBezTo>
                  <a:lnTo>
                    <a:pt x="605" y="3"/>
                  </a:lnTo>
                  <a:cubicBezTo>
                    <a:pt x="608" y="1"/>
                    <a:pt x="612" y="0"/>
                    <a:pt x="616" y="1"/>
                  </a:cubicBezTo>
                  <a:cubicBezTo>
                    <a:pt x="619" y="2"/>
                    <a:pt x="622" y="4"/>
                    <a:pt x="624" y="7"/>
                  </a:cubicBezTo>
                  <a:lnTo>
                    <a:pt x="1010" y="606"/>
                  </a:lnTo>
                  <a:cubicBezTo>
                    <a:pt x="1014" y="612"/>
                    <a:pt x="1013" y="621"/>
                    <a:pt x="1006" y="625"/>
                  </a:cubicBezTo>
                  <a:lnTo>
                    <a:pt x="407" y="1011"/>
                  </a:lnTo>
                  <a:cubicBezTo>
                    <a:pt x="405" y="1013"/>
                    <a:pt x="402" y="1013"/>
                    <a:pt x="400" y="1013"/>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3" name="Freeform 275">
              <a:extLst>
                <a:ext uri="{FF2B5EF4-FFF2-40B4-BE49-F238E27FC236}">
                  <a16:creationId xmlns:a16="http://schemas.microsoft.com/office/drawing/2014/main" id="{1C2AE3F0-0883-7432-2784-D0B921908E8D}"/>
                </a:ext>
              </a:extLst>
            </p:cNvPr>
            <p:cNvSpPr>
              <a:spLocks noEditPoints="1"/>
            </p:cNvSpPr>
            <p:nvPr/>
          </p:nvSpPr>
          <p:spPr bwMode="auto">
            <a:xfrm>
              <a:off x="22058313" y="5108575"/>
              <a:ext cx="403225" cy="404813"/>
            </a:xfrm>
            <a:custGeom>
              <a:avLst/>
              <a:gdLst>
                <a:gd name="T0" fmla="*/ 33 w 530"/>
                <a:gd name="T1" fmla="*/ 266 h 531"/>
                <a:gd name="T2" fmla="*/ 265 w 530"/>
                <a:gd name="T3" fmla="*/ 499 h 531"/>
                <a:gd name="T4" fmla="*/ 498 w 530"/>
                <a:gd name="T5" fmla="*/ 266 h 531"/>
                <a:gd name="T6" fmla="*/ 265 w 530"/>
                <a:gd name="T7" fmla="*/ 34 h 531"/>
                <a:gd name="T8" fmla="*/ 33 w 530"/>
                <a:gd name="T9" fmla="*/ 266 h 531"/>
                <a:gd name="T10" fmla="*/ 265 w 530"/>
                <a:gd name="T11" fmla="*/ 531 h 531"/>
                <a:gd name="T12" fmla="*/ 256 w 530"/>
                <a:gd name="T13" fmla="*/ 527 h 531"/>
                <a:gd name="T14" fmla="*/ 4 w 530"/>
                <a:gd name="T15" fmla="*/ 276 h 531"/>
                <a:gd name="T16" fmla="*/ 0 w 530"/>
                <a:gd name="T17" fmla="*/ 266 h 531"/>
                <a:gd name="T18" fmla="*/ 4 w 530"/>
                <a:gd name="T19" fmla="*/ 257 h 531"/>
                <a:gd name="T20" fmla="*/ 256 w 530"/>
                <a:gd name="T21" fmla="*/ 5 h 531"/>
                <a:gd name="T22" fmla="*/ 275 w 530"/>
                <a:gd name="T23" fmla="*/ 5 h 531"/>
                <a:gd name="T24" fmla="*/ 526 w 530"/>
                <a:gd name="T25" fmla="*/ 257 h 531"/>
                <a:gd name="T26" fmla="*/ 530 w 530"/>
                <a:gd name="T27" fmla="*/ 266 h 531"/>
                <a:gd name="T28" fmla="*/ 526 w 530"/>
                <a:gd name="T29" fmla="*/ 276 h 531"/>
                <a:gd name="T30" fmla="*/ 275 w 530"/>
                <a:gd name="T31" fmla="*/ 527 h 531"/>
                <a:gd name="T32" fmla="*/ 265 w 530"/>
                <a:gd name="T33" fmla="*/ 53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531">
                  <a:moveTo>
                    <a:pt x="33" y="266"/>
                  </a:moveTo>
                  <a:lnTo>
                    <a:pt x="265" y="499"/>
                  </a:lnTo>
                  <a:lnTo>
                    <a:pt x="498" y="266"/>
                  </a:lnTo>
                  <a:lnTo>
                    <a:pt x="265" y="34"/>
                  </a:lnTo>
                  <a:lnTo>
                    <a:pt x="33" y="266"/>
                  </a:lnTo>
                  <a:close/>
                  <a:moveTo>
                    <a:pt x="265" y="531"/>
                  </a:moveTo>
                  <a:cubicBezTo>
                    <a:pt x="262" y="531"/>
                    <a:pt x="258" y="530"/>
                    <a:pt x="256" y="527"/>
                  </a:cubicBezTo>
                  <a:lnTo>
                    <a:pt x="4" y="276"/>
                  </a:lnTo>
                  <a:cubicBezTo>
                    <a:pt x="2" y="273"/>
                    <a:pt x="0" y="270"/>
                    <a:pt x="0" y="266"/>
                  </a:cubicBezTo>
                  <a:cubicBezTo>
                    <a:pt x="0" y="263"/>
                    <a:pt x="2" y="259"/>
                    <a:pt x="4" y="257"/>
                  </a:cubicBezTo>
                  <a:lnTo>
                    <a:pt x="256" y="5"/>
                  </a:lnTo>
                  <a:cubicBezTo>
                    <a:pt x="261" y="0"/>
                    <a:pt x="270" y="0"/>
                    <a:pt x="275" y="5"/>
                  </a:cubicBezTo>
                  <a:lnTo>
                    <a:pt x="526" y="257"/>
                  </a:lnTo>
                  <a:cubicBezTo>
                    <a:pt x="529" y="259"/>
                    <a:pt x="530" y="263"/>
                    <a:pt x="530" y="266"/>
                  </a:cubicBezTo>
                  <a:cubicBezTo>
                    <a:pt x="530" y="270"/>
                    <a:pt x="529" y="273"/>
                    <a:pt x="526" y="276"/>
                  </a:cubicBezTo>
                  <a:lnTo>
                    <a:pt x="275" y="527"/>
                  </a:lnTo>
                  <a:cubicBezTo>
                    <a:pt x="272" y="530"/>
                    <a:pt x="269" y="531"/>
                    <a:pt x="265" y="531"/>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4" name="Freeform 276">
              <a:extLst>
                <a:ext uri="{FF2B5EF4-FFF2-40B4-BE49-F238E27FC236}">
                  <a16:creationId xmlns:a16="http://schemas.microsoft.com/office/drawing/2014/main" id="{051A03D5-59B4-7A6C-93CD-AF6ABFDB71AE}"/>
                </a:ext>
              </a:extLst>
            </p:cNvPr>
            <p:cNvSpPr>
              <a:spLocks noEditPoints="1"/>
            </p:cNvSpPr>
            <p:nvPr/>
          </p:nvSpPr>
          <p:spPr bwMode="auto">
            <a:xfrm>
              <a:off x="19932650" y="11312525"/>
              <a:ext cx="404813" cy="403225"/>
            </a:xfrm>
            <a:custGeom>
              <a:avLst/>
              <a:gdLst>
                <a:gd name="T0" fmla="*/ 34 w 532"/>
                <a:gd name="T1" fmla="*/ 266 h 531"/>
                <a:gd name="T2" fmla="*/ 267 w 532"/>
                <a:gd name="T3" fmla="*/ 499 h 531"/>
                <a:gd name="T4" fmla="*/ 499 w 532"/>
                <a:gd name="T5" fmla="*/ 266 h 531"/>
                <a:gd name="T6" fmla="*/ 267 w 532"/>
                <a:gd name="T7" fmla="*/ 34 h 531"/>
                <a:gd name="T8" fmla="*/ 34 w 532"/>
                <a:gd name="T9" fmla="*/ 266 h 531"/>
                <a:gd name="T10" fmla="*/ 267 w 532"/>
                <a:gd name="T11" fmla="*/ 531 h 531"/>
                <a:gd name="T12" fmla="*/ 257 w 532"/>
                <a:gd name="T13" fmla="*/ 527 h 531"/>
                <a:gd name="T14" fmla="*/ 5 w 532"/>
                <a:gd name="T15" fmla="*/ 276 h 531"/>
                <a:gd name="T16" fmla="*/ 5 w 532"/>
                <a:gd name="T17" fmla="*/ 257 h 531"/>
                <a:gd name="T18" fmla="*/ 257 w 532"/>
                <a:gd name="T19" fmla="*/ 5 h 531"/>
                <a:gd name="T20" fmla="*/ 276 w 532"/>
                <a:gd name="T21" fmla="*/ 5 h 531"/>
                <a:gd name="T22" fmla="*/ 528 w 532"/>
                <a:gd name="T23" fmla="*/ 257 h 531"/>
                <a:gd name="T24" fmla="*/ 532 w 532"/>
                <a:gd name="T25" fmla="*/ 266 h 531"/>
                <a:gd name="T26" fmla="*/ 528 w 532"/>
                <a:gd name="T27" fmla="*/ 276 h 531"/>
                <a:gd name="T28" fmla="*/ 276 w 532"/>
                <a:gd name="T29" fmla="*/ 527 h 531"/>
                <a:gd name="T30" fmla="*/ 267 w 532"/>
                <a:gd name="T31" fmla="*/ 53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31">
                  <a:moveTo>
                    <a:pt x="34" y="266"/>
                  </a:moveTo>
                  <a:lnTo>
                    <a:pt x="267" y="499"/>
                  </a:lnTo>
                  <a:lnTo>
                    <a:pt x="499" y="266"/>
                  </a:lnTo>
                  <a:lnTo>
                    <a:pt x="267" y="34"/>
                  </a:lnTo>
                  <a:lnTo>
                    <a:pt x="34" y="266"/>
                  </a:lnTo>
                  <a:close/>
                  <a:moveTo>
                    <a:pt x="267" y="531"/>
                  </a:moveTo>
                  <a:cubicBezTo>
                    <a:pt x="263" y="531"/>
                    <a:pt x="260" y="530"/>
                    <a:pt x="257" y="527"/>
                  </a:cubicBezTo>
                  <a:lnTo>
                    <a:pt x="5" y="276"/>
                  </a:lnTo>
                  <a:cubicBezTo>
                    <a:pt x="0" y="270"/>
                    <a:pt x="0" y="262"/>
                    <a:pt x="5" y="257"/>
                  </a:cubicBezTo>
                  <a:lnTo>
                    <a:pt x="257" y="5"/>
                  </a:lnTo>
                  <a:cubicBezTo>
                    <a:pt x="262" y="0"/>
                    <a:pt x="271" y="0"/>
                    <a:pt x="276" y="5"/>
                  </a:cubicBezTo>
                  <a:lnTo>
                    <a:pt x="528" y="257"/>
                  </a:lnTo>
                  <a:cubicBezTo>
                    <a:pt x="530" y="259"/>
                    <a:pt x="532" y="263"/>
                    <a:pt x="532" y="266"/>
                  </a:cubicBezTo>
                  <a:cubicBezTo>
                    <a:pt x="532" y="270"/>
                    <a:pt x="530" y="273"/>
                    <a:pt x="528" y="276"/>
                  </a:cubicBezTo>
                  <a:lnTo>
                    <a:pt x="276" y="527"/>
                  </a:lnTo>
                  <a:cubicBezTo>
                    <a:pt x="274" y="530"/>
                    <a:pt x="270" y="531"/>
                    <a:pt x="267" y="531"/>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5" name="Freeform 277">
              <a:extLst>
                <a:ext uri="{FF2B5EF4-FFF2-40B4-BE49-F238E27FC236}">
                  <a16:creationId xmlns:a16="http://schemas.microsoft.com/office/drawing/2014/main" id="{1D5F4E6F-9752-CDFF-3064-50EC9243F04D}"/>
                </a:ext>
              </a:extLst>
            </p:cNvPr>
            <p:cNvSpPr>
              <a:spLocks noEditPoints="1"/>
            </p:cNvSpPr>
            <p:nvPr/>
          </p:nvSpPr>
          <p:spPr bwMode="auto">
            <a:xfrm>
              <a:off x="11990388" y="9226550"/>
              <a:ext cx="881063" cy="879475"/>
            </a:xfrm>
            <a:custGeom>
              <a:avLst/>
              <a:gdLst>
                <a:gd name="T0" fmla="*/ 578 w 1156"/>
                <a:gd name="T1" fmla="*/ 27 h 1156"/>
                <a:gd name="T2" fmla="*/ 27 w 1156"/>
                <a:gd name="T3" fmla="*/ 578 h 1156"/>
                <a:gd name="T4" fmla="*/ 578 w 1156"/>
                <a:gd name="T5" fmla="*/ 1129 h 1156"/>
                <a:gd name="T6" fmla="*/ 1129 w 1156"/>
                <a:gd name="T7" fmla="*/ 578 h 1156"/>
                <a:gd name="T8" fmla="*/ 578 w 1156"/>
                <a:gd name="T9" fmla="*/ 27 h 1156"/>
                <a:gd name="T10" fmla="*/ 578 w 1156"/>
                <a:gd name="T11" fmla="*/ 1156 h 1156"/>
                <a:gd name="T12" fmla="*/ 0 w 1156"/>
                <a:gd name="T13" fmla="*/ 578 h 1156"/>
                <a:gd name="T14" fmla="*/ 578 w 1156"/>
                <a:gd name="T15" fmla="*/ 0 h 1156"/>
                <a:gd name="T16" fmla="*/ 1156 w 1156"/>
                <a:gd name="T17" fmla="*/ 578 h 1156"/>
                <a:gd name="T18" fmla="*/ 578 w 1156"/>
                <a:gd name="T19" fmla="*/ 115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1156">
                  <a:moveTo>
                    <a:pt x="578" y="27"/>
                  </a:moveTo>
                  <a:cubicBezTo>
                    <a:pt x="274" y="27"/>
                    <a:pt x="27" y="274"/>
                    <a:pt x="27" y="578"/>
                  </a:cubicBezTo>
                  <a:cubicBezTo>
                    <a:pt x="27" y="882"/>
                    <a:pt x="274" y="1129"/>
                    <a:pt x="578" y="1129"/>
                  </a:cubicBezTo>
                  <a:cubicBezTo>
                    <a:pt x="882" y="1129"/>
                    <a:pt x="1129" y="882"/>
                    <a:pt x="1129" y="578"/>
                  </a:cubicBezTo>
                  <a:cubicBezTo>
                    <a:pt x="1129" y="274"/>
                    <a:pt x="882" y="27"/>
                    <a:pt x="578" y="27"/>
                  </a:cubicBezTo>
                  <a:close/>
                  <a:moveTo>
                    <a:pt x="578" y="1156"/>
                  </a:moveTo>
                  <a:cubicBezTo>
                    <a:pt x="259" y="1156"/>
                    <a:pt x="0" y="897"/>
                    <a:pt x="0" y="578"/>
                  </a:cubicBezTo>
                  <a:cubicBezTo>
                    <a:pt x="0" y="259"/>
                    <a:pt x="259" y="0"/>
                    <a:pt x="578" y="0"/>
                  </a:cubicBezTo>
                  <a:cubicBezTo>
                    <a:pt x="897" y="0"/>
                    <a:pt x="1156" y="259"/>
                    <a:pt x="1156" y="578"/>
                  </a:cubicBezTo>
                  <a:cubicBezTo>
                    <a:pt x="1156" y="897"/>
                    <a:pt x="897" y="1156"/>
                    <a:pt x="578" y="1156"/>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6" name="Freeform 278">
              <a:extLst>
                <a:ext uri="{FF2B5EF4-FFF2-40B4-BE49-F238E27FC236}">
                  <a16:creationId xmlns:a16="http://schemas.microsoft.com/office/drawing/2014/main" id="{228B1FF7-8870-DBAE-052E-D74397951D58}"/>
                </a:ext>
              </a:extLst>
            </p:cNvPr>
            <p:cNvSpPr>
              <a:spLocks noEditPoints="1"/>
            </p:cNvSpPr>
            <p:nvPr/>
          </p:nvSpPr>
          <p:spPr bwMode="auto">
            <a:xfrm>
              <a:off x="19124613" y="3651250"/>
              <a:ext cx="412750" cy="411163"/>
            </a:xfrm>
            <a:custGeom>
              <a:avLst/>
              <a:gdLst>
                <a:gd name="T0" fmla="*/ 271 w 542"/>
                <a:gd name="T1" fmla="*/ 27 h 541"/>
                <a:gd name="T2" fmla="*/ 28 w 542"/>
                <a:gd name="T3" fmla="*/ 271 h 541"/>
                <a:gd name="T4" fmla="*/ 271 w 542"/>
                <a:gd name="T5" fmla="*/ 514 h 541"/>
                <a:gd name="T6" fmla="*/ 515 w 542"/>
                <a:gd name="T7" fmla="*/ 271 h 541"/>
                <a:gd name="T8" fmla="*/ 271 w 542"/>
                <a:gd name="T9" fmla="*/ 27 h 541"/>
                <a:gd name="T10" fmla="*/ 271 w 542"/>
                <a:gd name="T11" fmla="*/ 541 h 541"/>
                <a:gd name="T12" fmla="*/ 0 w 542"/>
                <a:gd name="T13" fmla="*/ 271 h 541"/>
                <a:gd name="T14" fmla="*/ 271 w 542"/>
                <a:gd name="T15" fmla="*/ 0 h 541"/>
                <a:gd name="T16" fmla="*/ 542 w 542"/>
                <a:gd name="T17" fmla="*/ 271 h 541"/>
                <a:gd name="T18" fmla="*/ 271 w 542"/>
                <a:gd name="T19"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541">
                  <a:moveTo>
                    <a:pt x="271" y="27"/>
                  </a:moveTo>
                  <a:cubicBezTo>
                    <a:pt x="137" y="27"/>
                    <a:pt x="28" y="136"/>
                    <a:pt x="28" y="271"/>
                  </a:cubicBezTo>
                  <a:cubicBezTo>
                    <a:pt x="28" y="405"/>
                    <a:pt x="137" y="514"/>
                    <a:pt x="271" y="514"/>
                  </a:cubicBezTo>
                  <a:cubicBezTo>
                    <a:pt x="406" y="514"/>
                    <a:pt x="515" y="405"/>
                    <a:pt x="515" y="271"/>
                  </a:cubicBezTo>
                  <a:cubicBezTo>
                    <a:pt x="515" y="136"/>
                    <a:pt x="406" y="27"/>
                    <a:pt x="271" y="27"/>
                  </a:cubicBezTo>
                  <a:close/>
                  <a:moveTo>
                    <a:pt x="271" y="541"/>
                  </a:moveTo>
                  <a:cubicBezTo>
                    <a:pt x="122" y="541"/>
                    <a:pt x="0" y="420"/>
                    <a:pt x="0" y="271"/>
                  </a:cubicBezTo>
                  <a:cubicBezTo>
                    <a:pt x="0" y="121"/>
                    <a:pt x="122" y="0"/>
                    <a:pt x="271" y="0"/>
                  </a:cubicBezTo>
                  <a:cubicBezTo>
                    <a:pt x="421" y="0"/>
                    <a:pt x="542" y="121"/>
                    <a:pt x="542" y="271"/>
                  </a:cubicBezTo>
                  <a:cubicBezTo>
                    <a:pt x="542" y="420"/>
                    <a:pt x="421" y="541"/>
                    <a:pt x="271" y="541"/>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7" name="Freeform 279">
              <a:extLst>
                <a:ext uri="{FF2B5EF4-FFF2-40B4-BE49-F238E27FC236}">
                  <a16:creationId xmlns:a16="http://schemas.microsoft.com/office/drawing/2014/main" id="{6AD16B32-945F-2B7C-4512-6CD5571A4926}"/>
                </a:ext>
              </a:extLst>
            </p:cNvPr>
            <p:cNvSpPr>
              <a:spLocks noEditPoints="1"/>
            </p:cNvSpPr>
            <p:nvPr/>
          </p:nvSpPr>
          <p:spPr bwMode="auto">
            <a:xfrm>
              <a:off x="20869275" y="8007350"/>
              <a:ext cx="625475" cy="625475"/>
            </a:xfrm>
            <a:custGeom>
              <a:avLst/>
              <a:gdLst>
                <a:gd name="T0" fmla="*/ 411 w 822"/>
                <a:gd name="T1" fmla="*/ 27 h 821"/>
                <a:gd name="T2" fmla="*/ 27 w 822"/>
                <a:gd name="T3" fmla="*/ 410 h 821"/>
                <a:gd name="T4" fmla="*/ 411 w 822"/>
                <a:gd name="T5" fmla="*/ 794 h 821"/>
                <a:gd name="T6" fmla="*/ 795 w 822"/>
                <a:gd name="T7" fmla="*/ 410 h 821"/>
                <a:gd name="T8" fmla="*/ 411 w 822"/>
                <a:gd name="T9" fmla="*/ 27 h 821"/>
                <a:gd name="T10" fmla="*/ 411 w 822"/>
                <a:gd name="T11" fmla="*/ 821 h 821"/>
                <a:gd name="T12" fmla="*/ 0 w 822"/>
                <a:gd name="T13" fmla="*/ 410 h 821"/>
                <a:gd name="T14" fmla="*/ 411 w 822"/>
                <a:gd name="T15" fmla="*/ 0 h 821"/>
                <a:gd name="T16" fmla="*/ 822 w 822"/>
                <a:gd name="T17" fmla="*/ 410 h 821"/>
                <a:gd name="T18" fmla="*/ 411 w 822"/>
                <a:gd name="T19" fmla="*/ 821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2" h="821">
                  <a:moveTo>
                    <a:pt x="411" y="27"/>
                  </a:moveTo>
                  <a:cubicBezTo>
                    <a:pt x="199" y="27"/>
                    <a:pt x="27" y="199"/>
                    <a:pt x="27" y="410"/>
                  </a:cubicBezTo>
                  <a:cubicBezTo>
                    <a:pt x="27" y="622"/>
                    <a:pt x="199" y="794"/>
                    <a:pt x="411" y="794"/>
                  </a:cubicBezTo>
                  <a:cubicBezTo>
                    <a:pt x="622" y="794"/>
                    <a:pt x="795" y="622"/>
                    <a:pt x="795" y="410"/>
                  </a:cubicBezTo>
                  <a:cubicBezTo>
                    <a:pt x="795" y="199"/>
                    <a:pt x="622" y="27"/>
                    <a:pt x="411" y="27"/>
                  </a:cubicBezTo>
                  <a:close/>
                  <a:moveTo>
                    <a:pt x="411" y="821"/>
                  </a:moveTo>
                  <a:cubicBezTo>
                    <a:pt x="184" y="821"/>
                    <a:pt x="0" y="637"/>
                    <a:pt x="0" y="410"/>
                  </a:cubicBezTo>
                  <a:cubicBezTo>
                    <a:pt x="0" y="184"/>
                    <a:pt x="184" y="0"/>
                    <a:pt x="411" y="0"/>
                  </a:cubicBezTo>
                  <a:cubicBezTo>
                    <a:pt x="637" y="0"/>
                    <a:pt x="822" y="184"/>
                    <a:pt x="822" y="410"/>
                  </a:cubicBezTo>
                  <a:cubicBezTo>
                    <a:pt x="822" y="637"/>
                    <a:pt x="637" y="821"/>
                    <a:pt x="411" y="821"/>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8" name="Freeform 280">
              <a:extLst>
                <a:ext uri="{FF2B5EF4-FFF2-40B4-BE49-F238E27FC236}">
                  <a16:creationId xmlns:a16="http://schemas.microsoft.com/office/drawing/2014/main" id="{1AF51B3F-BC4D-8E49-00CD-0A090EF07CA2}"/>
                </a:ext>
              </a:extLst>
            </p:cNvPr>
            <p:cNvSpPr>
              <a:spLocks noEditPoints="1"/>
            </p:cNvSpPr>
            <p:nvPr/>
          </p:nvSpPr>
          <p:spPr bwMode="auto">
            <a:xfrm>
              <a:off x="21161375" y="10658475"/>
              <a:ext cx="306388" cy="307975"/>
            </a:xfrm>
            <a:custGeom>
              <a:avLst/>
              <a:gdLst>
                <a:gd name="T0" fmla="*/ 202 w 403"/>
                <a:gd name="T1" fmla="*/ 28 h 404"/>
                <a:gd name="T2" fmla="*/ 27 w 403"/>
                <a:gd name="T3" fmla="*/ 202 h 404"/>
                <a:gd name="T4" fmla="*/ 202 w 403"/>
                <a:gd name="T5" fmla="*/ 376 h 404"/>
                <a:gd name="T6" fmla="*/ 376 w 403"/>
                <a:gd name="T7" fmla="*/ 202 h 404"/>
                <a:gd name="T8" fmla="*/ 202 w 403"/>
                <a:gd name="T9" fmla="*/ 28 h 404"/>
                <a:gd name="T10" fmla="*/ 202 w 403"/>
                <a:gd name="T11" fmla="*/ 404 h 404"/>
                <a:gd name="T12" fmla="*/ 0 w 403"/>
                <a:gd name="T13" fmla="*/ 202 h 404"/>
                <a:gd name="T14" fmla="*/ 202 w 403"/>
                <a:gd name="T15" fmla="*/ 0 h 404"/>
                <a:gd name="T16" fmla="*/ 403 w 403"/>
                <a:gd name="T17" fmla="*/ 202 h 404"/>
                <a:gd name="T18" fmla="*/ 202 w 403"/>
                <a:gd name="T19"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3" h="404">
                  <a:moveTo>
                    <a:pt x="202" y="28"/>
                  </a:moveTo>
                  <a:cubicBezTo>
                    <a:pt x="105" y="28"/>
                    <a:pt x="27" y="106"/>
                    <a:pt x="27" y="202"/>
                  </a:cubicBezTo>
                  <a:cubicBezTo>
                    <a:pt x="27" y="298"/>
                    <a:pt x="105" y="376"/>
                    <a:pt x="202" y="376"/>
                  </a:cubicBezTo>
                  <a:cubicBezTo>
                    <a:pt x="298" y="376"/>
                    <a:pt x="376" y="298"/>
                    <a:pt x="376" y="202"/>
                  </a:cubicBezTo>
                  <a:cubicBezTo>
                    <a:pt x="376" y="106"/>
                    <a:pt x="298" y="28"/>
                    <a:pt x="202" y="28"/>
                  </a:cubicBezTo>
                  <a:close/>
                  <a:moveTo>
                    <a:pt x="202" y="404"/>
                  </a:moveTo>
                  <a:cubicBezTo>
                    <a:pt x="90" y="404"/>
                    <a:pt x="0" y="313"/>
                    <a:pt x="0" y="202"/>
                  </a:cubicBezTo>
                  <a:cubicBezTo>
                    <a:pt x="0" y="91"/>
                    <a:pt x="90" y="0"/>
                    <a:pt x="202" y="0"/>
                  </a:cubicBezTo>
                  <a:cubicBezTo>
                    <a:pt x="313" y="0"/>
                    <a:pt x="403" y="91"/>
                    <a:pt x="403" y="202"/>
                  </a:cubicBezTo>
                  <a:cubicBezTo>
                    <a:pt x="403" y="313"/>
                    <a:pt x="313" y="404"/>
                    <a:pt x="202" y="404"/>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9" name="Freeform 282">
              <a:extLst>
                <a:ext uri="{FF2B5EF4-FFF2-40B4-BE49-F238E27FC236}">
                  <a16:creationId xmlns:a16="http://schemas.microsoft.com/office/drawing/2014/main" id="{CFC4329B-84C0-573A-2B27-C6F34B2461D2}"/>
                </a:ext>
              </a:extLst>
            </p:cNvPr>
            <p:cNvSpPr>
              <a:spLocks noEditPoints="1"/>
            </p:cNvSpPr>
            <p:nvPr/>
          </p:nvSpPr>
          <p:spPr bwMode="auto">
            <a:xfrm>
              <a:off x="15509875" y="4732338"/>
              <a:ext cx="854075" cy="909638"/>
            </a:xfrm>
            <a:custGeom>
              <a:avLst/>
              <a:gdLst>
                <a:gd name="T0" fmla="*/ 39 w 1123"/>
                <a:gd name="T1" fmla="*/ 534 h 1194"/>
                <a:gd name="T2" fmla="*/ 777 w 1123"/>
                <a:gd name="T3" fmla="*/ 1156 h 1194"/>
                <a:gd name="T4" fmla="*/ 1087 w 1123"/>
                <a:gd name="T5" fmla="*/ 39 h 1194"/>
                <a:gd name="T6" fmla="*/ 39 w 1123"/>
                <a:gd name="T7" fmla="*/ 534 h 1194"/>
                <a:gd name="T8" fmla="*/ 785 w 1123"/>
                <a:gd name="T9" fmla="*/ 1194 h 1194"/>
                <a:gd name="T10" fmla="*/ 776 w 1123"/>
                <a:gd name="T11" fmla="*/ 1191 h 1194"/>
                <a:gd name="T12" fmla="*/ 5 w 1123"/>
                <a:gd name="T13" fmla="*/ 541 h 1194"/>
                <a:gd name="T14" fmla="*/ 1 w 1123"/>
                <a:gd name="T15" fmla="*/ 529 h 1194"/>
                <a:gd name="T16" fmla="*/ 8 w 1123"/>
                <a:gd name="T17" fmla="*/ 518 h 1194"/>
                <a:gd name="T18" fmla="*/ 1103 w 1123"/>
                <a:gd name="T19" fmla="*/ 2 h 1194"/>
                <a:gd name="T20" fmla="*/ 1117 w 1123"/>
                <a:gd name="T21" fmla="*/ 4 h 1194"/>
                <a:gd name="T22" fmla="*/ 1121 w 1123"/>
                <a:gd name="T23" fmla="*/ 18 h 1194"/>
                <a:gd name="T24" fmla="*/ 798 w 1123"/>
                <a:gd name="T25" fmla="*/ 1184 h 1194"/>
                <a:gd name="T26" fmla="*/ 789 w 1123"/>
                <a:gd name="T27" fmla="*/ 1193 h 1194"/>
                <a:gd name="T28" fmla="*/ 785 w 1123"/>
                <a:gd name="T29"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3" h="1194">
                  <a:moveTo>
                    <a:pt x="39" y="534"/>
                  </a:moveTo>
                  <a:lnTo>
                    <a:pt x="777" y="1156"/>
                  </a:lnTo>
                  <a:lnTo>
                    <a:pt x="1087" y="39"/>
                  </a:lnTo>
                  <a:lnTo>
                    <a:pt x="39" y="534"/>
                  </a:lnTo>
                  <a:close/>
                  <a:moveTo>
                    <a:pt x="785" y="1194"/>
                  </a:moveTo>
                  <a:cubicBezTo>
                    <a:pt x="782" y="1194"/>
                    <a:pt x="778" y="1193"/>
                    <a:pt x="776" y="1191"/>
                  </a:cubicBezTo>
                  <a:lnTo>
                    <a:pt x="5" y="541"/>
                  </a:lnTo>
                  <a:cubicBezTo>
                    <a:pt x="2" y="538"/>
                    <a:pt x="0" y="533"/>
                    <a:pt x="1" y="529"/>
                  </a:cubicBezTo>
                  <a:cubicBezTo>
                    <a:pt x="1" y="524"/>
                    <a:pt x="4" y="520"/>
                    <a:pt x="8" y="518"/>
                  </a:cubicBezTo>
                  <a:lnTo>
                    <a:pt x="1103" y="2"/>
                  </a:lnTo>
                  <a:cubicBezTo>
                    <a:pt x="1107" y="0"/>
                    <a:pt x="1113" y="1"/>
                    <a:pt x="1117" y="4"/>
                  </a:cubicBezTo>
                  <a:cubicBezTo>
                    <a:pt x="1121" y="8"/>
                    <a:pt x="1123" y="13"/>
                    <a:pt x="1121" y="18"/>
                  </a:cubicBezTo>
                  <a:lnTo>
                    <a:pt x="798" y="1184"/>
                  </a:lnTo>
                  <a:cubicBezTo>
                    <a:pt x="797" y="1188"/>
                    <a:pt x="793" y="1192"/>
                    <a:pt x="789" y="1193"/>
                  </a:cubicBezTo>
                  <a:cubicBezTo>
                    <a:pt x="787" y="1194"/>
                    <a:pt x="786" y="1194"/>
                    <a:pt x="785" y="1194"/>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0" name="Freeform 283">
              <a:extLst>
                <a:ext uri="{FF2B5EF4-FFF2-40B4-BE49-F238E27FC236}">
                  <a16:creationId xmlns:a16="http://schemas.microsoft.com/office/drawing/2014/main" id="{663E20C7-626B-4F5F-5C51-B4989785D9BA}"/>
                </a:ext>
              </a:extLst>
            </p:cNvPr>
            <p:cNvSpPr>
              <a:spLocks noEditPoints="1"/>
            </p:cNvSpPr>
            <p:nvPr/>
          </p:nvSpPr>
          <p:spPr bwMode="auto">
            <a:xfrm>
              <a:off x="22461538" y="8597900"/>
              <a:ext cx="819150" cy="925513"/>
            </a:xfrm>
            <a:custGeom>
              <a:avLst/>
              <a:gdLst>
                <a:gd name="T0" fmla="*/ 39 w 1076"/>
                <a:gd name="T1" fmla="*/ 596 h 1216"/>
                <a:gd name="T2" fmla="*/ 1043 w 1076"/>
                <a:gd name="T3" fmla="*/ 1176 h 1216"/>
                <a:gd name="T4" fmla="*/ 827 w 1076"/>
                <a:gd name="T5" fmla="*/ 37 h 1216"/>
                <a:gd name="T6" fmla="*/ 39 w 1076"/>
                <a:gd name="T7" fmla="*/ 596 h 1216"/>
                <a:gd name="T8" fmla="*/ 1061 w 1076"/>
                <a:gd name="T9" fmla="*/ 1216 h 1216"/>
                <a:gd name="T10" fmla="*/ 1055 w 1076"/>
                <a:gd name="T11" fmla="*/ 1214 h 1216"/>
                <a:gd name="T12" fmla="*/ 7 w 1076"/>
                <a:gd name="T13" fmla="*/ 609 h 1216"/>
                <a:gd name="T14" fmla="*/ 0 w 1076"/>
                <a:gd name="T15" fmla="*/ 598 h 1216"/>
                <a:gd name="T16" fmla="*/ 6 w 1076"/>
                <a:gd name="T17" fmla="*/ 586 h 1216"/>
                <a:gd name="T18" fmla="*/ 828 w 1076"/>
                <a:gd name="T19" fmla="*/ 3 h 1216"/>
                <a:gd name="T20" fmla="*/ 841 w 1076"/>
                <a:gd name="T21" fmla="*/ 2 h 1216"/>
                <a:gd name="T22" fmla="*/ 849 w 1076"/>
                <a:gd name="T23" fmla="*/ 12 h 1216"/>
                <a:gd name="T24" fmla="*/ 1075 w 1076"/>
                <a:gd name="T25" fmla="*/ 1200 h 1216"/>
                <a:gd name="T26" fmla="*/ 1069 w 1076"/>
                <a:gd name="T27" fmla="*/ 1214 h 1216"/>
                <a:gd name="T28" fmla="*/ 1061 w 1076"/>
                <a:gd name="T29" fmla="*/ 121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6" h="1216">
                  <a:moveTo>
                    <a:pt x="39" y="596"/>
                  </a:moveTo>
                  <a:lnTo>
                    <a:pt x="1043" y="1176"/>
                  </a:lnTo>
                  <a:lnTo>
                    <a:pt x="827" y="37"/>
                  </a:lnTo>
                  <a:lnTo>
                    <a:pt x="39" y="596"/>
                  </a:lnTo>
                  <a:close/>
                  <a:moveTo>
                    <a:pt x="1061" y="1216"/>
                  </a:moveTo>
                  <a:cubicBezTo>
                    <a:pt x="1059" y="1216"/>
                    <a:pt x="1057" y="1216"/>
                    <a:pt x="1055" y="1214"/>
                  </a:cubicBezTo>
                  <a:lnTo>
                    <a:pt x="7" y="609"/>
                  </a:lnTo>
                  <a:cubicBezTo>
                    <a:pt x="3" y="607"/>
                    <a:pt x="1" y="602"/>
                    <a:pt x="0" y="598"/>
                  </a:cubicBezTo>
                  <a:cubicBezTo>
                    <a:pt x="0" y="593"/>
                    <a:pt x="2" y="589"/>
                    <a:pt x="6" y="586"/>
                  </a:cubicBezTo>
                  <a:lnTo>
                    <a:pt x="828" y="3"/>
                  </a:lnTo>
                  <a:cubicBezTo>
                    <a:pt x="832" y="0"/>
                    <a:pt x="837" y="0"/>
                    <a:pt x="841" y="2"/>
                  </a:cubicBezTo>
                  <a:cubicBezTo>
                    <a:pt x="845" y="3"/>
                    <a:pt x="849" y="7"/>
                    <a:pt x="849" y="12"/>
                  </a:cubicBezTo>
                  <a:lnTo>
                    <a:pt x="1075" y="1200"/>
                  </a:lnTo>
                  <a:cubicBezTo>
                    <a:pt x="1076" y="1205"/>
                    <a:pt x="1073" y="1211"/>
                    <a:pt x="1069" y="1214"/>
                  </a:cubicBezTo>
                  <a:cubicBezTo>
                    <a:pt x="1067" y="1215"/>
                    <a:pt x="1064" y="1216"/>
                    <a:pt x="1061" y="1216"/>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2" name="Freeform 284">
              <a:extLst>
                <a:ext uri="{FF2B5EF4-FFF2-40B4-BE49-F238E27FC236}">
                  <a16:creationId xmlns:a16="http://schemas.microsoft.com/office/drawing/2014/main" id="{C86B5108-0F97-B6F7-A3DB-57B8CD51AD67}"/>
                </a:ext>
              </a:extLst>
            </p:cNvPr>
            <p:cNvSpPr>
              <a:spLocks noEditPoints="1"/>
            </p:cNvSpPr>
            <p:nvPr/>
          </p:nvSpPr>
          <p:spPr bwMode="auto">
            <a:xfrm>
              <a:off x="11841163" y="4295775"/>
              <a:ext cx="2627313" cy="3267075"/>
            </a:xfrm>
            <a:custGeom>
              <a:avLst/>
              <a:gdLst>
                <a:gd name="T0" fmla="*/ 3372 w 3453"/>
                <a:gd name="T1" fmla="*/ 0 h 4293"/>
                <a:gd name="T2" fmla="*/ 81 w 3453"/>
                <a:gd name="T3" fmla="*/ 0 h 4293"/>
                <a:gd name="T4" fmla="*/ 0 w 3453"/>
                <a:gd name="T5" fmla="*/ 80 h 4293"/>
                <a:gd name="T6" fmla="*/ 0 w 3453"/>
                <a:gd name="T7" fmla="*/ 4213 h 4293"/>
                <a:gd name="T8" fmla="*/ 81 w 3453"/>
                <a:gd name="T9" fmla="*/ 4293 h 4293"/>
                <a:gd name="T10" fmla="*/ 3372 w 3453"/>
                <a:gd name="T11" fmla="*/ 4293 h 4293"/>
                <a:gd name="T12" fmla="*/ 3453 w 3453"/>
                <a:gd name="T13" fmla="*/ 4213 h 4293"/>
                <a:gd name="T14" fmla="*/ 3453 w 3453"/>
                <a:gd name="T15" fmla="*/ 80 h 4293"/>
                <a:gd name="T16" fmla="*/ 3372 w 3453"/>
                <a:gd name="T17" fmla="*/ 0 h 4293"/>
                <a:gd name="T18" fmla="*/ 3372 w 3453"/>
                <a:gd name="T19" fmla="*/ 54 h 4293"/>
                <a:gd name="T20" fmla="*/ 3398 w 3453"/>
                <a:gd name="T21" fmla="*/ 80 h 4293"/>
                <a:gd name="T22" fmla="*/ 3398 w 3453"/>
                <a:gd name="T23" fmla="*/ 4213 h 4293"/>
                <a:gd name="T24" fmla="*/ 3372 w 3453"/>
                <a:gd name="T25" fmla="*/ 4239 h 4293"/>
                <a:gd name="T26" fmla="*/ 81 w 3453"/>
                <a:gd name="T27" fmla="*/ 4239 h 4293"/>
                <a:gd name="T28" fmla="*/ 54 w 3453"/>
                <a:gd name="T29" fmla="*/ 4213 h 4293"/>
                <a:gd name="T30" fmla="*/ 54 w 3453"/>
                <a:gd name="T31" fmla="*/ 80 h 4293"/>
                <a:gd name="T32" fmla="*/ 81 w 3453"/>
                <a:gd name="T33" fmla="*/ 54 h 4293"/>
                <a:gd name="T34" fmla="*/ 3372 w 3453"/>
                <a:gd name="T35" fmla="*/ 54 h 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3" h="4293">
                  <a:moveTo>
                    <a:pt x="3372" y="0"/>
                  </a:moveTo>
                  <a:lnTo>
                    <a:pt x="81" y="0"/>
                  </a:lnTo>
                  <a:cubicBezTo>
                    <a:pt x="36" y="0"/>
                    <a:pt x="0" y="36"/>
                    <a:pt x="0" y="80"/>
                  </a:cubicBezTo>
                  <a:lnTo>
                    <a:pt x="0" y="4213"/>
                  </a:lnTo>
                  <a:cubicBezTo>
                    <a:pt x="0" y="4257"/>
                    <a:pt x="36" y="4293"/>
                    <a:pt x="81" y="4293"/>
                  </a:cubicBezTo>
                  <a:lnTo>
                    <a:pt x="3372" y="4293"/>
                  </a:lnTo>
                  <a:cubicBezTo>
                    <a:pt x="3416" y="4293"/>
                    <a:pt x="3453" y="4257"/>
                    <a:pt x="3453" y="4213"/>
                  </a:cubicBezTo>
                  <a:lnTo>
                    <a:pt x="3453" y="80"/>
                  </a:lnTo>
                  <a:cubicBezTo>
                    <a:pt x="3453" y="36"/>
                    <a:pt x="3416" y="0"/>
                    <a:pt x="3372" y="0"/>
                  </a:cubicBezTo>
                  <a:close/>
                  <a:moveTo>
                    <a:pt x="3372" y="54"/>
                  </a:moveTo>
                  <a:cubicBezTo>
                    <a:pt x="3387" y="54"/>
                    <a:pt x="3398" y="66"/>
                    <a:pt x="3398" y="80"/>
                  </a:cubicBezTo>
                  <a:lnTo>
                    <a:pt x="3398" y="4213"/>
                  </a:lnTo>
                  <a:cubicBezTo>
                    <a:pt x="3398" y="4227"/>
                    <a:pt x="3387" y="4239"/>
                    <a:pt x="3372" y="4239"/>
                  </a:cubicBezTo>
                  <a:lnTo>
                    <a:pt x="81" y="4239"/>
                  </a:lnTo>
                  <a:cubicBezTo>
                    <a:pt x="66" y="4239"/>
                    <a:pt x="54" y="4227"/>
                    <a:pt x="54" y="4213"/>
                  </a:cubicBezTo>
                  <a:lnTo>
                    <a:pt x="54" y="80"/>
                  </a:lnTo>
                  <a:cubicBezTo>
                    <a:pt x="54" y="66"/>
                    <a:pt x="66" y="54"/>
                    <a:pt x="81" y="54"/>
                  </a:cubicBezTo>
                  <a:lnTo>
                    <a:pt x="3372" y="54"/>
                  </a:lnTo>
                  <a:close/>
                </a:path>
              </a:pathLst>
            </a:custGeom>
            <a:solidFill>
              <a:srgbClr val="67A4C3">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3" name="Freeform 285">
              <a:extLst>
                <a:ext uri="{FF2B5EF4-FFF2-40B4-BE49-F238E27FC236}">
                  <a16:creationId xmlns:a16="http://schemas.microsoft.com/office/drawing/2014/main" id="{BDC2812A-C6F6-DA24-E059-726AC31AED2E}"/>
                </a:ext>
              </a:extLst>
            </p:cNvPr>
            <p:cNvSpPr>
              <a:spLocks noEditPoints="1"/>
            </p:cNvSpPr>
            <p:nvPr/>
          </p:nvSpPr>
          <p:spPr bwMode="auto">
            <a:xfrm>
              <a:off x="17219613" y="4708525"/>
              <a:ext cx="3765550" cy="2257425"/>
            </a:xfrm>
            <a:custGeom>
              <a:avLst/>
              <a:gdLst>
                <a:gd name="T0" fmla="*/ 4866 w 4947"/>
                <a:gd name="T1" fmla="*/ 0 h 2965"/>
                <a:gd name="T2" fmla="*/ 80 w 4947"/>
                <a:gd name="T3" fmla="*/ 0 h 2965"/>
                <a:gd name="T4" fmla="*/ 0 w 4947"/>
                <a:gd name="T5" fmla="*/ 81 h 2965"/>
                <a:gd name="T6" fmla="*/ 0 w 4947"/>
                <a:gd name="T7" fmla="*/ 2884 h 2965"/>
                <a:gd name="T8" fmla="*/ 80 w 4947"/>
                <a:gd name="T9" fmla="*/ 2965 h 2965"/>
                <a:gd name="T10" fmla="*/ 4866 w 4947"/>
                <a:gd name="T11" fmla="*/ 2965 h 2965"/>
                <a:gd name="T12" fmla="*/ 4947 w 4947"/>
                <a:gd name="T13" fmla="*/ 2884 h 2965"/>
                <a:gd name="T14" fmla="*/ 4947 w 4947"/>
                <a:gd name="T15" fmla="*/ 81 h 2965"/>
                <a:gd name="T16" fmla="*/ 4866 w 4947"/>
                <a:gd name="T17" fmla="*/ 0 h 2965"/>
                <a:gd name="T18" fmla="*/ 4866 w 4947"/>
                <a:gd name="T19" fmla="*/ 54 h 2965"/>
                <a:gd name="T20" fmla="*/ 4892 w 4947"/>
                <a:gd name="T21" fmla="*/ 81 h 2965"/>
                <a:gd name="T22" fmla="*/ 4892 w 4947"/>
                <a:gd name="T23" fmla="*/ 2884 h 2965"/>
                <a:gd name="T24" fmla="*/ 4866 w 4947"/>
                <a:gd name="T25" fmla="*/ 2911 h 2965"/>
                <a:gd name="T26" fmla="*/ 80 w 4947"/>
                <a:gd name="T27" fmla="*/ 2911 h 2965"/>
                <a:gd name="T28" fmla="*/ 54 w 4947"/>
                <a:gd name="T29" fmla="*/ 2884 h 2965"/>
                <a:gd name="T30" fmla="*/ 54 w 4947"/>
                <a:gd name="T31" fmla="*/ 81 h 2965"/>
                <a:gd name="T32" fmla="*/ 80 w 4947"/>
                <a:gd name="T33" fmla="*/ 54 h 2965"/>
                <a:gd name="T34" fmla="*/ 4866 w 4947"/>
                <a:gd name="T35" fmla="*/ 54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47" h="2965">
                  <a:moveTo>
                    <a:pt x="4866" y="0"/>
                  </a:moveTo>
                  <a:lnTo>
                    <a:pt x="80" y="0"/>
                  </a:lnTo>
                  <a:cubicBezTo>
                    <a:pt x="36" y="0"/>
                    <a:pt x="0" y="36"/>
                    <a:pt x="0" y="81"/>
                  </a:cubicBezTo>
                  <a:lnTo>
                    <a:pt x="0" y="2884"/>
                  </a:lnTo>
                  <a:cubicBezTo>
                    <a:pt x="0" y="2929"/>
                    <a:pt x="36" y="2965"/>
                    <a:pt x="80" y="2965"/>
                  </a:cubicBezTo>
                  <a:lnTo>
                    <a:pt x="4866" y="2965"/>
                  </a:lnTo>
                  <a:cubicBezTo>
                    <a:pt x="4910" y="2965"/>
                    <a:pt x="4947" y="2929"/>
                    <a:pt x="4947" y="2884"/>
                  </a:cubicBezTo>
                  <a:lnTo>
                    <a:pt x="4947" y="81"/>
                  </a:lnTo>
                  <a:cubicBezTo>
                    <a:pt x="4947" y="36"/>
                    <a:pt x="4910" y="0"/>
                    <a:pt x="4866" y="0"/>
                  </a:cubicBezTo>
                  <a:close/>
                  <a:moveTo>
                    <a:pt x="4866" y="54"/>
                  </a:moveTo>
                  <a:cubicBezTo>
                    <a:pt x="4881" y="54"/>
                    <a:pt x="4892" y="66"/>
                    <a:pt x="4892" y="81"/>
                  </a:cubicBezTo>
                  <a:lnTo>
                    <a:pt x="4892" y="2884"/>
                  </a:lnTo>
                  <a:cubicBezTo>
                    <a:pt x="4892" y="2899"/>
                    <a:pt x="4881" y="2911"/>
                    <a:pt x="4866" y="2911"/>
                  </a:cubicBezTo>
                  <a:lnTo>
                    <a:pt x="80" y="2911"/>
                  </a:lnTo>
                  <a:cubicBezTo>
                    <a:pt x="66" y="2911"/>
                    <a:pt x="54" y="2899"/>
                    <a:pt x="54" y="2884"/>
                  </a:cubicBezTo>
                  <a:lnTo>
                    <a:pt x="54" y="81"/>
                  </a:lnTo>
                  <a:cubicBezTo>
                    <a:pt x="54" y="66"/>
                    <a:pt x="66" y="54"/>
                    <a:pt x="80" y="54"/>
                  </a:cubicBezTo>
                  <a:lnTo>
                    <a:pt x="4866" y="54"/>
                  </a:lnTo>
                  <a:close/>
                </a:path>
              </a:pathLst>
            </a:custGeom>
            <a:solidFill>
              <a:srgbClr val="67A4C3">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4" name="Rectangle 286">
              <a:extLst>
                <a:ext uri="{FF2B5EF4-FFF2-40B4-BE49-F238E27FC236}">
                  <a16:creationId xmlns:a16="http://schemas.microsoft.com/office/drawing/2014/main" id="{04E87358-E28F-4CEB-A3A5-4603C2AFC874}"/>
                </a:ext>
              </a:extLst>
            </p:cNvPr>
            <p:cNvSpPr>
              <a:spLocks noChangeArrowheads="1"/>
            </p:cNvSpPr>
            <p:nvPr/>
          </p:nvSpPr>
          <p:spPr bwMode="auto">
            <a:xfrm>
              <a:off x="12041188" y="4491038"/>
              <a:ext cx="2228850" cy="287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5" name="Freeform 287">
              <a:extLst>
                <a:ext uri="{FF2B5EF4-FFF2-40B4-BE49-F238E27FC236}">
                  <a16:creationId xmlns:a16="http://schemas.microsoft.com/office/drawing/2014/main" id="{55BC14EA-333F-9858-03F0-4E775BA3DD52}"/>
                </a:ext>
              </a:extLst>
            </p:cNvPr>
            <p:cNvSpPr>
              <a:spLocks/>
            </p:cNvSpPr>
            <p:nvPr/>
          </p:nvSpPr>
          <p:spPr bwMode="auto">
            <a:xfrm>
              <a:off x="12307888" y="4813300"/>
              <a:ext cx="1616075" cy="2165350"/>
            </a:xfrm>
            <a:custGeom>
              <a:avLst/>
              <a:gdLst>
                <a:gd name="T0" fmla="*/ 1562 w 2122"/>
                <a:gd name="T1" fmla="*/ 2846 h 2846"/>
                <a:gd name="T2" fmla="*/ 1480 w 2122"/>
                <a:gd name="T3" fmla="*/ 2818 h 2846"/>
                <a:gd name="T4" fmla="*/ 1080 w 2122"/>
                <a:gd name="T5" fmla="*/ 2481 h 2846"/>
                <a:gd name="T6" fmla="*/ 663 w 2122"/>
                <a:gd name="T7" fmla="*/ 1879 h 2846"/>
                <a:gd name="T8" fmla="*/ 1140 w 2122"/>
                <a:gd name="T9" fmla="*/ 1222 h 2846"/>
                <a:gd name="T10" fmla="*/ 1584 w 2122"/>
                <a:gd name="T11" fmla="*/ 715 h 2846"/>
                <a:gd name="T12" fmla="*/ 1666 w 2122"/>
                <a:gd name="T13" fmla="*/ 422 h 2846"/>
                <a:gd name="T14" fmla="*/ 1310 w 2122"/>
                <a:gd name="T15" fmla="*/ 271 h 2846"/>
                <a:gd name="T16" fmla="*/ 1302 w 2122"/>
                <a:gd name="T17" fmla="*/ 271 h 2846"/>
                <a:gd name="T18" fmla="*/ 262 w 2122"/>
                <a:gd name="T19" fmla="*/ 893 h 2846"/>
                <a:gd name="T20" fmla="*/ 72 w 2122"/>
                <a:gd name="T21" fmla="*/ 920 h 2846"/>
                <a:gd name="T22" fmla="*/ 45 w 2122"/>
                <a:gd name="T23" fmla="*/ 731 h 2846"/>
                <a:gd name="T24" fmla="*/ 1302 w 2122"/>
                <a:gd name="T25" fmla="*/ 0 h 2846"/>
                <a:gd name="T26" fmla="*/ 1314 w 2122"/>
                <a:gd name="T27" fmla="*/ 0 h 2846"/>
                <a:gd name="T28" fmla="*/ 1886 w 2122"/>
                <a:gd name="T29" fmla="*/ 265 h 2846"/>
                <a:gd name="T30" fmla="*/ 1335 w 2122"/>
                <a:gd name="T31" fmla="*/ 1411 h 2846"/>
                <a:gd name="T32" fmla="*/ 933 w 2122"/>
                <a:gd name="T33" fmla="*/ 1901 h 2846"/>
                <a:gd name="T34" fmla="*/ 1286 w 2122"/>
                <a:gd name="T35" fmla="*/ 2301 h 2846"/>
                <a:gd name="T36" fmla="*/ 1645 w 2122"/>
                <a:gd name="T37" fmla="*/ 2603 h 2846"/>
                <a:gd name="T38" fmla="*/ 1670 w 2122"/>
                <a:gd name="T39" fmla="*/ 2793 h 2846"/>
                <a:gd name="T40" fmla="*/ 1562 w 2122"/>
                <a:gd name="T41" fmla="*/ 2846 h 2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2" h="2846">
                  <a:moveTo>
                    <a:pt x="1562" y="2846"/>
                  </a:moveTo>
                  <a:cubicBezTo>
                    <a:pt x="1533" y="2846"/>
                    <a:pt x="1504" y="2837"/>
                    <a:pt x="1480" y="2818"/>
                  </a:cubicBezTo>
                  <a:cubicBezTo>
                    <a:pt x="1471" y="2811"/>
                    <a:pt x="1276" y="2660"/>
                    <a:pt x="1080" y="2481"/>
                  </a:cubicBezTo>
                  <a:cubicBezTo>
                    <a:pt x="695" y="2126"/>
                    <a:pt x="653" y="1978"/>
                    <a:pt x="663" y="1879"/>
                  </a:cubicBezTo>
                  <a:cubicBezTo>
                    <a:pt x="681" y="1705"/>
                    <a:pt x="856" y="1516"/>
                    <a:pt x="1140" y="1222"/>
                  </a:cubicBezTo>
                  <a:cubicBezTo>
                    <a:pt x="1305" y="1051"/>
                    <a:pt x="1476" y="875"/>
                    <a:pt x="1584" y="715"/>
                  </a:cubicBezTo>
                  <a:cubicBezTo>
                    <a:pt x="1648" y="619"/>
                    <a:pt x="1715" y="490"/>
                    <a:pt x="1666" y="422"/>
                  </a:cubicBezTo>
                  <a:cubicBezTo>
                    <a:pt x="1598" y="326"/>
                    <a:pt x="1471" y="272"/>
                    <a:pt x="1310" y="271"/>
                  </a:cubicBezTo>
                  <a:cubicBezTo>
                    <a:pt x="1308" y="271"/>
                    <a:pt x="1305" y="271"/>
                    <a:pt x="1302" y="271"/>
                  </a:cubicBezTo>
                  <a:cubicBezTo>
                    <a:pt x="1023" y="271"/>
                    <a:pt x="606" y="434"/>
                    <a:pt x="262" y="893"/>
                  </a:cubicBezTo>
                  <a:cubicBezTo>
                    <a:pt x="217" y="953"/>
                    <a:pt x="132" y="965"/>
                    <a:pt x="72" y="920"/>
                  </a:cubicBezTo>
                  <a:cubicBezTo>
                    <a:pt x="12" y="875"/>
                    <a:pt x="0" y="790"/>
                    <a:pt x="45" y="731"/>
                  </a:cubicBezTo>
                  <a:cubicBezTo>
                    <a:pt x="384" y="279"/>
                    <a:pt x="864" y="0"/>
                    <a:pt x="1302" y="0"/>
                  </a:cubicBezTo>
                  <a:cubicBezTo>
                    <a:pt x="1306" y="0"/>
                    <a:pt x="1310" y="0"/>
                    <a:pt x="1314" y="0"/>
                  </a:cubicBezTo>
                  <a:cubicBezTo>
                    <a:pt x="1563" y="3"/>
                    <a:pt x="1766" y="97"/>
                    <a:pt x="1886" y="265"/>
                  </a:cubicBezTo>
                  <a:cubicBezTo>
                    <a:pt x="2122" y="596"/>
                    <a:pt x="1704" y="1029"/>
                    <a:pt x="1335" y="1411"/>
                  </a:cubicBezTo>
                  <a:cubicBezTo>
                    <a:pt x="1181" y="1569"/>
                    <a:pt x="951" y="1807"/>
                    <a:pt x="933" y="1901"/>
                  </a:cubicBezTo>
                  <a:cubicBezTo>
                    <a:pt x="939" y="1920"/>
                    <a:pt x="983" y="2026"/>
                    <a:pt x="1286" y="2301"/>
                  </a:cubicBezTo>
                  <a:cubicBezTo>
                    <a:pt x="1465" y="2464"/>
                    <a:pt x="1643" y="2602"/>
                    <a:pt x="1645" y="2603"/>
                  </a:cubicBezTo>
                  <a:cubicBezTo>
                    <a:pt x="1704" y="2649"/>
                    <a:pt x="1715" y="2734"/>
                    <a:pt x="1670" y="2793"/>
                  </a:cubicBezTo>
                  <a:cubicBezTo>
                    <a:pt x="1643" y="2828"/>
                    <a:pt x="1603" y="2846"/>
                    <a:pt x="1562" y="2846"/>
                  </a:cubicBezTo>
                  <a:close/>
                </a:path>
              </a:pathLst>
            </a:custGeom>
            <a:solidFill>
              <a:srgbClr val="67A4C3">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6" name="Freeform 288">
              <a:extLst>
                <a:ext uri="{FF2B5EF4-FFF2-40B4-BE49-F238E27FC236}">
                  <a16:creationId xmlns:a16="http://schemas.microsoft.com/office/drawing/2014/main" id="{536C2863-705C-4F34-1D2D-AEBC4F92ED55}"/>
                </a:ext>
              </a:extLst>
            </p:cNvPr>
            <p:cNvSpPr>
              <a:spLocks noEditPoints="1"/>
            </p:cNvSpPr>
            <p:nvPr/>
          </p:nvSpPr>
          <p:spPr bwMode="auto">
            <a:xfrm>
              <a:off x="13333413" y="5665788"/>
              <a:ext cx="736600" cy="1622425"/>
            </a:xfrm>
            <a:custGeom>
              <a:avLst/>
              <a:gdLst>
                <a:gd name="T0" fmla="*/ 630 w 967"/>
                <a:gd name="T1" fmla="*/ 446 h 2131"/>
                <a:gd name="T2" fmla="*/ 630 w 967"/>
                <a:gd name="T3" fmla="*/ 446 h 2131"/>
                <a:gd name="T4" fmla="*/ 513 w 967"/>
                <a:gd name="T5" fmla="*/ 2131 h 2131"/>
                <a:gd name="T6" fmla="*/ 391 w 967"/>
                <a:gd name="T7" fmla="*/ 2055 h 2131"/>
                <a:gd name="T8" fmla="*/ 454 w 967"/>
                <a:gd name="T9" fmla="*/ 1874 h 2131"/>
                <a:gd name="T10" fmla="*/ 671 w 967"/>
                <a:gd name="T11" fmla="*/ 1613 h 2131"/>
                <a:gd name="T12" fmla="*/ 394 w 967"/>
                <a:gd name="T13" fmla="*/ 1173 h 2131"/>
                <a:gd name="T14" fmla="*/ 34 w 967"/>
                <a:gd name="T15" fmla="*/ 641 h 2131"/>
                <a:gd name="T16" fmla="*/ 400 w 967"/>
                <a:gd name="T17" fmla="*/ 461 h 2131"/>
                <a:gd name="T18" fmla="*/ 614 w 967"/>
                <a:gd name="T19" fmla="*/ 422 h 2131"/>
                <a:gd name="T20" fmla="*/ 416 w 967"/>
                <a:gd name="T21" fmla="*/ 273 h 2131"/>
                <a:gd name="T22" fmla="*/ 362 w 967"/>
                <a:gd name="T23" fmla="*/ 90 h 2131"/>
                <a:gd name="T24" fmla="*/ 545 w 967"/>
                <a:gd name="T25" fmla="*/ 35 h 2131"/>
                <a:gd name="T26" fmla="*/ 899 w 967"/>
                <a:gd name="T27" fmla="*/ 437 h 2131"/>
                <a:gd name="T28" fmla="*/ 754 w 967"/>
                <a:gd name="T29" fmla="*/ 655 h 2131"/>
                <a:gd name="T30" fmla="*/ 429 w 967"/>
                <a:gd name="T31" fmla="*/ 730 h 2131"/>
                <a:gd name="T32" fmla="*/ 332 w 967"/>
                <a:gd name="T33" fmla="*/ 742 h 2131"/>
                <a:gd name="T34" fmla="*/ 567 w 967"/>
                <a:gd name="T35" fmla="*/ 965 h 2131"/>
                <a:gd name="T36" fmla="*/ 939 w 967"/>
                <a:gd name="T37" fmla="*/ 1647 h 2131"/>
                <a:gd name="T38" fmla="*/ 572 w 967"/>
                <a:gd name="T39" fmla="*/ 2118 h 2131"/>
                <a:gd name="T40" fmla="*/ 513 w 967"/>
                <a:gd name="T41" fmla="*/ 2131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7" h="2131">
                  <a:moveTo>
                    <a:pt x="630" y="446"/>
                  </a:moveTo>
                  <a:lnTo>
                    <a:pt x="630" y="446"/>
                  </a:lnTo>
                  <a:close/>
                  <a:moveTo>
                    <a:pt x="513" y="2131"/>
                  </a:moveTo>
                  <a:cubicBezTo>
                    <a:pt x="463" y="2131"/>
                    <a:pt x="414" y="2103"/>
                    <a:pt x="391" y="2055"/>
                  </a:cubicBezTo>
                  <a:cubicBezTo>
                    <a:pt x="358" y="1988"/>
                    <a:pt x="387" y="1907"/>
                    <a:pt x="454" y="1874"/>
                  </a:cubicBezTo>
                  <a:cubicBezTo>
                    <a:pt x="455" y="1873"/>
                    <a:pt x="652" y="1774"/>
                    <a:pt x="671" y="1613"/>
                  </a:cubicBezTo>
                  <a:cubicBezTo>
                    <a:pt x="685" y="1488"/>
                    <a:pt x="590" y="1336"/>
                    <a:pt x="394" y="1173"/>
                  </a:cubicBezTo>
                  <a:cubicBezTo>
                    <a:pt x="48" y="884"/>
                    <a:pt x="0" y="756"/>
                    <a:pt x="34" y="641"/>
                  </a:cubicBezTo>
                  <a:cubicBezTo>
                    <a:pt x="79" y="495"/>
                    <a:pt x="242" y="478"/>
                    <a:pt x="400" y="461"/>
                  </a:cubicBezTo>
                  <a:cubicBezTo>
                    <a:pt x="477" y="453"/>
                    <a:pt x="564" y="443"/>
                    <a:pt x="614" y="422"/>
                  </a:cubicBezTo>
                  <a:cubicBezTo>
                    <a:pt x="579" y="380"/>
                    <a:pt x="496" y="316"/>
                    <a:pt x="416" y="273"/>
                  </a:cubicBezTo>
                  <a:cubicBezTo>
                    <a:pt x="351" y="238"/>
                    <a:pt x="326" y="156"/>
                    <a:pt x="362" y="90"/>
                  </a:cubicBezTo>
                  <a:cubicBezTo>
                    <a:pt x="397" y="24"/>
                    <a:pt x="479" y="0"/>
                    <a:pt x="545" y="35"/>
                  </a:cubicBezTo>
                  <a:cubicBezTo>
                    <a:pt x="652" y="92"/>
                    <a:pt x="899" y="247"/>
                    <a:pt x="899" y="437"/>
                  </a:cubicBezTo>
                  <a:cubicBezTo>
                    <a:pt x="899" y="489"/>
                    <a:pt x="881" y="586"/>
                    <a:pt x="754" y="655"/>
                  </a:cubicBezTo>
                  <a:cubicBezTo>
                    <a:pt x="660" y="706"/>
                    <a:pt x="537" y="719"/>
                    <a:pt x="429" y="730"/>
                  </a:cubicBezTo>
                  <a:cubicBezTo>
                    <a:pt x="400" y="733"/>
                    <a:pt x="363" y="737"/>
                    <a:pt x="332" y="742"/>
                  </a:cubicBezTo>
                  <a:cubicBezTo>
                    <a:pt x="367" y="784"/>
                    <a:pt x="435" y="855"/>
                    <a:pt x="567" y="965"/>
                  </a:cubicBezTo>
                  <a:cubicBezTo>
                    <a:pt x="842" y="1193"/>
                    <a:pt x="967" y="1423"/>
                    <a:pt x="939" y="1647"/>
                  </a:cubicBezTo>
                  <a:cubicBezTo>
                    <a:pt x="901" y="1955"/>
                    <a:pt x="585" y="2111"/>
                    <a:pt x="572" y="2118"/>
                  </a:cubicBezTo>
                  <a:cubicBezTo>
                    <a:pt x="553" y="2127"/>
                    <a:pt x="533" y="2131"/>
                    <a:pt x="513" y="2131"/>
                  </a:cubicBezTo>
                  <a:close/>
                </a:path>
              </a:pathLst>
            </a:custGeom>
            <a:solidFill>
              <a:srgbClr val="67A4C3">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7" name="Freeform 289">
              <a:extLst>
                <a:ext uri="{FF2B5EF4-FFF2-40B4-BE49-F238E27FC236}">
                  <a16:creationId xmlns:a16="http://schemas.microsoft.com/office/drawing/2014/main" id="{13B5995B-B6B1-BBF0-A57B-DBD6E87BB1BC}"/>
                </a:ext>
              </a:extLst>
            </p:cNvPr>
            <p:cNvSpPr>
              <a:spLocks/>
            </p:cNvSpPr>
            <p:nvPr/>
          </p:nvSpPr>
          <p:spPr bwMode="auto">
            <a:xfrm>
              <a:off x="12404725" y="5621338"/>
              <a:ext cx="523875" cy="508000"/>
            </a:xfrm>
            <a:custGeom>
              <a:avLst/>
              <a:gdLst>
                <a:gd name="T0" fmla="*/ 149 w 689"/>
                <a:gd name="T1" fmla="*/ 668 h 668"/>
                <a:gd name="T2" fmla="*/ 53 w 689"/>
                <a:gd name="T3" fmla="*/ 627 h 668"/>
                <a:gd name="T4" fmla="*/ 55 w 689"/>
                <a:gd name="T5" fmla="*/ 436 h 668"/>
                <a:gd name="T6" fmla="*/ 446 w 689"/>
                <a:gd name="T7" fmla="*/ 52 h 668"/>
                <a:gd name="T8" fmla="*/ 637 w 689"/>
                <a:gd name="T9" fmla="*/ 54 h 668"/>
                <a:gd name="T10" fmla="*/ 635 w 689"/>
                <a:gd name="T11" fmla="*/ 245 h 668"/>
                <a:gd name="T12" fmla="*/ 244 w 689"/>
                <a:gd name="T13" fmla="*/ 629 h 668"/>
                <a:gd name="T14" fmla="*/ 149 w 689"/>
                <a:gd name="T15" fmla="*/ 668 h 6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9" h="668">
                  <a:moveTo>
                    <a:pt x="149" y="668"/>
                  </a:moveTo>
                  <a:cubicBezTo>
                    <a:pt x="114" y="668"/>
                    <a:pt x="79" y="654"/>
                    <a:pt x="53" y="627"/>
                  </a:cubicBezTo>
                  <a:cubicBezTo>
                    <a:pt x="0" y="574"/>
                    <a:pt x="1" y="488"/>
                    <a:pt x="55" y="436"/>
                  </a:cubicBezTo>
                  <a:lnTo>
                    <a:pt x="446" y="52"/>
                  </a:lnTo>
                  <a:cubicBezTo>
                    <a:pt x="499" y="0"/>
                    <a:pt x="585" y="0"/>
                    <a:pt x="637" y="54"/>
                  </a:cubicBezTo>
                  <a:cubicBezTo>
                    <a:pt x="689" y="107"/>
                    <a:pt x="689" y="193"/>
                    <a:pt x="635" y="245"/>
                  </a:cubicBezTo>
                  <a:lnTo>
                    <a:pt x="244" y="629"/>
                  </a:lnTo>
                  <a:cubicBezTo>
                    <a:pt x="218" y="655"/>
                    <a:pt x="184" y="668"/>
                    <a:pt x="149" y="668"/>
                  </a:cubicBezTo>
                  <a:close/>
                </a:path>
              </a:pathLst>
            </a:custGeom>
            <a:solidFill>
              <a:srgbClr val="67A4C3">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8" name="Oval 290">
              <a:extLst>
                <a:ext uri="{FF2B5EF4-FFF2-40B4-BE49-F238E27FC236}">
                  <a16:creationId xmlns:a16="http://schemas.microsoft.com/office/drawing/2014/main" id="{A8DF5BAF-1D12-14EB-7CDB-A76E6C91B782}"/>
                </a:ext>
              </a:extLst>
            </p:cNvPr>
            <p:cNvSpPr>
              <a:spLocks noChangeArrowheads="1"/>
            </p:cNvSpPr>
            <p:nvPr/>
          </p:nvSpPr>
          <p:spPr bwMode="auto">
            <a:xfrm>
              <a:off x="12733338" y="6502400"/>
              <a:ext cx="466725" cy="466725"/>
            </a:xfrm>
            <a:prstGeom prst="ellipse">
              <a:avLst/>
            </a:prstGeom>
            <a:solidFill>
              <a:srgbClr val="67A4C3">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9" name="Oval 291">
              <a:extLst>
                <a:ext uri="{FF2B5EF4-FFF2-40B4-BE49-F238E27FC236}">
                  <a16:creationId xmlns:a16="http://schemas.microsoft.com/office/drawing/2014/main" id="{EC869E2F-53A7-D8F0-994C-BC748088EB92}"/>
                </a:ext>
              </a:extLst>
            </p:cNvPr>
            <p:cNvSpPr>
              <a:spLocks noChangeArrowheads="1"/>
            </p:cNvSpPr>
            <p:nvPr/>
          </p:nvSpPr>
          <p:spPr bwMode="auto">
            <a:xfrm>
              <a:off x="12298363" y="4764088"/>
              <a:ext cx="465138" cy="466725"/>
            </a:xfrm>
            <a:prstGeom prst="ellipse">
              <a:avLst/>
            </a:prstGeom>
            <a:solidFill>
              <a:srgbClr val="67A4C3">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0" name="Oval 292">
              <a:extLst>
                <a:ext uri="{FF2B5EF4-FFF2-40B4-BE49-F238E27FC236}">
                  <a16:creationId xmlns:a16="http://schemas.microsoft.com/office/drawing/2014/main" id="{3583D627-9A28-6495-692C-EF758B2450A8}"/>
                </a:ext>
              </a:extLst>
            </p:cNvPr>
            <p:cNvSpPr>
              <a:spLocks noChangeArrowheads="1"/>
            </p:cNvSpPr>
            <p:nvPr/>
          </p:nvSpPr>
          <p:spPr bwMode="auto">
            <a:xfrm>
              <a:off x="13154025" y="4678363"/>
              <a:ext cx="701675" cy="700088"/>
            </a:xfrm>
            <a:prstGeom prst="ellipse">
              <a:avLst/>
            </a:prstGeom>
            <a:solidFill>
              <a:srgbClr val="67A4C3">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1" name="Rectangle 293">
              <a:extLst>
                <a:ext uri="{FF2B5EF4-FFF2-40B4-BE49-F238E27FC236}">
                  <a16:creationId xmlns:a16="http://schemas.microsoft.com/office/drawing/2014/main" id="{75702D76-9DEC-9161-3F63-FF813AB9FE5B}"/>
                </a:ext>
              </a:extLst>
            </p:cNvPr>
            <p:cNvSpPr>
              <a:spLocks noChangeArrowheads="1"/>
            </p:cNvSpPr>
            <p:nvPr/>
          </p:nvSpPr>
          <p:spPr bwMode="auto">
            <a:xfrm>
              <a:off x="17403763" y="4875213"/>
              <a:ext cx="3395663" cy="19240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2" name="Freeform: Shape 31">
              <a:extLst>
                <a:ext uri="{FF2B5EF4-FFF2-40B4-BE49-F238E27FC236}">
                  <a16:creationId xmlns:a16="http://schemas.microsoft.com/office/drawing/2014/main" id="{90271DDC-2C15-140E-4D6E-02389368652E}"/>
                </a:ext>
              </a:extLst>
            </p:cNvPr>
            <p:cNvSpPr>
              <a:spLocks noChangeArrowheads="1"/>
            </p:cNvSpPr>
            <p:nvPr/>
          </p:nvSpPr>
          <p:spPr bwMode="auto">
            <a:xfrm>
              <a:off x="17848263" y="5176838"/>
              <a:ext cx="2582860" cy="1449388"/>
            </a:xfrm>
            <a:custGeom>
              <a:avLst/>
              <a:gdLst>
                <a:gd name="connsiteX0" fmla="*/ 855662 w 2582860"/>
                <a:gd name="connsiteY0" fmla="*/ 893762 h 1449388"/>
                <a:gd name="connsiteX1" fmla="*/ 1133476 w 2582860"/>
                <a:gd name="connsiteY1" fmla="*/ 1171575 h 1449388"/>
                <a:gd name="connsiteX2" fmla="*/ 855662 w 2582860"/>
                <a:gd name="connsiteY2" fmla="*/ 1449388 h 1449388"/>
                <a:gd name="connsiteX3" fmla="*/ 577848 w 2582860"/>
                <a:gd name="connsiteY3" fmla="*/ 1171575 h 1449388"/>
                <a:gd name="connsiteX4" fmla="*/ 855662 w 2582860"/>
                <a:gd name="connsiteY4" fmla="*/ 893762 h 1449388"/>
                <a:gd name="connsiteX5" fmla="*/ 2427286 w 2582860"/>
                <a:gd name="connsiteY5" fmla="*/ 681037 h 1449388"/>
                <a:gd name="connsiteX6" fmla="*/ 2582860 w 2582860"/>
                <a:gd name="connsiteY6" fmla="*/ 836612 h 1449388"/>
                <a:gd name="connsiteX7" fmla="*/ 2427286 w 2582860"/>
                <a:gd name="connsiteY7" fmla="*/ 992187 h 1449388"/>
                <a:gd name="connsiteX8" fmla="*/ 2271712 w 2582860"/>
                <a:gd name="connsiteY8" fmla="*/ 836612 h 1449388"/>
                <a:gd name="connsiteX9" fmla="*/ 2427286 w 2582860"/>
                <a:gd name="connsiteY9" fmla="*/ 681037 h 1449388"/>
                <a:gd name="connsiteX10" fmla="*/ 188912 w 2582860"/>
                <a:gd name="connsiteY10" fmla="*/ 166687 h 1449388"/>
                <a:gd name="connsiteX11" fmla="*/ 377824 w 2582860"/>
                <a:gd name="connsiteY11" fmla="*/ 354806 h 1449388"/>
                <a:gd name="connsiteX12" fmla="*/ 188912 w 2582860"/>
                <a:gd name="connsiteY12" fmla="*/ 542925 h 1449388"/>
                <a:gd name="connsiteX13" fmla="*/ 0 w 2582860"/>
                <a:gd name="connsiteY13" fmla="*/ 354806 h 1449388"/>
                <a:gd name="connsiteX14" fmla="*/ 188912 w 2582860"/>
                <a:gd name="connsiteY14" fmla="*/ 166687 h 1449388"/>
                <a:gd name="connsiteX15" fmla="*/ 1833560 w 2582860"/>
                <a:gd name="connsiteY15" fmla="*/ 0 h 1449388"/>
                <a:gd name="connsiteX16" fmla="*/ 2043112 w 2582860"/>
                <a:gd name="connsiteY16" fmla="*/ 209550 h 1449388"/>
                <a:gd name="connsiteX17" fmla="*/ 1833560 w 2582860"/>
                <a:gd name="connsiteY17" fmla="*/ 419100 h 1449388"/>
                <a:gd name="connsiteX18" fmla="*/ 1624012 w 2582860"/>
                <a:gd name="connsiteY18" fmla="*/ 209550 h 1449388"/>
                <a:gd name="connsiteX19" fmla="*/ 1833560 w 2582860"/>
                <a:gd name="connsiteY19" fmla="*/ 0 h 14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2860" h="1449388">
                  <a:moveTo>
                    <a:pt x="855662" y="893762"/>
                  </a:moveTo>
                  <a:cubicBezTo>
                    <a:pt x="1009094" y="893762"/>
                    <a:pt x="1133476" y="1018143"/>
                    <a:pt x="1133476" y="1171575"/>
                  </a:cubicBezTo>
                  <a:cubicBezTo>
                    <a:pt x="1133476" y="1325007"/>
                    <a:pt x="1009094" y="1449388"/>
                    <a:pt x="855662" y="1449388"/>
                  </a:cubicBezTo>
                  <a:cubicBezTo>
                    <a:pt x="702230" y="1449388"/>
                    <a:pt x="577848" y="1325007"/>
                    <a:pt x="577848" y="1171575"/>
                  </a:cubicBezTo>
                  <a:cubicBezTo>
                    <a:pt x="577848" y="1018143"/>
                    <a:pt x="702230" y="893762"/>
                    <a:pt x="855662" y="893762"/>
                  </a:cubicBezTo>
                  <a:close/>
                  <a:moveTo>
                    <a:pt x="2427286" y="681037"/>
                  </a:moveTo>
                  <a:cubicBezTo>
                    <a:pt x="2513208" y="681037"/>
                    <a:pt x="2582860" y="750690"/>
                    <a:pt x="2582860" y="836612"/>
                  </a:cubicBezTo>
                  <a:cubicBezTo>
                    <a:pt x="2582860" y="922534"/>
                    <a:pt x="2513208" y="992187"/>
                    <a:pt x="2427286" y="992187"/>
                  </a:cubicBezTo>
                  <a:cubicBezTo>
                    <a:pt x="2341364" y="992187"/>
                    <a:pt x="2271712" y="922534"/>
                    <a:pt x="2271712" y="836612"/>
                  </a:cubicBezTo>
                  <a:cubicBezTo>
                    <a:pt x="2271712" y="750690"/>
                    <a:pt x="2341364" y="681037"/>
                    <a:pt x="2427286" y="681037"/>
                  </a:cubicBezTo>
                  <a:close/>
                  <a:moveTo>
                    <a:pt x="188912" y="166687"/>
                  </a:moveTo>
                  <a:cubicBezTo>
                    <a:pt x="293246" y="166687"/>
                    <a:pt x="377824" y="250911"/>
                    <a:pt x="377824" y="354806"/>
                  </a:cubicBezTo>
                  <a:cubicBezTo>
                    <a:pt x="377824" y="458701"/>
                    <a:pt x="293246" y="542925"/>
                    <a:pt x="188912" y="542925"/>
                  </a:cubicBezTo>
                  <a:cubicBezTo>
                    <a:pt x="84578" y="542925"/>
                    <a:pt x="0" y="458701"/>
                    <a:pt x="0" y="354806"/>
                  </a:cubicBezTo>
                  <a:cubicBezTo>
                    <a:pt x="0" y="250911"/>
                    <a:pt x="84578" y="166687"/>
                    <a:pt x="188912" y="166687"/>
                  </a:cubicBezTo>
                  <a:close/>
                  <a:moveTo>
                    <a:pt x="1833560" y="0"/>
                  </a:moveTo>
                  <a:cubicBezTo>
                    <a:pt x="1949292" y="0"/>
                    <a:pt x="2043112" y="93819"/>
                    <a:pt x="2043112" y="209550"/>
                  </a:cubicBezTo>
                  <a:cubicBezTo>
                    <a:pt x="2043112" y="325281"/>
                    <a:pt x="1949292" y="419100"/>
                    <a:pt x="1833560" y="419100"/>
                  </a:cubicBezTo>
                  <a:cubicBezTo>
                    <a:pt x="1717830" y="419100"/>
                    <a:pt x="1624012" y="325281"/>
                    <a:pt x="1624012" y="209550"/>
                  </a:cubicBezTo>
                  <a:cubicBezTo>
                    <a:pt x="1624012" y="93819"/>
                    <a:pt x="1717830" y="0"/>
                    <a:pt x="1833560" y="0"/>
                  </a:cubicBezTo>
                  <a:close/>
                </a:path>
              </a:pathLst>
            </a:custGeom>
            <a:solidFill>
              <a:srgbClr val="67A4C3">
                <a:alpha val="20000"/>
              </a:srgbClr>
            </a:solidFill>
            <a:ln>
              <a:noFill/>
            </a:ln>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33" name="Freeform: Shape 32">
              <a:extLst>
                <a:ext uri="{FF2B5EF4-FFF2-40B4-BE49-F238E27FC236}">
                  <a16:creationId xmlns:a16="http://schemas.microsoft.com/office/drawing/2014/main" id="{9F3E0B0E-7803-36B6-B5D1-83038EB66B43}"/>
                </a:ext>
              </a:extLst>
            </p:cNvPr>
            <p:cNvSpPr>
              <a:spLocks noChangeArrowheads="1"/>
            </p:cNvSpPr>
            <p:nvPr/>
          </p:nvSpPr>
          <p:spPr bwMode="auto">
            <a:xfrm>
              <a:off x="14136687" y="12161838"/>
              <a:ext cx="1862138" cy="211138"/>
            </a:xfrm>
            <a:custGeom>
              <a:avLst/>
              <a:gdLst>
                <a:gd name="connsiteX0" fmla="*/ 1756569 w 1862138"/>
                <a:gd name="connsiteY0" fmla="*/ 0 h 211138"/>
                <a:gd name="connsiteX1" fmla="*/ 1862138 w 1862138"/>
                <a:gd name="connsiteY1" fmla="*/ 105569 h 211138"/>
                <a:gd name="connsiteX2" fmla="*/ 1756569 w 1862138"/>
                <a:gd name="connsiteY2" fmla="*/ 211138 h 211138"/>
                <a:gd name="connsiteX3" fmla="*/ 1651000 w 1862138"/>
                <a:gd name="connsiteY3" fmla="*/ 105569 h 211138"/>
                <a:gd name="connsiteX4" fmla="*/ 1756569 w 1862138"/>
                <a:gd name="connsiteY4" fmla="*/ 0 h 211138"/>
                <a:gd name="connsiteX5" fmla="*/ 106363 w 1862138"/>
                <a:gd name="connsiteY5" fmla="*/ 0 h 211138"/>
                <a:gd name="connsiteX6" fmla="*/ 212726 w 1862138"/>
                <a:gd name="connsiteY6" fmla="*/ 105569 h 211138"/>
                <a:gd name="connsiteX7" fmla="*/ 106363 w 1862138"/>
                <a:gd name="connsiteY7" fmla="*/ 211138 h 211138"/>
                <a:gd name="connsiteX8" fmla="*/ 0 w 1862138"/>
                <a:gd name="connsiteY8" fmla="*/ 105569 h 211138"/>
                <a:gd name="connsiteX9" fmla="*/ 106363 w 1862138"/>
                <a:gd name="connsiteY9" fmla="*/ 0 h 21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2138" h="211138">
                  <a:moveTo>
                    <a:pt x="1756569" y="0"/>
                  </a:moveTo>
                  <a:cubicBezTo>
                    <a:pt x="1814873" y="0"/>
                    <a:pt x="1862138" y="47265"/>
                    <a:pt x="1862138" y="105569"/>
                  </a:cubicBezTo>
                  <a:cubicBezTo>
                    <a:pt x="1862138" y="163873"/>
                    <a:pt x="1814873" y="211138"/>
                    <a:pt x="1756569" y="211138"/>
                  </a:cubicBezTo>
                  <a:cubicBezTo>
                    <a:pt x="1698265" y="211138"/>
                    <a:pt x="1651000" y="163873"/>
                    <a:pt x="1651000" y="105569"/>
                  </a:cubicBezTo>
                  <a:cubicBezTo>
                    <a:pt x="1651000" y="47265"/>
                    <a:pt x="1698265" y="0"/>
                    <a:pt x="1756569" y="0"/>
                  </a:cubicBezTo>
                  <a:close/>
                  <a:moveTo>
                    <a:pt x="106363" y="0"/>
                  </a:moveTo>
                  <a:cubicBezTo>
                    <a:pt x="165106" y="0"/>
                    <a:pt x="212726" y="47265"/>
                    <a:pt x="212726" y="105569"/>
                  </a:cubicBezTo>
                  <a:cubicBezTo>
                    <a:pt x="212726" y="163873"/>
                    <a:pt x="165106" y="211138"/>
                    <a:pt x="106363" y="211138"/>
                  </a:cubicBezTo>
                  <a:cubicBezTo>
                    <a:pt x="47620" y="211138"/>
                    <a:pt x="0" y="163873"/>
                    <a:pt x="0" y="105569"/>
                  </a:cubicBezTo>
                  <a:cubicBezTo>
                    <a:pt x="0" y="47265"/>
                    <a:pt x="47620" y="0"/>
                    <a:pt x="106363" y="0"/>
                  </a:cubicBezTo>
                  <a:close/>
                </a:path>
              </a:pathLst>
            </a:custGeom>
            <a:solidFill>
              <a:srgbClr val="3F4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34" name="Rectangle 301">
              <a:extLst>
                <a:ext uri="{FF2B5EF4-FFF2-40B4-BE49-F238E27FC236}">
                  <a16:creationId xmlns:a16="http://schemas.microsoft.com/office/drawing/2014/main" id="{A74940F1-5A3E-D654-32DE-3711D5EBAF19}"/>
                </a:ext>
              </a:extLst>
            </p:cNvPr>
            <p:cNvSpPr>
              <a:spLocks noChangeArrowheads="1"/>
            </p:cNvSpPr>
            <p:nvPr/>
          </p:nvSpPr>
          <p:spPr bwMode="auto">
            <a:xfrm>
              <a:off x="14982825" y="9636125"/>
              <a:ext cx="169863" cy="2276475"/>
            </a:xfrm>
            <a:prstGeom prst="rect">
              <a:avLst/>
            </a:prstGeom>
            <a:solidFill>
              <a:srgbClr val="565F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5" name="Freeform 303">
              <a:extLst>
                <a:ext uri="{FF2B5EF4-FFF2-40B4-BE49-F238E27FC236}">
                  <a16:creationId xmlns:a16="http://schemas.microsoft.com/office/drawing/2014/main" id="{86F13BFD-B5E7-FA96-98E2-8C5D08176DDE}"/>
                </a:ext>
              </a:extLst>
            </p:cNvPr>
            <p:cNvSpPr>
              <a:spLocks/>
            </p:cNvSpPr>
            <p:nvPr/>
          </p:nvSpPr>
          <p:spPr bwMode="auto">
            <a:xfrm>
              <a:off x="14092238" y="7224713"/>
              <a:ext cx="1882775" cy="2411413"/>
            </a:xfrm>
            <a:custGeom>
              <a:avLst/>
              <a:gdLst>
                <a:gd name="T0" fmla="*/ 2187 w 2475"/>
                <a:gd name="T1" fmla="*/ 226 h 3169"/>
                <a:gd name="T2" fmla="*/ 1935 w 2475"/>
                <a:gd name="T3" fmla="*/ 0 h 3169"/>
                <a:gd name="T4" fmla="*/ 155 w 2475"/>
                <a:gd name="T5" fmla="*/ 0 h 3169"/>
                <a:gd name="T6" fmla="*/ 12 w 2475"/>
                <a:gd name="T7" fmla="*/ 260 h 3169"/>
                <a:gd name="T8" fmla="*/ 296 w 2475"/>
                <a:gd name="T9" fmla="*/ 3169 h 3169"/>
                <a:gd name="T10" fmla="*/ 2475 w 2475"/>
                <a:gd name="T11" fmla="*/ 3169 h 3169"/>
                <a:gd name="T12" fmla="*/ 2187 w 2475"/>
                <a:gd name="T13" fmla="*/ 226 h 3169"/>
              </a:gdLst>
              <a:ahLst/>
              <a:cxnLst>
                <a:cxn ang="0">
                  <a:pos x="T0" y="T1"/>
                </a:cxn>
                <a:cxn ang="0">
                  <a:pos x="T2" y="T3"/>
                </a:cxn>
                <a:cxn ang="0">
                  <a:pos x="T4" y="T5"/>
                </a:cxn>
                <a:cxn ang="0">
                  <a:pos x="T6" y="T7"/>
                </a:cxn>
                <a:cxn ang="0">
                  <a:pos x="T8" y="T9"/>
                </a:cxn>
                <a:cxn ang="0">
                  <a:pos x="T10" y="T11"/>
                </a:cxn>
                <a:cxn ang="0">
                  <a:pos x="T12" y="T13"/>
                </a:cxn>
              </a:cxnLst>
              <a:rect l="0" t="0" r="r" b="b"/>
              <a:pathLst>
                <a:path w="2475" h="3169">
                  <a:moveTo>
                    <a:pt x="2187" y="226"/>
                  </a:moveTo>
                  <a:cubicBezTo>
                    <a:pt x="2173" y="98"/>
                    <a:pt x="2065" y="0"/>
                    <a:pt x="1935" y="0"/>
                  </a:cubicBezTo>
                  <a:lnTo>
                    <a:pt x="155" y="0"/>
                  </a:lnTo>
                  <a:cubicBezTo>
                    <a:pt x="61" y="46"/>
                    <a:pt x="0" y="148"/>
                    <a:pt x="12" y="260"/>
                  </a:cubicBezTo>
                  <a:lnTo>
                    <a:pt x="296" y="3169"/>
                  </a:lnTo>
                  <a:lnTo>
                    <a:pt x="2475" y="3169"/>
                  </a:lnTo>
                  <a:lnTo>
                    <a:pt x="2187" y="226"/>
                  </a:ln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6" name="Freeform: Shape 35">
              <a:extLst>
                <a:ext uri="{FF2B5EF4-FFF2-40B4-BE49-F238E27FC236}">
                  <a16:creationId xmlns:a16="http://schemas.microsoft.com/office/drawing/2014/main" id="{589D2D7F-55CA-1963-EAA5-EB707B0BE683}"/>
                </a:ext>
              </a:extLst>
            </p:cNvPr>
            <p:cNvSpPr>
              <a:spLocks/>
            </p:cNvSpPr>
            <p:nvPr/>
          </p:nvSpPr>
          <p:spPr bwMode="auto">
            <a:xfrm>
              <a:off x="13944543" y="7224713"/>
              <a:ext cx="2340033" cy="2549525"/>
            </a:xfrm>
            <a:custGeom>
              <a:avLst/>
              <a:gdLst>
                <a:gd name="connsiteX0" fmla="*/ 192789 w 2340033"/>
                <a:gd name="connsiteY0" fmla="*/ 0 h 2549525"/>
                <a:gd name="connsiteX1" fmla="*/ 264287 w 2340033"/>
                <a:gd name="connsiteY1" fmla="*/ 0 h 2549525"/>
                <a:gd name="connsiteX2" fmla="*/ 155519 w 2340033"/>
                <a:gd name="connsiteY2" fmla="*/ 197844 h 2549525"/>
                <a:gd name="connsiteX3" fmla="*/ 363787 w 2340033"/>
                <a:gd name="connsiteY3" fmla="*/ 2332037 h 2549525"/>
                <a:gd name="connsiteX4" fmla="*/ 2340033 w 2340033"/>
                <a:gd name="connsiteY4" fmla="*/ 2332037 h 2549525"/>
                <a:gd name="connsiteX5" fmla="*/ 2340033 w 2340033"/>
                <a:gd name="connsiteY5" fmla="*/ 2549525 h 2549525"/>
                <a:gd name="connsiteX6" fmla="*/ 153580 w 2340033"/>
                <a:gd name="connsiteY6" fmla="*/ 2549525 h 2549525"/>
                <a:gd name="connsiteX7" fmla="*/ 87370 w 2340033"/>
                <a:gd name="connsiteY7" fmla="*/ 2483134 h 2549525"/>
                <a:gd name="connsiteX8" fmla="*/ 87370 w 2340033"/>
                <a:gd name="connsiteY8" fmla="*/ 2398428 h 2549525"/>
                <a:gd name="connsiteX9" fmla="*/ 153580 w 2340033"/>
                <a:gd name="connsiteY9" fmla="*/ 2332037 h 2549525"/>
                <a:gd name="connsiteX10" fmla="*/ 207860 w 2340033"/>
                <a:gd name="connsiteY10" fmla="*/ 2332037 h 2549525"/>
                <a:gd name="connsiteX11" fmla="*/ 1115 w 2340033"/>
                <a:gd name="connsiteY11" fmla="*/ 213823 h 2549525"/>
                <a:gd name="connsiteX12" fmla="*/ 192789 w 2340033"/>
                <a:gd name="connsiteY12" fmla="*/ 0 h 254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033" h="2549525">
                  <a:moveTo>
                    <a:pt x="192789" y="0"/>
                  </a:moveTo>
                  <a:lnTo>
                    <a:pt x="264287" y="0"/>
                  </a:lnTo>
                  <a:cubicBezTo>
                    <a:pt x="192789" y="35003"/>
                    <a:pt x="146392" y="112619"/>
                    <a:pt x="155519" y="197844"/>
                  </a:cubicBezTo>
                  <a:lnTo>
                    <a:pt x="363787" y="2332037"/>
                  </a:lnTo>
                  <a:lnTo>
                    <a:pt x="2340033" y="2332037"/>
                  </a:lnTo>
                  <a:lnTo>
                    <a:pt x="2340033" y="2549525"/>
                  </a:lnTo>
                  <a:lnTo>
                    <a:pt x="153580" y="2549525"/>
                  </a:lnTo>
                  <a:cubicBezTo>
                    <a:pt x="117050" y="2549525"/>
                    <a:pt x="87370" y="2519763"/>
                    <a:pt x="87370" y="2483134"/>
                  </a:cubicBezTo>
                  <a:lnTo>
                    <a:pt x="87370" y="2398428"/>
                  </a:lnTo>
                  <a:cubicBezTo>
                    <a:pt x="87370" y="2361799"/>
                    <a:pt x="117050" y="2332037"/>
                    <a:pt x="153580" y="2332037"/>
                  </a:cubicBezTo>
                  <a:lnTo>
                    <a:pt x="207860" y="2332037"/>
                  </a:lnTo>
                  <a:lnTo>
                    <a:pt x="1115" y="213823"/>
                  </a:lnTo>
                  <a:cubicBezTo>
                    <a:pt x="-11055" y="99683"/>
                    <a:pt x="77937" y="0"/>
                    <a:pt x="192789" y="0"/>
                  </a:cubicBezTo>
                  <a:close/>
                </a:path>
              </a:pathLst>
            </a:custGeom>
            <a:solidFill>
              <a:srgbClr val="386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37" name="Freeform: Shape 36">
              <a:extLst>
                <a:ext uri="{FF2B5EF4-FFF2-40B4-BE49-F238E27FC236}">
                  <a16:creationId xmlns:a16="http://schemas.microsoft.com/office/drawing/2014/main" id="{B03C06FC-075B-06FE-BA4B-E0639233DBDF}"/>
                </a:ext>
              </a:extLst>
            </p:cNvPr>
            <p:cNvSpPr>
              <a:spLocks/>
            </p:cNvSpPr>
            <p:nvPr/>
          </p:nvSpPr>
          <p:spPr bwMode="auto">
            <a:xfrm>
              <a:off x="14084300" y="11739562"/>
              <a:ext cx="1966913" cy="446088"/>
            </a:xfrm>
            <a:custGeom>
              <a:avLst/>
              <a:gdLst>
                <a:gd name="connsiteX0" fmla="*/ 1068388 w 1966913"/>
                <a:gd name="connsiteY0" fmla="*/ 0 h 446088"/>
                <a:gd name="connsiteX1" fmla="*/ 1649413 w 1966913"/>
                <a:gd name="connsiteY1" fmla="*/ 294859 h 446088"/>
                <a:gd name="connsiteX2" fmla="*/ 1649413 w 1966913"/>
                <a:gd name="connsiteY2" fmla="*/ 295275 h 446088"/>
                <a:gd name="connsiteX3" fmla="*/ 1890956 w 1966913"/>
                <a:gd name="connsiteY3" fmla="*/ 295275 h 446088"/>
                <a:gd name="connsiteX4" fmla="*/ 1966913 w 1966913"/>
                <a:gd name="connsiteY4" fmla="*/ 370303 h 446088"/>
                <a:gd name="connsiteX5" fmla="*/ 1890956 w 1966913"/>
                <a:gd name="connsiteY5" fmla="*/ 446088 h 446088"/>
                <a:gd name="connsiteX6" fmla="*/ 1649413 w 1966913"/>
                <a:gd name="connsiteY6" fmla="*/ 446088 h 446088"/>
                <a:gd name="connsiteX7" fmla="*/ 1068388 w 1966913"/>
                <a:gd name="connsiteY7" fmla="*/ 174028 h 446088"/>
                <a:gd name="connsiteX8" fmla="*/ 898525 w 1966913"/>
                <a:gd name="connsiteY8" fmla="*/ 0 h 446088"/>
                <a:gd name="connsiteX9" fmla="*/ 898525 w 1966913"/>
                <a:gd name="connsiteY9" fmla="*/ 174028 h 446088"/>
                <a:gd name="connsiteX10" fmla="*/ 317500 w 1966913"/>
                <a:gd name="connsiteY10" fmla="*/ 446088 h 446088"/>
                <a:gd name="connsiteX11" fmla="*/ 75957 w 1966913"/>
                <a:gd name="connsiteY11" fmla="*/ 446088 h 446088"/>
                <a:gd name="connsiteX12" fmla="*/ 0 w 1966913"/>
                <a:gd name="connsiteY12" fmla="*/ 370303 h 446088"/>
                <a:gd name="connsiteX13" fmla="*/ 75957 w 1966913"/>
                <a:gd name="connsiteY13" fmla="*/ 295275 h 446088"/>
                <a:gd name="connsiteX14" fmla="*/ 317500 w 1966913"/>
                <a:gd name="connsiteY14" fmla="*/ 295275 h 446088"/>
                <a:gd name="connsiteX15" fmla="*/ 317500 w 1966913"/>
                <a:gd name="connsiteY15" fmla="*/ 294859 h 4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6913" h="446088">
                  <a:moveTo>
                    <a:pt x="1068388" y="0"/>
                  </a:moveTo>
                  <a:lnTo>
                    <a:pt x="1649413" y="294859"/>
                  </a:lnTo>
                  <a:lnTo>
                    <a:pt x="1649413" y="295275"/>
                  </a:lnTo>
                  <a:lnTo>
                    <a:pt x="1890956" y="295275"/>
                  </a:lnTo>
                  <a:cubicBezTo>
                    <a:pt x="1932732" y="295275"/>
                    <a:pt x="1966913" y="328621"/>
                    <a:pt x="1966913" y="370303"/>
                  </a:cubicBezTo>
                  <a:cubicBezTo>
                    <a:pt x="1966913" y="411985"/>
                    <a:pt x="1932732" y="446088"/>
                    <a:pt x="1890956" y="446088"/>
                  </a:cubicBezTo>
                  <a:lnTo>
                    <a:pt x="1649413" y="446088"/>
                  </a:lnTo>
                  <a:lnTo>
                    <a:pt x="1068388" y="174028"/>
                  </a:lnTo>
                  <a:close/>
                  <a:moveTo>
                    <a:pt x="898525" y="0"/>
                  </a:moveTo>
                  <a:lnTo>
                    <a:pt x="898525" y="174028"/>
                  </a:lnTo>
                  <a:lnTo>
                    <a:pt x="317500" y="446088"/>
                  </a:lnTo>
                  <a:lnTo>
                    <a:pt x="75957" y="446088"/>
                  </a:lnTo>
                  <a:cubicBezTo>
                    <a:pt x="34181" y="446088"/>
                    <a:pt x="0" y="411985"/>
                    <a:pt x="0" y="370303"/>
                  </a:cubicBezTo>
                  <a:cubicBezTo>
                    <a:pt x="0" y="328621"/>
                    <a:pt x="34181" y="295275"/>
                    <a:pt x="75957" y="295275"/>
                  </a:cubicBezTo>
                  <a:lnTo>
                    <a:pt x="317500" y="295275"/>
                  </a:lnTo>
                  <a:lnTo>
                    <a:pt x="317500" y="294859"/>
                  </a:lnTo>
                  <a:close/>
                </a:path>
              </a:pathLst>
            </a:custGeom>
            <a:solidFill>
              <a:srgbClr val="6A7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38" name="Freeform 309">
              <a:extLst>
                <a:ext uri="{FF2B5EF4-FFF2-40B4-BE49-F238E27FC236}">
                  <a16:creationId xmlns:a16="http://schemas.microsoft.com/office/drawing/2014/main" id="{0E96CD45-81CE-2973-8CF6-AEAB9F278E3D}"/>
                </a:ext>
              </a:extLst>
            </p:cNvPr>
            <p:cNvSpPr>
              <a:spLocks/>
            </p:cNvSpPr>
            <p:nvPr/>
          </p:nvSpPr>
          <p:spPr bwMode="auto">
            <a:xfrm>
              <a:off x="15590838" y="11469688"/>
              <a:ext cx="357188" cy="688975"/>
            </a:xfrm>
            <a:custGeom>
              <a:avLst/>
              <a:gdLst>
                <a:gd name="T0" fmla="*/ 82 w 469"/>
                <a:gd name="T1" fmla="*/ 0 h 905"/>
                <a:gd name="T2" fmla="*/ 0 w 469"/>
                <a:gd name="T3" fmla="*/ 443 h 905"/>
                <a:gd name="T4" fmla="*/ 162 w 469"/>
                <a:gd name="T5" fmla="*/ 734 h 905"/>
                <a:gd name="T6" fmla="*/ 162 w 469"/>
                <a:gd name="T7" fmla="*/ 734 h 905"/>
                <a:gd name="T8" fmla="*/ 469 w 469"/>
                <a:gd name="T9" fmla="*/ 896 h 905"/>
                <a:gd name="T10" fmla="*/ 469 w 469"/>
                <a:gd name="T11" fmla="*/ 896 h 905"/>
                <a:gd name="T12" fmla="*/ 364 w 469"/>
                <a:gd name="T13" fmla="*/ 459 h 905"/>
                <a:gd name="T14" fmla="*/ 449 w 469"/>
                <a:gd name="T15" fmla="*/ 0 h 905"/>
                <a:gd name="T16" fmla="*/ 82 w 469"/>
                <a:gd name="T17"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905">
                  <a:moveTo>
                    <a:pt x="82" y="0"/>
                  </a:moveTo>
                  <a:lnTo>
                    <a:pt x="0" y="443"/>
                  </a:lnTo>
                  <a:cubicBezTo>
                    <a:pt x="0" y="443"/>
                    <a:pt x="148" y="513"/>
                    <a:pt x="162" y="734"/>
                  </a:cubicBezTo>
                  <a:lnTo>
                    <a:pt x="162" y="734"/>
                  </a:lnTo>
                  <a:cubicBezTo>
                    <a:pt x="173" y="902"/>
                    <a:pt x="370" y="905"/>
                    <a:pt x="469" y="896"/>
                  </a:cubicBezTo>
                  <a:lnTo>
                    <a:pt x="469" y="896"/>
                  </a:lnTo>
                  <a:lnTo>
                    <a:pt x="364" y="459"/>
                  </a:lnTo>
                  <a:lnTo>
                    <a:pt x="449" y="0"/>
                  </a:lnTo>
                  <a:lnTo>
                    <a:pt x="82" y="0"/>
                  </a:lnTo>
                  <a:close/>
                </a:path>
              </a:pathLst>
            </a:custGeom>
            <a:gradFill>
              <a:gsLst>
                <a:gs pos="78000">
                  <a:srgbClr val="F27556"/>
                </a:gs>
                <a:gs pos="12000">
                  <a:srgbClr val="FE8F69"/>
                </a:gs>
                <a:gs pos="100000">
                  <a:srgbClr val="E55A42"/>
                </a:gs>
              </a:gsLst>
              <a:lin ang="1686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9" name="Freeform: Shape 38">
              <a:extLst>
                <a:ext uri="{FF2B5EF4-FFF2-40B4-BE49-F238E27FC236}">
                  <a16:creationId xmlns:a16="http://schemas.microsoft.com/office/drawing/2014/main" id="{184DF176-B1F7-7F83-A3C6-96E7AB36D036}"/>
                </a:ext>
              </a:extLst>
            </p:cNvPr>
            <p:cNvSpPr>
              <a:spLocks/>
            </p:cNvSpPr>
            <p:nvPr/>
          </p:nvSpPr>
          <p:spPr bwMode="auto">
            <a:xfrm>
              <a:off x="15392400" y="11806238"/>
              <a:ext cx="1882776" cy="566738"/>
            </a:xfrm>
            <a:custGeom>
              <a:avLst/>
              <a:gdLst>
                <a:gd name="connsiteX0" fmla="*/ 1169054 w 1882776"/>
                <a:gd name="connsiteY0" fmla="*/ 0 h 566738"/>
                <a:gd name="connsiteX1" fmla="*/ 1334345 w 1882776"/>
                <a:gd name="connsiteY1" fmla="*/ 221668 h 566738"/>
                <a:gd name="connsiteX2" fmla="*/ 1591042 w 1882776"/>
                <a:gd name="connsiteY2" fmla="*/ 345070 h 566738"/>
                <a:gd name="connsiteX3" fmla="*/ 1850784 w 1882776"/>
                <a:gd name="connsiteY3" fmla="*/ 461617 h 566738"/>
                <a:gd name="connsiteX4" fmla="*/ 1882776 w 1882776"/>
                <a:gd name="connsiteY4" fmla="*/ 511892 h 566738"/>
                <a:gd name="connsiteX5" fmla="*/ 1827932 w 1882776"/>
                <a:gd name="connsiteY5" fmla="*/ 566738 h 566738"/>
                <a:gd name="connsiteX6" fmla="*/ 1314541 w 1882776"/>
                <a:gd name="connsiteY6" fmla="*/ 566738 h 566738"/>
                <a:gd name="connsiteX7" fmla="*/ 1158391 w 1882776"/>
                <a:gd name="connsiteY7" fmla="*/ 274228 h 566738"/>
                <a:gd name="connsiteX8" fmla="*/ 1144680 w 1882776"/>
                <a:gd name="connsiteY8" fmla="*/ 566738 h 566738"/>
                <a:gd name="connsiteX9" fmla="*/ 1076888 w 1882776"/>
                <a:gd name="connsiteY9" fmla="*/ 566738 h 566738"/>
                <a:gd name="connsiteX10" fmla="*/ 1057083 w 1882776"/>
                <a:gd name="connsiteY10" fmla="*/ 233094 h 566738"/>
                <a:gd name="connsiteX11" fmla="*/ 1135539 w 1882776"/>
                <a:gd name="connsiteY11" fmla="*/ 32755 h 566738"/>
                <a:gd name="connsiteX12" fmla="*/ 198135 w 1882776"/>
                <a:gd name="connsiteY12" fmla="*/ 0 h 566738"/>
                <a:gd name="connsiteX13" fmla="*/ 321589 w 1882776"/>
                <a:gd name="connsiteY13" fmla="*/ 221668 h 566738"/>
                <a:gd name="connsiteX14" fmla="*/ 555541 w 1882776"/>
                <a:gd name="connsiteY14" fmla="*/ 345070 h 566738"/>
                <a:gd name="connsiteX15" fmla="*/ 793304 w 1882776"/>
                <a:gd name="connsiteY15" fmla="*/ 461617 h 566738"/>
                <a:gd name="connsiteX16" fmla="*/ 816928 w 1882776"/>
                <a:gd name="connsiteY16" fmla="*/ 511892 h 566738"/>
                <a:gd name="connsiteX17" fmla="*/ 751391 w 1882776"/>
                <a:gd name="connsiteY17" fmla="*/ 566738 h 566738"/>
                <a:gd name="connsiteX18" fmla="*/ 237763 w 1882776"/>
                <a:gd name="connsiteY18" fmla="*/ 566738 h 566738"/>
                <a:gd name="connsiteX19" fmla="*/ 136409 w 1882776"/>
                <a:gd name="connsiteY19" fmla="*/ 274228 h 566738"/>
                <a:gd name="connsiteX20" fmla="*/ 67823 w 1882776"/>
                <a:gd name="connsiteY20" fmla="*/ 566738 h 566738"/>
                <a:gd name="connsiteX21" fmla="*/ 0 w 1882776"/>
                <a:gd name="connsiteY21" fmla="*/ 566738 h 566738"/>
                <a:gd name="connsiteX22" fmla="*/ 41913 w 1882776"/>
                <a:gd name="connsiteY22" fmla="*/ 233094 h 566738"/>
                <a:gd name="connsiteX23" fmla="*/ 157746 w 1882776"/>
                <a:gd name="connsiteY23" fmla="*/ 32755 h 5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2776" h="566738">
                  <a:moveTo>
                    <a:pt x="1169054" y="0"/>
                  </a:moveTo>
                  <a:cubicBezTo>
                    <a:pt x="1169054" y="0"/>
                    <a:pt x="1292451" y="53322"/>
                    <a:pt x="1334345" y="221668"/>
                  </a:cubicBezTo>
                  <a:cubicBezTo>
                    <a:pt x="1366337" y="349641"/>
                    <a:pt x="1517156" y="351926"/>
                    <a:pt x="1591042" y="345070"/>
                  </a:cubicBezTo>
                  <a:lnTo>
                    <a:pt x="1850784" y="461617"/>
                  </a:lnTo>
                  <a:cubicBezTo>
                    <a:pt x="1870588" y="469996"/>
                    <a:pt x="1882776" y="489802"/>
                    <a:pt x="1882776" y="511892"/>
                  </a:cubicBezTo>
                  <a:cubicBezTo>
                    <a:pt x="1882776" y="542362"/>
                    <a:pt x="1858402" y="566738"/>
                    <a:pt x="1827932" y="566738"/>
                  </a:cubicBezTo>
                  <a:lnTo>
                    <a:pt x="1314541" y="566738"/>
                  </a:lnTo>
                  <a:lnTo>
                    <a:pt x="1158391" y="274228"/>
                  </a:lnTo>
                  <a:lnTo>
                    <a:pt x="1144680" y="566738"/>
                  </a:lnTo>
                  <a:lnTo>
                    <a:pt x="1076888" y="566738"/>
                  </a:lnTo>
                  <a:lnTo>
                    <a:pt x="1057083" y="233094"/>
                  </a:lnTo>
                  <a:cubicBezTo>
                    <a:pt x="1052513" y="157681"/>
                    <a:pt x="1081458" y="84554"/>
                    <a:pt x="1135539" y="32755"/>
                  </a:cubicBezTo>
                  <a:close/>
                  <a:moveTo>
                    <a:pt x="198135" y="0"/>
                  </a:moveTo>
                  <a:cubicBezTo>
                    <a:pt x="198135" y="0"/>
                    <a:pt x="310920" y="53322"/>
                    <a:pt x="321589" y="221668"/>
                  </a:cubicBezTo>
                  <a:cubicBezTo>
                    <a:pt x="329972" y="349641"/>
                    <a:pt x="480097" y="351926"/>
                    <a:pt x="555541" y="345070"/>
                  </a:cubicBezTo>
                  <a:lnTo>
                    <a:pt x="793304" y="461617"/>
                  </a:lnTo>
                  <a:cubicBezTo>
                    <a:pt x="811593" y="469996"/>
                    <a:pt x="820738" y="489802"/>
                    <a:pt x="816928" y="511892"/>
                  </a:cubicBezTo>
                  <a:cubicBezTo>
                    <a:pt x="810831" y="542362"/>
                    <a:pt x="781873" y="566738"/>
                    <a:pt x="751391" y="566738"/>
                  </a:cubicBezTo>
                  <a:lnTo>
                    <a:pt x="237763" y="566738"/>
                  </a:lnTo>
                  <a:lnTo>
                    <a:pt x="136409" y="274228"/>
                  </a:lnTo>
                  <a:lnTo>
                    <a:pt x="67823" y="566738"/>
                  </a:lnTo>
                  <a:lnTo>
                    <a:pt x="0" y="566738"/>
                  </a:lnTo>
                  <a:lnTo>
                    <a:pt x="41913" y="233094"/>
                  </a:lnTo>
                  <a:cubicBezTo>
                    <a:pt x="51820" y="157681"/>
                    <a:pt x="93733" y="84554"/>
                    <a:pt x="157746" y="32755"/>
                  </a:cubicBezTo>
                  <a:close/>
                </a:path>
              </a:pathLst>
            </a:custGeom>
            <a:solidFill>
              <a:srgbClr val="3F4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40" name="Freeform 311">
              <a:extLst>
                <a:ext uri="{FF2B5EF4-FFF2-40B4-BE49-F238E27FC236}">
                  <a16:creationId xmlns:a16="http://schemas.microsoft.com/office/drawing/2014/main" id="{FDD60776-A789-9A5D-ACA5-05EE4F19F190}"/>
                </a:ext>
              </a:extLst>
            </p:cNvPr>
            <p:cNvSpPr>
              <a:spLocks/>
            </p:cNvSpPr>
            <p:nvPr/>
          </p:nvSpPr>
          <p:spPr bwMode="auto">
            <a:xfrm>
              <a:off x="16562388" y="11469688"/>
              <a:ext cx="420688" cy="688975"/>
            </a:xfrm>
            <a:custGeom>
              <a:avLst/>
              <a:gdLst>
                <a:gd name="T0" fmla="*/ 0 w 554"/>
                <a:gd name="T1" fmla="*/ 0 h 905"/>
                <a:gd name="T2" fmla="*/ 0 w 554"/>
                <a:gd name="T3" fmla="*/ 443 h 905"/>
                <a:gd name="T4" fmla="*/ 217 w 554"/>
                <a:gd name="T5" fmla="*/ 734 h 905"/>
                <a:gd name="T6" fmla="*/ 217 w 554"/>
                <a:gd name="T7" fmla="*/ 734 h 905"/>
                <a:gd name="T8" fmla="*/ 554 w 554"/>
                <a:gd name="T9" fmla="*/ 896 h 905"/>
                <a:gd name="T10" fmla="*/ 554 w 554"/>
                <a:gd name="T11" fmla="*/ 896 h 905"/>
                <a:gd name="T12" fmla="*/ 367 w 554"/>
                <a:gd name="T13" fmla="*/ 459 h 905"/>
                <a:gd name="T14" fmla="*/ 367 w 554"/>
                <a:gd name="T15" fmla="*/ 0 h 905"/>
                <a:gd name="T16" fmla="*/ 0 w 554"/>
                <a:gd name="T17"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4" h="905">
                  <a:moveTo>
                    <a:pt x="0" y="0"/>
                  </a:moveTo>
                  <a:lnTo>
                    <a:pt x="0" y="443"/>
                  </a:lnTo>
                  <a:cubicBezTo>
                    <a:pt x="0" y="443"/>
                    <a:pt x="162" y="513"/>
                    <a:pt x="217" y="734"/>
                  </a:cubicBezTo>
                  <a:lnTo>
                    <a:pt x="217" y="734"/>
                  </a:lnTo>
                  <a:cubicBezTo>
                    <a:pt x="259" y="902"/>
                    <a:pt x="457" y="905"/>
                    <a:pt x="554" y="896"/>
                  </a:cubicBezTo>
                  <a:lnTo>
                    <a:pt x="554" y="896"/>
                  </a:lnTo>
                  <a:lnTo>
                    <a:pt x="367" y="459"/>
                  </a:lnTo>
                  <a:lnTo>
                    <a:pt x="367" y="0"/>
                  </a:lnTo>
                  <a:lnTo>
                    <a:pt x="0" y="0"/>
                  </a:lnTo>
                  <a:close/>
                </a:path>
              </a:pathLst>
            </a:custGeom>
            <a:gradFill>
              <a:gsLst>
                <a:gs pos="85000">
                  <a:srgbClr val="F27556"/>
                </a:gs>
                <a:gs pos="26000">
                  <a:srgbClr val="FE8F69"/>
                </a:gs>
                <a:gs pos="100000">
                  <a:srgbClr val="E55A42"/>
                </a:gs>
              </a:gsLst>
              <a:lin ang="150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1" name="Freeform 313">
              <a:extLst>
                <a:ext uri="{FF2B5EF4-FFF2-40B4-BE49-F238E27FC236}">
                  <a16:creationId xmlns:a16="http://schemas.microsoft.com/office/drawing/2014/main" id="{B9E8BD01-6CF0-9B14-47F3-8FE57C062D0F}"/>
                </a:ext>
              </a:extLst>
            </p:cNvPr>
            <p:cNvSpPr>
              <a:spLocks/>
            </p:cNvSpPr>
            <p:nvPr/>
          </p:nvSpPr>
          <p:spPr bwMode="auto">
            <a:xfrm>
              <a:off x="15632113" y="6699250"/>
              <a:ext cx="454025" cy="477838"/>
            </a:xfrm>
            <a:custGeom>
              <a:avLst/>
              <a:gdLst>
                <a:gd name="T0" fmla="*/ 414 w 596"/>
                <a:gd name="T1" fmla="*/ 0 h 627"/>
                <a:gd name="T2" fmla="*/ 596 w 596"/>
                <a:gd name="T3" fmla="*/ 551 h 627"/>
                <a:gd name="T4" fmla="*/ 0 w 596"/>
                <a:gd name="T5" fmla="*/ 343 h 627"/>
                <a:gd name="T6" fmla="*/ 414 w 596"/>
                <a:gd name="T7" fmla="*/ 0 h 627"/>
              </a:gdLst>
              <a:ahLst/>
              <a:cxnLst>
                <a:cxn ang="0">
                  <a:pos x="T0" y="T1"/>
                </a:cxn>
                <a:cxn ang="0">
                  <a:pos x="T2" y="T3"/>
                </a:cxn>
                <a:cxn ang="0">
                  <a:pos x="T4" y="T5"/>
                </a:cxn>
                <a:cxn ang="0">
                  <a:pos x="T6" y="T7"/>
                </a:cxn>
              </a:cxnLst>
              <a:rect l="0" t="0" r="r" b="b"/>
              <a:pathLst>
                <a:path w="596" h="627">
                  <a:moveTo>
                    <a:pt x="414" y="0"/>
                  </a:moveTo>
                  <a:cubicBezTo>
                    <a:pt x="414" y="0"/>
                    <a:pt x="460" y="459"/>
                    <a:pt x="596" y="551"/>
                  </a:cubicBezTo>
                  <a:cubicBezTo>
                    <a:pt x="596" y="551"/>
                    <a:pt x="38" y="627"/>
                    <a:pt x="0" y="343"/>
                  </a:cubicBezTo>
                  <a:lnTo>
                    <a:pt x="414" y="0"/>
                  </a:lnTo>
                  <a:close/>
                </a:path>
              </a:pathLst>
            </a:custGeom>
            <a:solidFill>
              <a:srgbClr val="381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2" name="Freeform 314">
              <a:extLst>
                <a:ext uri="{FF2B5EF4-FFF2-40B4-BE49-F238E27FC236}">
                  <a16:creationId xmlns:a16="http://schemas.microsoft.com/office/drawing/2014/main" id="{58B19743-7B3B-0ED6-DBB7-A0DB9858092B}"/>
                </a:ext>
              </a:extLst>
            </p:cNvPr>
            <p:cNvSpPr>
              <a:spLocks/>
            </p:cNvSpPr>
            <p:nvPr/>
          </p:nvSpPr>
          <p:spPr bwMode="auto">
            <a:xfrm>
              <a:off x="15328900" y="7231063"/>
              <a:ext cx="593725" cy="1452563"/>
            </a:xfrm>
            <a:custGeom>
              <a:avLst/>
              <a:gdLst>
                <a:gd name="T0" fmla="*/ 602 w 779"/>
                <a:gd name="T1" fmla="*/ 13 h 1908"/>
                <a:gd name="T2" fmla="*/ 519 w 779"/>
                <a:gd name="T3" fmla="*/ 0 h 1908"/>
                <a:gd name="T4" fmla="*/ 70 w 779"/>
                <a:gd name="T5" fmla="*/ 0 h 1908"/>
                <a:gd name="T6" fmla="*/ 0 w 779"/>
                <a:gd name="T7" fmla="*/ 12 h 1908"/>
                <a:gd name="T8" fmla="*/ 56 w 779"/>
                <a:gd name="T9" fmla="*/ 1908 h 1908"/>
                <a:gd name="T10" fmla="*/ 641 w 779"/>
                <a:gd name="T11" fmla="*/ 1908 h 1908"/>
                <a:gd name="T12" fmla="*/ 602 w 779"/>
                <a:gd name="T13" fmla="*/ 13 h 1908"/>
              </a:gdLst>
              <a:ahLst/>
              <a:cxnLst>
                <a:cxn ang="0">
                  <a:pos x="T0" y="T1"/>
                </a:cxn>
                <a:cxn ang="0">
                  <a:pos x="T2" y="T3"/>
                </a:cxn>
                <a:cxn ang="0">
                  <a:pos x="T4" y="T5"/>
                </a:cxn>
                <a:cxn ang="0">
                  <a:pos x="T6" y="T7"/>
                </a:cxn>
                <a:cxn ang="0">
                  <a:pos x="T8" y="T9"/>
                </a:cxn>
                <a:cxn ang="0">
                  <a:pos x="T10" y="T11"/>
                </a:cxn>
                <a:cxn ang="0">
                  <a:pos x="T12" y="T13"/>
                </a:cxn>
              </a:cxnLst>
              <a:rect l="0" t="0" r="r" b="b"/>
              <a:pathLst>
                <a:path w="779" h="1908">
                  <a:moveTo>
                    <a:pt x="602" y="13"/>
                  </a:moveTo>
                  <a:lnTo>
                    <a:pt x="519" y="0"/>
                  </a:lnTo>
                  <a:lnTo>
                    <a:pt x="70" y="0"/>
                  </a:lnTo>
                  <a:lnTo>
                    <a:pt x="0" y="12"/>
                  </a:lnTo>
                  <a:cubicBezTo>
                    <a:pt x="79" y="300"/>
                    <a:pt x="259" y="1112"/>
                    <a:pt x="56" y="1908"/>
                  </a:cubicBezTo>
                  <a:lnTo>
                    <a:pt x="641" y="1908"/>
                  </a:lnTo>
                  <a:cubicBezTo>
                    <a:pt x="779" y="951"/>
                    <a:pt x="661" y="269"/>
                    <a:pt x="60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3" name="Freeform 315">
              <a:extLst>
                <a:ext uri="{FF2B5EF4-FFF2-40B4-BE49-F238E27FC236}">
                  <a16:creationId xmlns:a16="http://schemas.microsoft.com/office/drawing/2014/main" id="{19EE4FDB-0610-DC76-A7D6-9990C0034EBC}"/>
                </a:ext>
              </a:extLst>
            </p:cNvPr>
            <p:cNvSpPr>
              <a:spLocks/>
            </p:cNvSpPr>
            <p:nvPr/>
          </p:nvSpPr>
          <p:spPr bwMode="auto">
            <a:xfrm>
              <a:off x="15827375" y="7456488"/>
              <a:ext cx="1009650" cy="971550"/>
            </a:xfrm>
            <a:custGeom>
              <a:avLst/>
              <a:gdLst>
                <a:gd name="T0" fmla="*/ 419 w 1326"/>
                <a:gd name="T1" fmla="*/ 0 h 1275"/>
                <a:gd name="T2" fmla="*/ 590 w 1326"/>
                <a:gd name="T3" fmla="*/ 1010 h 1275"/>
                <a:gd name="T4" fmla="*/ 1291 w 1326"/>
                <a:gd name="T5" fmla="*/ 951 h 1275"/>
                <a:gd name="T6" fmla="*/ 1326 w 1326"/>
                <a:gd name="T7" fmla="*/ 1275 h 1275"/>
                <a:gd name="T8" fmla="*/ 141 w 1326"/>
                <a:gd name="T9" fmla="*/ 1275 h 1275"/>
                <a:gd name="T10" fmla="*/ 0 w 1326"/>
                <a:gd name="T11" fmla="*/ 0 h 1275"/>
                <a:gd name="T12" fmla="*/ 419 w 1326"/>
                <a:gd name="T13" fmla="*/ 0 h 1275"/>
              </a:gdLst>
              <a:ahLst/>
              <a:cxnLst>
                <a:cxn ang="0">
                  <a:pos x="T0" y="T1"/>
                </a:cxn>
                <a:cxn ang="0">
                  <a:pos x="T2" y="T3"/>
                </a:cxn>
                <a:cxn ang="0">
                  <a:pos x="T4" y="T5"/>
                </a:cxn>
                <a:cxn ang="0">
                  <a:pos x="T6" y="T7"/>
                </a:cxn>
                <a:cxn ang="0">
                  <a:pos x="T8" y="T9"/>
                </a:cxn>
                <a:cxn ang="0">
                  <a:pos x="T10" y="T11"/>
                </a:cxn>
                <a:cxn ang="0">
                  <a:pos x="T12" y="T13"/>
                </a:cxn>
              </a:cxnLst>
              <a:rect l="0" t="0" r="r" b="b"/>
              <a:pathLst>
                <a:path w="1326" h="1275">
                  <a:moveTo>
                    <a:pt x="419" y="0"/>
                  </a:moveTo>
                  <a:lnTo>
                    <a:pt x="590" y="1010"/>
                  </a:lnTo>
                  <a:lnTo>
                    <a:pt x="1291" y="951"/>
                  </a:lnTo>
                  <a:lnTo>
                    <a:pt x="1326" y="1275"/>
                  </a:lnTo>
                  <a:lnTo>
                    <a:pt x="141" y="1275"/>
                  </a:lnTo>
                  <a:lnTo>
                    <a:pt x="0" y="0"/>
                  </a:lnTo>
                  <a:lnTo>
                    <a:pt x="419" y="0"/>
                  </a:lnTo>
                  <a:close/>
                </a:path>
              </a:pathLst>
            </a:custGeom>
            <a:solidFill>
              <a:srgbClr val="508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4" name="Freeform 316">
              <a:extLst>
                <a:ext uri="{FF2B5EF4-FFF2-40B4-BE49-F238E27FC236}">
                  <a16:creationId xmlns:a16="http://schemas.microsoft.com/office/drawing/2014/main" id="{5CF61D1C-8273-E4E7-D67C-C69C02115055}"/>
                </a:ext>
              </a:extLst>
            </p:cNvPr>
            <p:cNvSpPr>
              <a:spLocks/>
            </p:cNvSpPr>
            <p:nvPr/>
          </p:nvSpPr>
          <p:spPr bwMode="auto">
            <a:xfrm>
              <a:off x="15681325" y="8683625"/>
              <a:ext cx="1377950" cy="2928938"/>
            </a:xfrm>
            <a:custGeom>
              <a:avLst/>
              <a:gdLst>
                <a:gd name="T0" fmla="*/ 0 w 1811"/>
                <a:gd name="T1" fmla="*/ 0 h 3849"/>
                <a:gd name="T2" fmla="*/ 1009 w 1811"/>
                <a:gd name="T3" fmla="*/ 2039 h 3849"/>
                <a:gd name="T4" fmla="*/ 1055 w 1811"/>
                <a:gd name="T5" fmla="*/ 3849 h 3849"/>
                <a:gd name="T6" fmla="*/ 1605 w 1811"/>
                <a:gd name="T7" fmla="*/ 3849 h 3849"/>
                <a:gd name="T8" fmla="*/ 1711 w 1811"/>
                <a:gd name="T9" fmla="*/ 476 h 3849"/>
                <a:gd name="T10" fmla="*/ 509 w 1811"/>
                <a:gd name="T11" fmla="*/ 0 h 3849"/>
                <a:gd name="T12" fmla="*/ 0 w 1811"/>
                <a:gd name="T13" fmla="*/ 0 h 3849"/>
              </a:gdLst>
              <a:ahLst/>
              <a:cxnLst>
                <a:cxn ang="0">
                  <a:pos x="T0" y="T1"/>
                </a:cxn>
                <a:cxn ang="0">
                  <a:pos x="T2" y="T3"/>
                </a:cxn>
                <a:cxn ang="0">
                  <a:pos x="T4" y="T5"/>
                </a:cxn>
                <a:cxn ang="0">
                  <a:pos x="T6" y="T7"/>
                </a:cxn>
                <a:cxn ang="0">
                  <a:pos x="T8" y="T9"/>
                </a:cxn>
                <a:cxn ang="0">
                  <a:pos x="T10" y="T11"/>
                </a:cxn>
                <a:cxn ang="0">
                  <a:pos x="T12" y="T13"/>
                </a:cxn>
              </a:cxnLst>
              <a:rect l="0" t="0" r="r" b="b"/>
              <a:pathLst>
                <a:path w="1811" h="3849">
                  <a:moveTo>
                    <a:pt x="0" y="0"/>
                  </a:moveTo>
                  <a:cubicBezTo>
                    <a:pt x="0" y="0"/>
                    <a:pt x="971" y="967"/>
                    <a:pt x="1009" y="2039"/>
                  </a:cubicBezTo>
                  <a:cubicBezTo>
                    <a:pt x="1030" y="2606"/>
                    <a:pt x="1055" y="3849"/>
                    <a:pt x="1055" y="3849"/>
                  </a:cubicBezTo>
                  <a:lnTo>
                    <a:pt x="1605" y="3849"/>
                  </a:lnTo>
                  <a:cubicBezTo>
                    <a:pt x="1605" y="3849"/>
                    <a:pt x="1811" y="889"/>
                    <a:pt x="1711" y="476"/>
                  </a:cubicBezTo>
                  <a:cubicBezTo>
                    <a:pt x="1637" y="172"/>
                    <a:pt x="509" y="0"/>
                    <a:pt x="509" y="0"/>
                  </a:cubicBezTo>
                  <a:lnTo>
                    <a:pt x="0" y="0"/>
                  </a:lnTo>
                  <a:close/>
                </a:path>
              </a:pathLst>
            </a:custGeom>
            <a:solidFill>
              <a:srgbClr val="CC21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7" name="Freeform 317">
              <a:extLst>
                <a:ext uri="{FF2B5EF4-FFF2-40B4-BE49-F238E27FC236}">
                  <a16:creationId xmlns:a16="http://schemas.microsoft.com/office/drawing/2014/main" id="{88893711-2899-AA24-CC00-EBEAEDDA3AAD}"/>
                </a:ext>
              </a:extLst>
            </p:cNvPr>
            <p:cNvSpPr>
              <a:spLocks/>
            </p:cNvSpPr>
            <p:nvPr/>
          </p:nvSpPr>
          <p:spPr bwMode="auto">
            <a:xfrm>
              <a:off x="15382875" y="6829425"/>
              <a:ext cx="385763" cy="571500"/>
            </a:xfrm>
            <a:custGeom>
              <a:avLst/>
              <a:gdLst>
                <a:gd name="T0" fmla="*/ 0 w 506"/>
                <a:gd name="T1" fmla="*/ 0 h 751"/>
                <a:gd name="T2" fmla="*/ 0 w 506"/>
                <a:gd name="T3" fmla="*/ 528 h 751"/>
                <a:gd name="T4" fmla="*/ 372 w 506"/>
                <a:gd name="T5" fmla="*/ 728 h 751"/>
                <a:gd name="T6" fmla="*/ 372 w 506"/>
                <a:gd name="T7" fmla="*/ 728 h 751"/>
                <a:gd name="T8" fmla="*/ 449 w 506"/>
                <a:gd name="T9" fmla="*/ 528 h 751"/>
                <a:gd name="T10" fmla="*/ 449 w 506"/>
                <a:gd name="T11" fmla="*/ 528 h 751"/>
                <a:gd name="T12" fmla="*/ 449 w 506"/>
                <a:gd name="T13" fmla="*/ 0 h 751"/>
                <a:gd name="T14" fmla="*/ 0 w 506"/>
                <a:gd name="T15" fmla="*/ 0 h 7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6" h="751">
                  <a:moveTo>
                    <a:pt x="0" y="0"/>
                  </a:moveTo>
                  <a:lnTo>
                    <a:pt x="0" y="528"/>
                  </a:lnTo>
                  <a:cubicBezTo>
                    <a:pt x="0" y="528"/>
                    <a:pt x="178" y="751"/>
                    <a:pt x="372" y="728"/>
                  </a:cubicBezTo>
                  <a:lnTo>
                    <a:pt x="372" y="728"/>
                  </a:lnTo>
                  <a:cubicBezTo>
                    <a:pt x="506" y="712"/>
                    <a:pt x="449" y="528"/>
                    <a:pt x="449" y="528"/>
                  </a:cubicBezTo>
                  <a:lnTo>
                    <a:pt x="449" y="528"/>
                  </a:lnTo>
                  <a:lnTo>
                    <a:pt x="449" y="0"/>
                  </a:lnTo>
                  <a:lnTo>
                    <a:pt x="0" y="0"/>
                  </a:lnTo>
                  <a:close/>
                </a:path>
              </a:pathLst>
            </a:custGeom>
            <a:gradFill>
              <a:gsLst>
                <a:gs pos="81000">
                  <a:srgbClr val="F27556"/>
                </a:gs>
                <a:gs pos="12000">
                  <a:srgbClr val="FE8F69"/>
                </a:gs>
                <a:gs pos="100000">
                  <a:srgbClr val="E55A42"/>
                </a:gs>
              </a:gsLst>
              <a:lin ang="150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8" name="Freeform 318">
              <a:extLst>
                <a:ext uri="{FF2B5EF4-FFF2-40B4-BE49-F238E27FC236}">
                  <a16:creationId xmlns:a16="http://schemas.microsoft.com/office/drawing/2014/main" id="{37A1E798-378C-2790-8102-21F7F1B55764}"/>
                </a:ext>
              </a:extLst>
            </p:cNvPr>
            <p:cNvSpPr>
              <a:spLocks/>
            </p:cNvSpPr>
            <p:nvPr/>
          </p:nvSpPr>
          <p:spPr bwMode="auto">
            <a:xfrm>
              <a:off x="15486063" y="6829425"/>
              <a:ext cx="238125" cy="341313"/>
            </a:xfrm>
            <a:custGeom>
              <a:avLst/>
              <a:gdLst>
                <a:gd name="T0" fmla="*/ 313 w 313"/>
                <a:gd name="T1" fmla="*/ 449 h 449"/>
                <a:gd name="T2" fmla="*/ 313 w 313"/>
                <a:gd name="T3" fmla="*/ 0 h 449"/>
                <a:gd name="T4" fmla="*/ 0 w 313"/>
                <a:gd name="T5" fmla="*/ 0 h 449"/>
                <a:gd name="T6" fmla="*/ 313 w 313"/>
                <a:gd name="T7" fmla="*/ 449 h 449"/>
              </a:gdLst>
              <a:ahLst/>
              <a:cxnLst>
                <a:cxn ang="0">
                  <a:pos x="T0" y="T1"/>
                </a:cxn>
                <a:cxn ang="0">
                  <a:pos x="T2" y="T3"/>
                </a:cxn>
                <a:cxn ang="0">
                  <a:pos x="T4" y="T5"/>
                </a:cxn>
                <a:cxn ang="0">
                  <a:pos x="T6" y="T7"/>
                </a:cxn>
              </a:cxnLst>
              <a:rect l="0" t="0" r="r" b="b"/>
              <a:pathLst>
                <a:path w="313" h="449">
                  <a:moveTo>
                    <a:pt x="313" y="449"/>
                  </a:moveTo>
                  <a:lnTo>
                    <a:pt x="313" y="0"/>
                  </a:lnTo>
                  <a:lnTo>
                    <a:pt x="0" y="0"/>
                  </a:lnTo>
                  <a:cubicBezTo>
                    <a:pt x="10" y="105"/>
                    <a:pt x="59" y="416"/>
                    <a:pt x="313" y="449"/>
                  </a:cubicBezTo>
                  <a:close/>
                </a:path>
              </a:pathLst>
            </a:custGeom>
            <a:solidFill>
              <a:srgbClr val="E55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49" name="Freeform 319">
              <a:extLst>
                <a:ext uri="{FF2B5EF4-FFF2-40B4-BE49-F238E27FC236}">
                  <a16:creationId xmlns:a16="http://schemas.microsoft.com/office/drawing/2014/main" id="{7751D7D6-1E29-34E8-B6AD-4B62CE2013BF}"/>
                </a:ext>
              </a:extLst>
            </p:cNvPr>
            <p:cNvSpPr>
              <a:spLocks/>
            </p:cNvSpPr>
            <p:nvPr/>
          </p:nvSpPr>
          <p:spPr bwMode="auto">
            <a:xfrm>
              <a:off x="14792325" y="7240588"/>
              <a:ext cx="735013" cy="1443038"/>
            </a:xfrm>
            <a:custGeom>
              <a:avLst/>
              <a:gdLst>
                <a:gd name="T0" fmla="*/ 323 w 966"/>
                <a:gd name="T1" fmla="*/ 63 h 1896"/>
                <a:gd name="T2" fmla="*/ 0 w 966"/>
                <a:gd name="T3" fmla="*/ 1896 h 1896"/>
                <a:gd name="T4" fmla="*/ 763 w 966"/>
                <a:gd name="T5" fmla="*/ 1896 h 1896"/>
                <a:gd name="T6" fmla="*/ 707 w 966"/>
                <a:gd name="T7" fmla="*/ 0 h 1896"/>
                <a:gd name="T8" fmla="*/ 707 w 966"/>
                <a:gd name="T9" fmla="*/ 0 h 1896"/>
                <a:gd name="T10" fmla="*/ 323 w 966"/>
                <a:gd name="T11" fmla="*/ 63 h 1896"/>
              </a:gdLst>
              <a:ahLst/>
              <a:cxnLst>
                <a:cxn ang="0">
                  <a:pos x="T0" y="T1"/>
                </a:cxn>
                <a:cxn ang="0">
                  <a:pos x="T2" y="T3"/>
                </a:cxn>
                <a:cxn ang="0">
                  <a:pos x="T4" y="T5"/>
                </a:cxn>
                <a:cxn ang="0">
                  <a:pos x="T6" y="T7"/>
                </a:cxn>
                <a:cxn ang="0">
                  <a:pos x="T8" y="T9"/>
                </a:cxn>
                <a:cxn ang="0">
                  <a:pos x="T10" y="T11"/>
                </a:cxn>
              </a:cxnLst>
              <a:rect l="0" t="0" r="r" b="b"/>
              <a:pathLst>
                <a:path w="966" h="1896">
                  <a:moveTo>
                    <a:pt x="323" y="63"/>
                  </a:moveTo>
                  <a:lnTo>
                    <a:pt x="0" y="1896"/>
                  </a:lnTo>
                  <a:lnTo>
                    <a:pt x="763" y="1896"/>
                  </a:lnTo>
                  <a:cubicBezTo>
                    <a:pt x="966" y="1100"/>
                    <a:pt x="786" y="288"/>
                    <a:pt x="707" y="0"/>
                  </a:cubicBezTo>
                  <a:lnTo>
                    <a:pt x="707" y="0"/>
                  </a:lnTo>
                  <a:lnTo>
                    <a:pt x="323" y="63"/>
                  </a:lnTo>
                  <a:close/>
                </a:path>
              </a:pathLst>
            </a:custGeom>
            <a:gradFill>
              <a:gsLst>
                <a:gs pos="54000">
                  <a:srgbClr val="5DA060"/>
                </a:gs>
                <a:gs pos="100000">
                  <a:srgbClr val="6FB574"/>
                </a:gs>
              </a:gsLst>
              <a:lin ang="150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0" name="Freeform 320">
              <a:extLst>
                <a:ext uri="{FF2B5EF4-FFF2-40B4-BE49-F238E27FC236}">
                  <a16:creationId xmlns:a16="http://schemas.microsoft.com/office/drawing/2014/main" id="{FCA37146-9F34-BA8A-873E-5CCFF06FB04A}"/>
                </a:ext>
              </a:extLst>
            </p:cNvPr>
            <p:cNvSpPr>
              <a:spLocks/>
            </p:cNvSpPr>
            <p:nvPr/>
          </p:nvSpPr>
          <p:spPr bwMode="auto">
            <a:xfrm>
              <a:off x="15787688" y="7240588"/>
              <a:ext cx="474663" cy="1443038"/>
            </a:xfrm>
            <a:custGeom>
              <a:avLst/>
              <a:gdLst>
                <a:gd name="T0" fmla="*/ 39 w 624"/>
                <a:gd name="T1" fmla="*/ 1895 h 1895"/>
                <a:gd name="T2" fmla="*/ 369 w 624"/>
                <a:gd name="T3" fmla="*/ 1895 h 1895"/>
                <a:gd name="T4" fmla="*/ 467 w 624"/>
                <a:gd name="T5" fmla="*/ 1124 h 1895"/>
                <a:gd name="T6" fmla="*/ 469 w 624"/>
                <a:gd name="T7" fmla="*/ 1122 h 1895"/>
                <a:gd name="T8" fmla="*/ 577 w 624"/>
                <a:gd name="T9" fmla="*/ 653 h 1895"/>
                <a:gd name="T10" fmla="*/ 577 w 624"/>
                <a:gd name="T11" fmla="*/ 653 h 1895"/>
                <a:gd name="T12" fmla="*/ 481 w 624"/>
                <a:gd name="T13" fmla="*/ 314 h 1895"/>
                <a:gd name="T14" fmla="*/ 154 w 624"/>
                <a:gd name="T15" fmla="*/ 25 h 1895"/>
                <a:gd name="T16" fmla="*/ 154 w 624"/>
                <a:gd name="T17" fmla="*/ 25 h 1895"/>
                <a:gd name="T18" fmla="*/ 0 w 624"/>
                <a:gd name="T19" fmla="*/ 0 h 1895"/>
                <a:gd name="T20" fmla="*/ 39 w 624"/>
                <a:gd name="T21" fmla="*/ 1895 h 1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4" h="1895">
                  <a:moveTo>
                    <a:pt x="39" y="1895"/>
                  </a:moveTo>
                  <a:lnTo>
                    <a:pt x="369" y="1895"/>
                  </a:lnTo>
                  <a:lnTo>
                    <a:pt x="467" y="1124"/>
                  </a:lnTo>
                  <a:lnTo>
                    <a:pt x="469" y="1122"/>
                  </a:lnTo>
                  <a:cubicBezTo>
                    <a:pt x="583" y="995"/>
                    <a:pt x="624" y="817"/>
                    <a:pt x="577" y="653"/>
                  </a:cubicBezTo>
                  <a:lnTo>
                    <a:pt x="577" y="653"/>
                  </a:lnTo>
                  <a:lnTo>
                    <a:pt x="481" y="314"/>
                  </a:lnTo>
                  <a:cubicBezTo>
                    <a:pt x="437" y="162"/>
                    <a:pt x="310" y="49"/>
                    <a:pt x="154" y="25"/>
                  </a:cubicBezTo>
                  <a:lnTo>
                    <a:pt x="154" y="25"/>
                  </a:lnTo>
                  <a:lnTo>
                    <a:pt x="0" y="0"/>
                  </a:lnTo>
                  <a:cubicBezTo>
                    <a:pt x="59" y="256"/>
                    <a:pt x="177" y="938"/>
                    <a:pt x="39" y="1895"/>
                  </a:cubicBezTo>
                </a:path>
              </a:pathLst>
            </a:custGeom>
            <a:gradFill>
              <a:gsLst>
                <a:gs pos="54000">
                  <a:srgbClr val="5DA060"/>
                </a:gs>
                <a:gs pos="100000">
                  <a:srgbClr val="6FB574"/>
                </a:gs>
              </a:gsLst>
              <a:lin ang="150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1" name="Freeform: Shape 50">
              <a:extLst>
                <a:ext uri="{FF2B5EF4-FFF2-40B4-BE49-F238E27FC236}">
                  <a16:creationId xmlns:a16="http://schemas.microsoft.com/office/drawing/2014/main" id="{326B090E-12ED-2795-E2BB-2FEBEBF22E92}"/>
                </a:ext>
              </a:extLst>
            </p:cNvPr>
            <p:cNvSpPr>
              <a:spLocks/>
            </p:cNvSpPr>
            <p:nvPr/>
          </p:nvSpPr>
          <p:spPr bwMode="auto">
            <a:xfrm>
              <a:off x="15125074" y="7240588"/>
              <a:ext cx="928446" cy="1443038"/>
            </a:xfrm>
            <a:custGeom>
              <a:avLst/>
              <a:gdLst>
                <a:gd name="connsiteX0" fmla="*/ 662613 w 928446"/>
                <a:gd name="connsiteY0" fmla="*/ 0 h 1443038"/>
                <a:gd name="connsiteX1" fmla="*/ 783828 w 928446"/>
                <a:gd name="connsiteY1" fmla="*/ 19038 h 1443038"/>
                <a:gd name="connsiteX2" fmla="*/ 923340 w 928446"/>
                <a:gd name="connsiteY2" fmla="*/ 380749 h 1443038"/>
                <a:gd name="connsiteX3" fmla="*/ 913429 w 928446"/>
                <a:gd name="connsiteY3" fmla="*/ 455376 h 1443038"/>
                <a:gd name="connsiteX4" fmla="*/ 834906 w 928446"/>
                <a:gd name="connsiteY4" fmla="*/ 563508 h 1443038"/>
                <a:gd name="connsiteX5" fmla="*/ 905043 w 928446"/>
                <a:gd name="connsiteY5" fmla="*/ 657934 h 1443038"/>
                <a:gd name="connsiteX6" fmla="*/ 918766 w 928446"/>
                <a:gd name="connsiteY6" fmla="*/ 722661 h 1443038"/>
                <a:gd name="connsiteX7" fmla="*/ 749522 w 928446"/>
                <a:gd name="connsiteY7" fmla="*/ 1443038 h 1443038"/>
                <a:gd name="connsiteX8" fmla="*/ 692345 w 928446"/>
                <a:gd name="connsiteY8" fmla="*/ 1443038 h 1443038"/>
                <a:gd name="connsiteX9" fmla="*/ 662613 w 928446"/>
                <a:gd name="connsiteY9" fmla="*/ 0 h 1443038"/>
                <a:gd name="connsiteX10" fmla="*/ 204782 w 928446"/>
                <a:gd name="connsiteY10" fmla="*/ 0 h 1443038"/>
                <a:gd name="connsiteX11" fmla="*/ 247480 w 928446"/>
                <a:gd name="connsiteY11" fmla="*/ 1443038 h 1443038"/>
                <a:gd name="connsiteX12" fmla="*/ 164370 w 928446"/>
                <a:gd name="connsiteY12" fmla="*/ 1443038 h 1443038"/>
                <a:gd name="connsiteX13" fmla="*/ 17212 w 928446"/>
                <a:gd name="connsiteY13" fmla="*/ 783929 h 1443038"/>
                <a:gd name="connsiteX14" fmla="*/ 38562 w 928446"/>
                <a:gd name="connsiteY14" fmla="*/ 711625 h 1443038"/>
                <a:gd name="connsiteX15" fmla="*/ 176570 w 928446"/>
                <a:gd name="connsiteY15" fmla="*/ 577672 h 1443038"/>
                <a:gd name="connsiteX16" fmla="*/ 23312 w 928446"/>
                <a:gd name="connsiteY16" fmla="*/ 427736 h 1443038"/>
                <a:gd name="connsiteX17" fmla="*/ 1963 w 928446"/>
                <a:gd name="connsiteY17" fmla="*/ 355432 h 1443038"/>
                <a:gd name="connsiteX18" fmla="*/ 78973 w 928446"/>
                <a:gd name="connsiteY18" fmla="*/ 20550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8446" h="1443038">
                  <a:moveTo>
                    <a:pt x="662613" y="0"/>
                  </a:moveTo>
                  <a:lnTo>
                    <a:pt x="783828" y="19038"/>
                  </a:lnTo>
                  <a:lnTo>
                    <a:pt x="923340" y="380749"/>
                  </a:lnTo>
                  <a:cubicBezTo>
                    <a:pt x="932488" y="405878"/>
                    <a:pt x="929439" y="434054"/>
                    <a:pt x="913429" y="455376"/>
                  </a:cubicBezTo>
                  <a:lnTo>
                    <a:pt x="834906" y="563508"/>
                  </a:lnTo>
                  <a:lnTo>
                    <a:pt x="905043" y="657934"/>
                  </a:lnTo>
                  <a:cubicBezTo>
                    <a:pt x="918766" y="676210"/>
                    <a:pt x="924102" y="700578"/>
                    <a:pt x="918766" y="722661"/>
                  </a:cubicBezTo>
                  <a:lnTo>
                    <a:pt x="749522" y="1443038"/>
                  </a:lnTo>
                  <a:lnTo>
                    <a:pt x="692345" y="1443038"/>
                  </a:lnTo>
                  <a:cubicBezTo>
                    <a:pt x="797551" y="714285"/>
                    <a:pt x="707592" y="194944"/>
                    <a:pt x="662613" y="0"/>
                  </a:cubicBezTo>
                  <a:close/>
                  <a:moveTo>
                    <a:pt x="204782" y="0"/>
                  </a:moveTo>
                  <a:cubicBezTo>
                    <a:pt x="265017" y="219196"/>
                    <a:pt x="402263" y="837206"/>
                    <a:pt x="247480" y="1443038"/>
                  </a:cubicBezTo>
                  <a:lnTo>
                    <a:pt x="164370" y="1443038"/>
                  </a:lnTo>
                  <a:lnTo>
                    <a:pt x="17212" y="783929"/>
                  </a:lnTo>
                  <a:cubicBezTo>
                    <a:pt x="11113" y="758052"/>
                    <a:pt x="19500" y="730652"/>
                    <a:pt x="38562" y="711625"/>
                  </a:cubicBezTo>
                  <a:lnTo>
                    <a:pt x="176570" y="577672"/>
                  </a:lnTo>
                  <a:lnTo>
                    <a:pt x="23312" y="427736"/>
                  </a:lnTo>
                  <a:cubicBezTo>
                    <a:pt x="4250" y="409470"/>
                    <a:pt x="-4137" y="381309"/>
                    <a:pt x="1963" y="355432"/>
                  </a:cubicBezTo>
                  <a:lnTo>
                    <a:pt x="78973" y="20550"/>
                  </a:lnTo>
                  <a:close/>
                </a:path>
              </a:pathLst>
            </a:custGeom>
            <a:solidFill>
              <a:srgbClr val="6FB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2" name="Freeform 323">
              <a:extLst>
                <a:ext uri="{FF2B5EF4-FFF2-40B4-BE49-F238E27FC236}">
                  <a16:creationId xmlns:a16="http://schemas.microsoft.com/office/drawing/2014/main" id="{1194E56C-D69B-F2DC-92EF-23A569692DA0}"/>
                </a:ext>
              </a:extLst>
            </p:cNvPr>
            <p:cNvSpPr>
              <a:spLocks/>
            </p:cNvSpPr>
            <p:nvPr/>
          </p:nvSpPr>
          <p:spPr bwMode="auto">
            <a:xfrm>
              <a:off x="14435138" y="7288213"/>
              <a:ext cx="1690688" cy="1139825"/>
            </a:xfrm>
            <a:custGeom>
              <a:avLst/>
              <a:gdLst>
                <a:gd name="T0" fmla="*/ 791 w 2222"/>
                <a:gd name="T1" fmla="*/ 0 h 1497"/>
                <a:gd name="T2" fmla="*/ 0 w 2222"/>
                <a:gd name="T3" fmla="*/ 1497 h 1497"/>
                <a:gd name="T4" fmla="*/ 2222 w 2222"/>
                <a:gd name="T5" fmla="*/ 1497 h 1497"/>
                <a:gd name="T6" fmla="*/ 2194 w 2222"/>
                <a:gd name="T7" fmla="*/ 1232 h 1497"/>
                <a:gd name="T8" fmla="*/ 694 w 2222"/>
                <a:gd name="T9" fmla="*/ 1129 h 1497"/>
                <a:gd name="T10" fmla="*/ 791 w 2222"/>
                <a:gd name="T11" fmla="*/ 0 h 1497"/>
              </a:gdLst>
              <a:ahLst/>
              <a:cxnLst>
                <a:cxn ang="0">
                  <a:pos x="T0" y="T1"/>
                </a:cxn>
                <a:cxn ang="0">
                  <a:pos x="T2" y="T3"/>
                </a:cxn>
                <a:cxn ang="0">
                  <a:pos x="T4" y="T5"/>
                </a:cxn>
                <a:cxn ang="0">
                  <a:pos x="T6" y="T7"/>
                </a:cxn>
                <a:cxn ang="0">
                  <a:pos x="T8" y="T9"/>
                </a:cxn>
                <a:cxn ang="0">
                  <a:pos x="T10" y="T11"/>
                </a:cxn>
              </a:cxnLst>
              <a:rect l="0" t="0" r="r" b="b"/>
              <a:pathLst>
                <a:path w="2222" h="1497">
                  <a:moveTo>
                    <a:pt x="791" y="0"/>
                  </a:moveTo>
                  <a:cubicBezTo>
                    <a:pt x="791" y="0"/>
                    <a:pt x="0" y="95"/>
                    <a:pt x="0" y="1497"/>
                  </a:cubicBezTo>
                  <a:lnTo>
                    <a:pt x="2222" y="1497"/>
                  </a:lnTo>
                  <a:lnTo>
                    <a:pt x="2194" y="1232"/>
                  </a:lnTo>
                  <a:lnTo>
                    <a:pt x="694" y="1129"/>
                  </a:lnTo>
                  <a:lnTo>
                    <a:pt x="791" y="0"/>
                  </a:lnTo>
                  <a:close/>
                </a:path>
              </a:pathLst>
            </a:custGeom>
            <a:solidFill>
              <a:srgbClr val="6FB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3" name="Freeform 324">
              <a:extLst>
                <a:ext uri="{FF2B5EF4-FFF2-40B4-BE49-F238E27FC236}">
                  <a16:creationId xmlns:a16="http://schemas.microsoft.com/office/drawing/2014/main" id="{056ED453-E6F5-9926-6AED-D8054CFB2BB4}"/>
                </a:ext>
              </a:extLst>
            </p:cNvPr>
            <p:cNvSpPr>
              <a:spLocks/>
            </p:cNvSpPr>
            <p:nvPr/>
          </p:nvSpPr>
          <p:spPr bwMode="auto">
            <a:xfrm>
              <a:off x="16106775" y="8170863"/>
              <a:ext cx="625475" cy="261938"/>
            </a:xfrm>
            <a:custGeom>
              <a:avLst/>
              <a:gdLst>
                <a:gd name="T0" fmla="*/ 0 w 821"/>
                <a:gd name="T1" fmla="*/ 102 h 346"/>
                <a:gd name="T2" fmla="*/ 366 w 821"/>
                <a:gd name="T3" fmla="*/ 3 h 346"/>
                <a:gd name="T4" fmla="*/ 403 w 821"/>
                <a:gd name="T5" fmla="*/ 6 h 346"/>
                <a:gd name="T6" fmla="*/ 453 w 821"/>
                <a:gd name="T7" fmla="*/ 27 h 346"/>
                <a:gd name="T8" fmla="*/ 493 w 821"/>
                <a:gd name="T9" fmla="*/ 9 h 346"/>
                <a:gd name="T10" fmla="*/ 549 w 821"/>
                <a:gd name="T11" fmla="*/ 14 h 346"/>
                <a:gd name="T12" fmla="*/ 575 w 821"/>
                <a:gd name="T13" fmla="*/ 33 h 346"/>
                <a:gd name="T14" fmla="*/ 604 w 821"/>
                <a:gd name="T15" fmla="*/ 20 h 346"/>
                <a:gd name="T16" fmla="*/ 673 w 821"/>
                <a:gd name="T17" fmla="*/ 41 h 346"/>
                <a:gd name="T18" fmla="*/ 821 w 821"/>
                <a:gd name="T19" fmla="*/ 262 h 346"/>
                <a:gd name="T20" fmla="*/ 432 w 821"/>
                <a:gd name="T21" fmla="*/ 273 h 346"/>
                <a:gd name="T22" fmla="*/ 383 w 821"/>
                <a:gd name="T23" fmla="*/ 203 h 346"/>
                <a:gd name="T24" fmla="*/ 25 w 821"/>
                <a:gd name="T25" fmla="*/ 338 h 346"/>
                <a:gd name="T26" fmla="*/ 0 w 821"/>
                <a:gd name="T27" fmla="*/ 10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1" h="346">
                  <a:moveTo>
                    <a:pt x="0" y="102"/>
                  </a:moveTo>
                  <a:lnTo>
                    <a:pt x="366" y="3"/>
                  </a:lnTo>
                  <a:cubicBezTo>
                    <a:pt x="378" y="0"/>
                    <a:pt x="391" y="0"/>
                    <a:pt x="403" y="6"/>
                  </a:cubicBezTo>
                  <a:lnTo>
                    <a:pt x="453" y="27"/>
                  </a:lnTo>
                  <a:lnTo>
                    <a:pt x="493" y="9"/>
                  </a:lnTo>
                  <a:cubicBezTo>
                    <a:pt x="511" y="1"/>
                    <a:pt x="533" y="3"/>
                    <a:pt x="549" y="14"/>
                  </a:cubicBezTo>
                  <a:lnTo>
                    <a:pt x="575" y="33"/>
                  </a:lnTo>
                  <a:lnTo>
                    <a:pt x="604" y="20"/>
                  </a:lnTo>
                  <a:cubicBezTo>
                    <a:pt x="629" y="9"/>
                    <a:pt x="658" y="18"/>
                    <a:pt x="673" y="41"/>
                  </a:cubicBezTo>
                  <a:lnTo>
                    <a:pt x="821" y="262"/>
                  </a:lnTo>
                  <a:lnTo>
                    <a:pt x="432" y="273"/>
                  </a:lnTo>
                  <a:lnTo>
                    <a:pt x="383" y="203"/>
                  </a:lnTo>
                  <a:cubicBezTo>
                    <a:pt x="383" y="203"/>
                    <a:pt x="367" y="346"/>
                    <a:pt x="25" y="338"/>
                  </a:cubicBezTo>
                  <a:lnTo>
                    <a:pt x="0" y="102"/>
                  </a:lnTo>
                  <a:close/>
                </a:path>
              </a:pathLst>
            </a:custGeom>
            <a:solidFill>
              <a:srgbClr val="FE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 name="Freeform 325">
              <a:extLst>
                <a:ext uri="{FF2B5EF4-FFF2-40B4-BE49-F238E27FC236}">
                  <a16:creationId xmlns:a16="http://schemas.microsoft.com/office/drawing/2014/main" id="{4CFD4BF8-E4CE-7ADF-E7F7-F49BAFA762B7}"/>
                </a:ext>
              </a:extLst>
            </p:cNvPr>
            <p:cNvSpPr>
              <a:spLocks/>
            </p:cNvSpPr>
            <p:nvPr/>
          </p:nvSpPr>
          <p:spPr bwMode="auto">
            <a:xfrm>
              <a:off x="16813213" y="8134350"/>
              <a:ext cx="625475" cy="261938"/>
            </a:xfrm>
            <a:custGeom>
              <a:avLst/>
              <a:gdLst>
                <a:gd name="T0" fmla="*/ 0 w 821"/>
                <a:gd name="T1" fmla="*/ 102 h 346"/>
                <a:gd name="T2" fmla="*/ 365 w 821"/>
                <a:gd name="T3" fmla="*/ 3 h 346"/>
                <a:gd name="T4" fmla="*/ 402 w 821"/>
                <a:gd name="T5" fmla="*/ 6 h 346"/>
                <a:gd name="T6" fmla="*/ 452 w 821"/>
                <a:gd name="T7" fmla="*/ 27 h 346"/>
                <a:gd name="T8" fmla="*/ 492 w 821"/>
                <a:gd name="T9" fmla="*/ 9 h 346"/>
                <a:gd name="T10" fmla="*/ 549 w 821"/>
                <a:gd name="T11" fmla="*/ 14 h 346"/>
                <a:gd name="T12" fmla="*/ 575 w 821"/>
                <a:gd name="T13" fmla="*/ 33 h 346"/>
                <a:gd name="T14" fmla="*/ 603 w 821"/>
                <a:gd name="T15" fmla="*/ 20 h 346"/>
                <a:gd name="T16" fmla="*/ 673 w 821"/>
                <a:gd name="T17" fmla="*/ 41 h 346"/>
                <a:gd name="T18" fmla="*/ 821 w 821"/>
                <a:gd name="T19" fmla="*/ 272 h 346"/>
                <a:gd name="T20" fmla="*/ 432 w 821"/>
                <a:gd name="T21" fmla="*/ 273 h 346"/>
                <a:gd name="T22" fmla="*/ 383 w 821"/>
                <a:gd name="T23" fmla="*/ 203 h 346"/>
                <a:gd name="T24" fmla="*/ 25 w 821"/>
                <a:gd name="T25" fmla="*/ 338 h 346"/>
                <a:gd name="T26" fmla="*/ 0 w 821"/>
                <a:gd name="T27" fmla="*/ 10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1" h="346">
                  <a:moveTo>
                    <a:pt x="0" y="102"/>
                  </a:moveTo>
                  <a:lnTo>
                    <a:pt x="365" y="3"/>
                  </a:lnTo>
                  <a:cubicBezTo>
                    <a:pt x="378" y="0"/>
                    <a:pt x="391" y="1"/>
                    <a:pt x="402" y="6"/>
                  </a:cubicBezTo>
                  <a:lnTo>
                    <a:pt x="452" y="27"/>
                  </a:lnTo>
                  <a:lnTo>
                    <a:pt x="492" y="9"/>
                  </a:lnTo>
                  <a:cubicBezTo>
                    <a:pt x="511" y="1"/>
                    <a:pt x="532" y="3"/>
                    <a:pt x="549" y="14"/>
                  </a:cubicBezTo>
                  <a:lnTo>
                    <a:pt x="575" y="33"/>
                  </a:lnTo>
                  <a:lnTo>
                    <a:pt x="603" y="20"/>
                  </a:lnTo>
                  <a:cubicBezTo>
                    <a:pt x="628" y="9"/>
                    <a:pt x="658" y="18"/>
                    <a:pt x="673" y="41"/>
                  </a:cubicBezTo>
                  <a:lnTo>
                    <a:pt x="821" y="272"/>
                  </a:lnTo>
                  <a:lnTo>
                    <a:pt x="432" y="273"/>
                  </a:lnTo>
                  <a:lnTo>
                    <a:pt x="383" y="203"/>
                  </a:lnTo>
                  <a:cubicBezTo>
                    <a:pt x="383" y="203"/>
                    <a:pt x="367" y="346"/>
                    <a:pt x="25" y="338"/>
                  </a:cubicBezTo>
                  <a:lnTo>
                    <a:pt x="0" y="102"/>
                  </a:lnTo>
                  <a:close/>
                </a:path>
              </a:pathLst>
            </a:custGeom>
            <a:solidFill>
              <a:srgbClr val="E55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 name="Freeform 326">
              <a:extLst>
                <a:ext uri="{FF2B5EF4-FFF2-40B4-BE49-F238E27FC236}">
                  <a16:creationId xmlns:a16="http://schemas.microsoft.com/office/drawing/2014/main" id="{6EA729F7-717D-B3A7-4C9B-FCEBF4246A7C}"/>
                </a:ext>
              </a:extLst>
            </p:cNvPr>
            <p:cNvSpPr>
              <a:spLocks/>
            </p:cNvSpPr>
            <p:nvPr/>
          </p:nvSpPr>
          <p:spPr bwMode="auto">
            <a:xfrm>
              <a:off x="14366875" y="8683625"/>
              <a:ext cx="2255838" cy="2928938"/>
            </a:xfrm>
            <a:custGeom>
              <a:avLst/>
              <a:gdLst>
                <a:gd name="T0" fmla="*/ 558 w 2964"/>
                <a:gd name="T1" fmla="*/ 0 h 3849"/>
                <a:gd name="T2" fmla="*/ 763 w 2964"/>
                <a:gd name="T3" fmla="*/ 1090 h 3849"/>
                <a:gd name="T4" fmla="*/ 2041 w 2964"/>
                <a:gd name="T5" fmla="*/ 1026 h 3849"/>
                <a:gd name="T6" fmla="*/ 1712 w 2964"/>
                <a:gd name="T7" fmla="*/ 2472 h 3849"/>
                <a:gd name="T8" fmla="*/ 1594 w 2964"/>
                <a:gd name="T9" fmla="*/ 3849 h 3849"/>
                <a:gd name="T10" fmla="*/ 2144 w 2964"/>
                <a:gd name="T11" fmla="*/ 3849 h 3849"/>
                <a:gd name="T12" fmla="*/ 2961 w 2964"/>
                <a:gd name="T13" fmla="*/ 456 h 3849"/>
                <a:gd name="T14" fmla="*/ 1906 w 2964"/>
                <a:gd name="T15" fmla="*/ 0 h 3849"/>
                <a:gd name="T16" fmla="*/ 558 w 2964"/>
                <a:gd name="T17" fmla="*/ 0 h 3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4" h="3849">
                  <a:moveTo>
                    <a:pt x="558" y="0"/>
                  </a:moveTo>
                  <a:cubicBezTo>
                    <a:pt x="558" y="0"/>
                    <a:pt x="0" y="809"/>
                    <a:pt x="763" y="1090"/>
                  </a:cubicBezTo>
                  <a:cubicBezTo>
                    <a:pt x="1181" y="1244"/>
                    <a:pt x="2041" y="1026"/>
                    <a:pt x="2041" y="1026"/>
                  </a:cubicBezTo>
                  <a:cubicBezTo>
                    <a:pt x="2041" y="1026"/>
                    <a:pt x="1707" y="1444"/>
                    <a:pt x="1712" y="2472"/>
                  </a:cubicBezTo>
                  <a:cubicBezTo>
                    <a:pt x="1715" y="3040"/>
                    <a:pt x="1594" y="3849"/>
                    <a:pt x="1594" y="3849"/>
                  </a:cubicBezTo>
                  <a:lnTo>
                    <a:pt x="2144" y="3849"/>
                  </a:lnTo>
                  <a:cubicBezTo>
                    <a:pt x="2144" y="3849"/>
                    <a:pt x="2964" y="768"/>
                    <a:pt x="2961" y="456"/>
                  </a:cubicBezTo>
                  <a:cubicBezTo>
                    <a:pt x="2958" y="144"/>
                    <a:pt x="1906" y="0"/>
                    <a:pt x="1906" y="0"/>
                  </a:cubicBezTo>
                  <a:lnTo>
                    <a:pt x="558" y="0"/>
                  </a:lnTo>
                  <a:close/>
                </a:path>
              </a:pathLst>
            </a:custGeom>
            <a:solidFill>
              <a:srgbClr val="F7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 name="Freeform 327">
              <a:extLst>
                <a:ext uri="{FF2B5EF4-FFF2-40B4-BE49-F238E27FC236}">
                  <a16:creationId xmlns:a16="http://schemas.microsoft.com/office/drawing/2014/main" id="{E0B3CE08-447E-0E3D-69B2-86BAA58B4C91}"/>
                </a:ext>
              </a:extLst>
            </p:cNvPr>
            <p:cNvSpPr>
              <a:spLocks/>
            </p:cNvSpPr>
            <p:nvPr/>
          </p:nvSpPr>
          <p:spPr bwMode="auto">
            <a:xfrm>
              <a:off x="15322550" y="6230938"/>
              <a:ext cx="660400" cy="790575"/>
            </a:xfrm>
            <a:custGeom>
              <a:avLst/>
              <a:gdLst>
                <a:gd name="T0" fmla="*/ 0 w 868"/>
                <a:gd name="T1" fmla="*/ 440 h 1038"/>
                <a:gd name="T2" fmla="*/ 440 w 868"/>
                <a:gd name="T3" fmla="*/ 1038 h 1038"/>
                <a:gd name="T4" fmla="*/ 440 w 868"/>
                <a:gd name="T5" fmla="*/ 1038 h 1038"/>
                <a:gd name="T6" fmla="*/ 868 w 868"/>
                <a:gd name="T7" fmla="*/ 440 h 1038"/>
                <a:gd name="T8" fmla="*/ 868 w 868"/>
                <a:gd name="T9" fmla="*/ 440 h 1038"/>
                <a:gd name="T10" fmla="*/ 440 w 868"/>
                <a:gd name="T11" fmla="*/ 0 h 1038"/>
                <a:gd name="T12" fmla="*/ 440 w 868"/>
                <a:gd name="T13" fmla="*/ 0 h 1038"/>
                <a:gd name="T14" fmla="*/ 0 w 868"/>
                <a:gd name="T15" fmla="*/ 440 h 10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8" h="1038">
                  <a:moveTo>
                    <a:pt x="0" y="440"/>
                  </a:moveTo>
                  <a:cubicBezTo>
                    <a:pt x="0" y="683"/>
                    <a:pt x="57" y="1038"/>
                    <a:pt x="440" y="1038"/>
                  </a:cubicBezTo>
                  <a:lnTo>
                    <a:pt x="440" y="1038"/>
                  </a:lnTo>
                  <a:cubicBezTo>
                    <a:pt x="823" y="1038"/>
                    <a:pt x="868" y="683"/>
                    <a:pt x="868" y="440"/>
                  </a:cubicBezTo>
                  <a:lnTo>
                    <a:pt x="868" y="440"/>
                  </a:lnTo>
                  <a:cubicBezTo>
                    <a:pt x="868" y="172"/>
                    <a:pt x="683" y="0"/>
                    <a:pt x="440" y="0"/>
                  </a:cubicBezTo>
                  <a:lnTo>
                    <a:pt x="440" y="0"/>
                  </a:lnTo>
                  <a:cubicBezTo>
                    <a:pt x="197" y="0"/>
                    <a:pt x="0" y="197"/>
                    <a:pt x="0" y="440"/>
                  </a:cubicBezTo>
                  <a:close/>
                </a:path>
              </a:pathLst>
            </a:custGeom>
            <a:gradFill>
              <a:gsLst>
                <a:gs pos="83000">
                  <a:srgbClr val="F27556"/>
                </a:gs>
                <a:gs pos="12000">
                  <a:srgbClr val="FE8F69"/>
                </a:gs>
                <a:gs pos="100000">
                  <a:srgbClr val="E55A42"/>
                </a:gs>
              </a:gsLst>
              <a:lin ang="150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 name="Freeform 328">
              <a:extLst>
                <a:ext uri="{FF2B5EF4-FFF2-40B4-BE49-F238E27FC236}">
                  <a16:creationId xmlns:a16="http://schemas.microsoft.com/office/drawing/2014/main" id="{DEF9536F-AB9E-5504-DC09-CA44A31AA37F}"/>
                </a:ext>
              </a:extLst>
            </p:cNvPr>
            <p:cNvSpPr>
              <a:spLocks/>
            </p:cNvSpPr>
            <p:nvPr/>
          </p:nvSpPr>
          <p:spPr bwMode="auto">
            <a:xfrm>
              <a:off x="14828838" y="5948363"/>
              <a:ext cx="1104900" cy="1173163"/>
            </a:xfrm>
            <a:custGeom>
              <a:avLst/>
              <a:gdLst>
                <a:gd name="T0" fmla="*/ 1436 w 1451"/>
                <a:gd name="T1" fmla="*/ 408 h 1542"/>
                <a:gd name="T2" fmla="*/ 954 w 1451"/>
                <a:gd name="T3" fmla="*/ 863 h 1542"/>
                <a:gd name="T4" fmla="*/ 782 w 1451"/>
                <a:gd name="T5" fmla="*/ 813 h 1542"/>
                <a:gd name="T6" fmla="*/ 872 w 1451"/>
                <a:gd name="T7" fmla="*/ 967 h 1542"/>
                <a:gd name="T8" fmla="*/ 827 w 1451"/>
                <a:gd name="T9" fmla="*/ 1542 h 1542"/>
                <a:gd name="T10" fmla="*/ 305 w 1451"/>
                <a:gd name="T11" fmla="*/ 1194 h 1542"/>
                <a:gd name="T12" fmla="*/ 1436 w 1451"/>
                <a:gd name="T13" fmla="*/ 408 h 1542"/>
              </a:gdLst>
              <a:ahLst/>
              <a:cxnLst>
                <a:cxn ang="0">
                  <a:pos x="T0" y="T1"/>
                </a:cxn>
                <a:cxn ang="0">
                  <a:pos x="T2" y="T3"/>
                </a:cxn>
                <a:cxn ang="0">
                  <a:pos x="T4" y="T5"/>
                </a:cxn>
                <a:cxn ang="0">
                  <a:pos x="T6" y="T7"/>
                </a:cxn>
                <a:cxn ang="0">
                  <a:pos x="T8" y="T9"/>
                </a:cxn>
                <a:cxn ang="0">
                  <a:pos x="T10" y="T11"/>
                </a:cxn>
                <a:cxn ang="0">
                  <a:pos x="T12" y="T13"/>
                </a:cxn>
              </a:cxnLst>
              <a:rect l="0" t="0" r="r" b="b"/>
              <a:pathLst>
                <a:path w="1451" h="1542">
                  <a:moveTo>
                    <a:pt x="1436" y="408"/>
                  </a:moveTo>
                  <a:cubicBezTo>
                    <a:pt x="1436" y="408"/>
                    <a:pt x="1451" y="798"/>
                    <a:pt x="954" y="863"/>
                  </a:cubicBezTo>
                  <a:cubicBezTo>
                    <a:pt x="954" y="863"/>
                    <a:pt x="878" y="674"/>
                    <a:pt x="782" y="813"/>
                  </a:cubicBezTo>
                  <a:cubicBezTo>
                    <a:pt x="686" y="951"/>
                    <a:pt x="872" y="967"/>
                    <a:pt x="872" y="967"/>
                  </a:cubicBezTo>
                  <a:cubicBezTo>
                    <a:pt x="872" y="967"/>
                    <a:pt x="701" y="1184"/>
                    <a:pt x="827" y="1542"/>
                  </a:cubicBezTo>
                  <a:cubicBezTo>
                    <a:pt x="827" y="1542"/>
                    <a:pt x="395" y="1500"/>
                    <a:pt x="305" y="1194"/>
                  </a:cubicBezTo>
                  <a:cubicBezTo>
                    <a:pt x="0" y="157"/>
                    <a:pt x="1120" y="0"/>
                    <a:pt x="1436" y="408"/>
                  </a:cubicBezTo>
                  <a:close/>
                </a:path>
              </a:pathLst>
            </a:custGeom>
            <a:solidFill>
              <a:srgbClr val="5E11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8" name="Freeform 329">
              <a:extLst>
                <a:ext uri="{FF2B5EF4-FFF2-40B4-BE49-F238E27FC236}">
                  <a16:creationId xmlns:a16="http://schemas.microsoft.com/office/drawing/2014/main" id="{2008B414-ED70-D2F7-B0EE-0437BB5DEC9B}"/>
                </a:ext>
              </a:extLst>
            </p:cNvPr>
            <p:cNvSpPr>
              <a:spLocks/>
            </p:cNvSpPr>
            <p:nvPr/>
          </p:nvSpPr>
          <p:spPr bwMode="auto">
            <a:xfrm>
              <a:off x="15790863" y="6659563"/>
              <a:ext cx="74613" cy="152400"/>
            </a:xfrm>
            <a:custGeom>
              <a:avLst/>
              <a:gdLst>
                <a:gd name="T0" fmla="*/ 48 w 98"/>
                <a:gd name="T1" fmla="*/ 200 h 200"/>
                <a:gd name="T2" fmla="*/ 4 w 98"/>
                <a:gd name="T3" fmla="*/ 186 h 200"/>
                <a:gd name="T4" fmla="*/ 3 w 98"/>
                <a:gd name="T5" fmla="*/ 176 h 200"/>
                <a:gd name="T6" fmla="*/ 12 w 98"/>
                <a:gd name="T7" fmla="*/ 175 h 200"/>
                <a:gd name="T8" fmla="*/ 84 w 98"/>
                <a:gd name="T9" fmla="*/ 177 h 200"/>
                <a:gd name="T10" fmla="*/ 52 w 98"/>
                <a:gd name="T11" fmla="*/ 9 h 200"/>
                <a:gd name="T12" fmla="*/ 58 w 98"/>
                <a:gd name="T13" fmla="*/ 1 h 200"/>
                <a:gd name="T14" fmla="*/ 65 w 98"/>
                <a:gd name="T15" fmla="*/ 7 h 200"/>
                <a:gd name="T16" fmla="*/ 98 w 98"/>
                <a:gd name="T17" fmla="*/ 179 h 200"/>
                <a:gd name="T18" fmla="*/ 95 w 98"/>
                <a:gd name="T19" fmla="*/ 186 h 200"/>
                <a:gd name="T20" fmla="*/ 48 w 9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200">
                  <a:moveTo>
                    <a:pt x="48" y="200"/>
                  </a:moveTo>
                  <a:cubicBezTo>
                    <a:pt x="34" y="200"/>
                    <a:pt x="19" y="196"/>
                    <a:pt x="4" y="186"/>
                  </a:cubicBezTo>
                  <a:cubicBezTo>
                    <a:pt x="1" y="184"/>
                    <a:pt x="0" y="179"/>
                    <a:pt x="3" y="176"/>
                  </a:cubicBezTo>
                  <a:cubicBezTo>
                    <a:pt x="5" y="173"/>
                    <a:pt x="9" y="172"/>
                    <a:pt x="12" y="175"/>
                  </a:cubicBezTo>
                  <a:cubicBezTo>
                    <a:pt x="43" y="196"/>
                    <a:pt x="73" y="183"/>
                    <a:pt x="84" y="177"/>
                  </a:cubicBezTo>
                  <a:lnTo>
                    <a:pt x="52" y="9"/>
                  </a:lnTo>
                  <a:cubicBezTo>
                    <a:pt x="51" y="5"/>
                    <a:pt x="54" y="2"/>
                    <a:pt x="58" y="1"/>
                  </a:cubicBezTo>
                  <a:cubicBezTo>
                    <a:pt x="61" y="0"/>
                    <a:pt x="65" y="3"/>
                    <a:pt x="65" y="7"/>
                  </a:cubicBezTo>
                  <a:lnTo>
                    <a:pt x="98" y="179"/>
                  </a:lnTo>
                  <a:cubicBezTo>
                    <a:pt x="98" y="182"/>
                    <a:pt x="97" y="184"/>
                    <a:pt x="95" y="186"/>
                  </a:cubicBezTo>
                  <a:cubicBezTo>
                    <a:pt x="95" y="186"/>
                    <a:pt x="74" y="200"/>
                    <a:pt x="48" y="200"/>
                  </a:cubicBezTo>
                  <a:close/>
                </a:path>
              </a:pathLst>
            </a:custGeom>
            <a:solidFill>
              <a:srgbClr val="E55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9" name="Freeform 330">
              <a:extLst>
                <a:ext uri="{FF2B5EF4-FFF2-40B4-BE49-F238E27FC236}">
                  <a16:creationId xmlns:a16="http://schemas.microsoft.com/office/drawing/2014/main" id="{1095F920-11AB-2AC2-5261-793B7F0C53F0}"/>
                </a:ext>
              </a:extLst>
            </p:cNvPr>
            <p:cNvSpPr>
              <a:spLocks/>
            </p:cNvSpPr>
            <p:nvPr/>
          </p:nvSpPr>
          <p:spPr bwMode="auto">
            <a:xfrm>
              <a:off x="15897225" y="6259513"/>
              <a:ext cx="173038" cy="352425"/>
            </a:xfrm>
            <a:custGeom>
              <a:avLst/>
              <a:gdLst>
                <a:gd name="T0" fmla="*/ 33 w 228"/>
                <a:gd name="T1" fmla="*/ 0 h 464"/>
                <a:gd name="T2" fmla="*/ 114 w 228"/>
                <a:gd name="T3" fmla="*/ 464 h 464"/>
                <a:gd name="T4" fmla="*/ 0 w 228"/>
                <a:gd name="T5" fmla="*/ 159 h 464"/>
                <a:gd name="T6" fmla="*/ 33 w 228"/>
                <a:gd name="T7" fmla="*/ 0 h 464"/>
              </a:gdLst>
              <a:ahLst/>
              <a:cxnLst>
                <a:cxn ang="0">
                  <a:pos x="T0" y="T1"/>
                </a:cxn>
                <a:cxn ang="0">
                  <a:pos x="T2" y="T3"/>
                </a:cxn>
                <a:cxn ang="0">
                  <a:pos x="T4" y="T5"/>
                </a:cxn>
                <a:cxn ang="0">
                  <a:pos x="T6" y="T7"/>
                </a:cxn>
              </a:cxnLst>
              <a:rect l="0" t="0" r="r" b="b"/>
              <a:pathLst>
                <a:path w="228" h="464">
                  <a:moveTo>
                    <a:pt x="33" y="0"/>
                  </a:moveTo>
                  <a:cubicBezTo>
                    <a:pt x="33" y="0"/>
                    <a:pt x="228" y="155"/>
                    <a:pt x="114" y="464"/>
                  </a:cubicBezTo>
                  <a:lnTo>
                    <a:pt x="0" y="159"/>
                  </a:lnTo>
                  <a:lnTo>
                    <a:pt x="33" y="0"/>
                  </a:lnTo>
                  <a:close/>
                </a:path>
              </a:pathLst>
            </a:custGeom>
            <a:solidFill>
              <a:srgbClr val="381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0" name="Freeform: Shape 59">
              <a:extLst>
                <a:ext uri="{FF2B5EF4-FFF2-40B4-BE49-F238E27FC236}">
                  <a16:creationId xmlns:a16="http://schemas.microsoft.com/office/drawing/2014/main" id="{DD608C7F-9D0E-A1CD-5DC1-4D109BAB9F3D}"/>
                </a:ext>
              </a:extLst>
            </p:cNvPr>
            <p:cNvSpPr>
              <a:spLocks noChangeArrowheads="1"/>
            </p:cNvSpPr>
            <p:nvPr/>
          </p:nvSpPr>
          <p:spPr bwMode="auto">
            <a:xfrm>
              <a:off x="13785850" y="8599488"/>
              <a:ext cx="4989514" cy="3773488"/>
            </a:xfrm>
            <a:custGeom>
              <a:avLst/>
              <a:gdLst>
                <a:gd name="connsiteX0" fmla="*/ 4813300 w 4989514"/>
                <a:gd name="connsiteY0" fmla="*/ 0 h 3773488"/>
                <a:gd name="connsiteX1" fmla="*/ 4989514 w 4989514"/>
                <a:gd name="connsiteY1" fmla="*/ 0 h 3773488"/>
                <a:gd name="connsiteX2" fmla="*/ 4989514 w 4989514"/>
                <a:gd name="connsiteY2" fmla="*/ 3773488 h 3773488"/>
                <a:gd name="connsiteX3" fmla="*/ 4813300 w 4989514"/>
                <a:gd name="connsiteY3" fmla="*/ 3773488 h 3773488"/>
                <a:gd name="connsiteX4" fmla="*/ 0 w 4989514"/>
                <a:gd name="connsiteY4" fmla="*/ 0 h 3773488"/>
                <a:gd name="connsiteX5" fmla="*/ 177800 w 4989514"/>
                <a:gd name="connsiteY5" fmla="*/ 0 h 3773488"/>
                <a:gd name="connsiteX6" fmla="*/ 177800 w 4989514"/>
                <a:gd name="connsiteY6" fmla="*/ 3773488 h 3773488"/>
                <a:gd name="connsiteX7" fmla="*/ 0 w 4989514"/>
                <a:gd name="connsiteY7" fmla="*/ 3773488 h 37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9514" h="3773488">
                  <a:moveTo>
                    <a:pt x="4813300" y="0"/>
                  </a:moveTo>
                  <a:lnTo>
                    <a:pt x="4989514" y="0"/>
                  </a:lnTo>
                  <a:lnTo>
                    <a:pt x="4989514" y="3773488"/>
                  </a:lnTo>
                  <a:lnTo>
                    <a:pt x="4813300" y="3773488"/>
                  </a:lnTo>
                  <a:close/>
                  <a:moveTo>
                    <a:pt x="0" y="0"/>
                  </a:moveTo>
                  <a:lnTo>
                    <a:pt x="177800" y="0"/>
                  </a:lnTo>
                  <a:lnTo>
                    <a:pt x="177800" y="3773488"/>
                  </a:lnTo>
                  <a:lnTo>
                    <a:pt x="0" y="3773488"/>
                  </a:lnTo>
                  <a:close/>
                </a:path>
              </a:pathLst>
            </a:custGeom>
            <a:solidFill>
              <a:srgbClr val="3F45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61" name="Rectangle 333">
              <a:extLst>
                <a:ext uri="{FF2B5EF4-FFF2-40B4-BE49-F238E27FC236}">
                  <a16:creationId xmlns:a16="http://schemas.microsoft.com/office/drawing/2014/main" id="{6EEEB6CA-68BA-D321-87FE-B914E2334363}"/>
                </a:ext>
              </a:extLst>
            </p:cNvPr>
            <p:cNvSpPr>
              <a:spLocks noChangeArrowheads="1"/>
            </p:cNvSpPr>
            <p:nvPr/>
          </p:nvSpPr>
          <p:spPr bwMode="auto">
            <a:xfrm>
              <a:off x="12969875" y="8428038"/>
              <a:ext cx="6629400" cy="171450"/>
            </a:xfrm>
            <a:prstGeom prst="rect">
              <a:avLst/>
            </a:prstGeom>
            <a:solidFill>
              <a:srgbClr val="1839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2" name="Rectangle 334">
              <a:extLst>
                <a:ext uri="{FF2B5EF4-FFF2-40B4-BE49-F238E27FC236}">
                  <a16:creationId xmlns:a16="http://schemas.microsoft.com/office/drawing/2014/main" id="{1047029E-CA7B-AECC-08E4-254C1E1C39C5}"/>
                </a:ext>
              </a:extLst>
            </p:cNvPr>
            <p:cNvSpPr>
              <a:spLocks noChangeArrowheads="1"/>
            </p:cNvSpPr>
            <p:nvPr/>
          </p:nvSpPr>
          <p:spPr bwMode="auto">
            <a:xfrm>
              <a:off x="13435013" y="8599488"/>
              <a:ext cx="5699125" cy="122238"/>
            </a:xfrm>
            <a:prstGeom prst="rect">
              <a:avLst/>
            </a:prstGeom>
            <a:solidFill>
              <a:srgbClr val="38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3" name="Freeform 335">
              <a:extLst>
                <a:ext uri="{FF2B5EF4-FFF2-40B4-BE49-F238E27FC236}">
                  <a16:creationId xmlns:a16="http://schemas.microsoft.com/office/drawing/2014/main" id="{C4594C76-0D30-65A1-3847-FD4EB1517CC4}"/>
                </a:ext>
              </a:extLst>
            </p:cNvPr>
            <p:cNvSpPr>
              <a:spLocks noEditPoints="1"/>
            </p:cNvSpPr>
            <p:nvPr/>
          </p:nvSpPr>
          <p:spPr bwMode="auto">
            <a:xfrm>
              <a:off x="13789025" y="7645400"/>
              <a:ext cx="687388" cy="414338"/>
            </a:xfrm>
            <a:custGeom>
              <a:avLst/>
              <a:gdLst>
                <a:gd name="T0" fmla="*/ 735 w 904"/>
                <a:gd name="T1" fmla="*/ 341 h 543"/>
                <a:gd name="T2" fmla="*/ 686 w 904"/>
                <a:gd name="T3" fmla="*/ 330 h 543"/>
                <a:gd name="T4" fmla="*/ 676 w 904"/>
                <a:gd name="T5" fmla="*/ 127 h 543"/>
                <a:gd name="T6" fmla="*/ 735 w 904"/>
                <a:gd name="T7" fmla="*/ 111 h 543"/>
                <a:gd name="T8" fmla="*/ 850 w 904"/>
                <a:gd name="T9" fmla="*/ 226 h 543"/>
                <a:gd name="T10" fmla="*/ 735 w 904"/>
                <a:gd name="T11" fmla="*/ 341 h 543"/>
                <a:gd name="T12" fmla="*/ 735 w 904"/>
                <a:gd name="T13" fmla="*/ 56 h 543"/>
                <a:gd name="T14" fmla="*/ 660 w 904"/>
                <a:gd name="T15" fmla="*/ 74 h 543"/>
                <a:gd name="T16" fmla="*/ 626 w 904"/>
                <a:gd name="T17" fmla="*/ 0 h 543"/>
                <a:gd name="T18" fmla="*/ 83 w 904"/>
                <a:gd name="T19" fmla="*/ 0 h 543"/>
                <a:gd name="T20" fmla="*/ 41 w 904"/>
                <a:gd name="T21" fmla="*/ 407 h 543"/>
                <a:gd name="T22" fmla="*/ 83 w 904"/>
                <a:gd name="T23" fmla="*/ 543 h 543"/>
                <a:gd name="T24" fmla="*/ 626 w 904"/>
                <a:gd name="T25" fmla="*/ 543 h 543"/>
                <a:gd name="T26" fmla="*/ 668 w 904"/>
                <a:gd name="T27" fmla="*/ 407 h 543"/>
                <a:gd name="T28" fmla="*/ 675 w 904"/>
                <a:gd name="T29" fmla="*/ 384 h 543"/>
                <a:gd name="T30" fmla="*/ 735 w 904"/>
                <a:gd name="T31" fmla="*/ 395 h 543"/>
                <a:gd name="T32" fmla="*/ 904 w 904"/>
                <a:gd name="T33" fmla="*/ 226 h 543"/>
                <a:gd name="T34" fmla="*/ 735 w 904"/>
                <a:gd name="T35" fmla="*/ 5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4" h="543">
                  <a:moveTo>
                    <a:pt x="735" y="341"/>
                  </a:moveTo>
                  <a:cubicBezTo>
                    <a:pt x="717" y="341"/>
                    <a:pt x="701" y="337"/>
                    <a:pt x="686" y="330"/>
                  </a:cubicBezTo>
                  <a:cubicBezTo>
                    <a:pt x="696" y="262"/>
                    <a:pt x="692" y="193"/>
                    <a:pt x="676" y="127"/>
                  </a:cubicBezTo>
                  <a:cubicBezTo>
                    <a:pt x="693" y="117"/>
                    <a:pt x="713" y="111"/>
                    <a:pt x="735" y="111"/>
                  </a:cubicBezTo>
                  <a:cubicBezTo>
                    <a:pt x="798" y="111"/>
                    <a:pt x="850" y="162"/>
                    <a:pt x="850" y="226"/>
                  </a:cubicBezTo>
                  <a:cubicBezTo>
                    <a:pt x="850" y="289"/>
                    <a:pt x="798" y="341"/>
                    <a:pt x="735" y="341"/>
                  </a:cubicBezTo>
                  <a:close/>
                  <a:moveTo>
                    <a:pt x="735" y="56"/>
                  </a:moveTo>
                  <a:cubicBezTo>
                    <a:pt x="708" y="56"/>
                    <a:pt x="683" y="63"/>
                    <a:pt x="660" y="74"/>
                  </a:cubicBezTo>
                  <a:cubicBezTo>
                    <a:pt x="651" y="49"/>
                    <a:pt x="640" y="24"/>
                    <a:pt x="626" y="0"/>
                  </a:cubicBezTo>
                  <a:lnTo>
                    <a:pt x="83" y="0"/>
                  </a:lnTo>
                  <a:cubicBezTo>
                    <a:pt x="15" y="124"/>
                    <a:pt x="0" y="271"/>
                    <a:pt x="41" y="407"/>
                  </a:cubicBezTo>
                  <a:lnTo>
                    <a:pt x="83" y="543"/>
                  </a:lnTo>
                  <a:lnTo>
                    <a:pt x="626" y="543"/>
                  </a:lnTo>
                  <a:lnTo>
                    <a:pt x="668" y="407"/>
                  </a:lnTo>
                  <a:cubicBezTo>
                    <a:pt x="671" y="399"/>
                    <a:pt x="673" y="392"/>
                    <a:pt x="675" y="384"/>
                  </a:cubicBezTo>
                  <a:cubicBezTo>
                    <a:pt x="693" y="391"/>
                    <a:pt x="714" y="395"/>
                    <a:pt x="735" y="395"/>
                  </a:cubicBezTo>
                  <a:cubicBezTo>
                    <a:pt x="828" y="395"/>
                    <a:pt x="904" y="319"/>
                    <a:pt x="904" y="226"/>
                  </a:cubicBezTo>
                  <a:cubicBezTo>
                    <a:pt x="904" y="132"/>
                    <a:pt x="828" y="56"/>
                    <a:pt x="735" y="56"/>
                  </a:cubicBezTo>
                  <a:close/>
                </a:path>
              </a:pathLst>
            </a:custGeom>
            <a:solidFill>
              <a:srgbClr val="F7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4" name="Freeform 336">
              <a:extLst>
                <a:ext uri="{FF2B5EF4-FFF2-40B4-BE49-F238E27FC236}">
                  <a16:creationId xmlns:a16="http://schemas.microsoft.com/office/drawing/2014/main" id="{4D754D0A-C905-069C-5955-2F709CBC4172}"/>
                </a:ext>
              </a:extLst>
            </p:cNvPr>
            <p:cNvSpPr>
              <a:spLocks/>
            </p:cNvSpPr>
            <p:nvPr/>
          </p:nvSpPr>
          <p:spPr bwMode="auto">
            <a:xfrm>
              <a:off x="13104813" y="8234363"/>
              <a:ext cx="1416050" cy="193675"/>
            </a:xfrm>
            <a:custGeom>
              <a:avLst/>
              <a:gdLst>
                <a:gd name="T0" fmla="*/ 0 w 1860"/>
                <a:gd name="T1" fmla="*/ 0 h 253"/>
                <a:gd name="T2" fmla="*/ 0 w 1860"/>
                <a:gd name="T3" fmla="*/ 45 h 253"/>
                <a:gd name="T4" fmla="*/ 1710 w 1860"/>
                <a:gd name="T5" fmla="*/ 45 h 253"/>
                <a:gd name="T6" fmla="*/ 1791 w 1860"/>
                <a:gd name="T7" fmla="*/ 126 h 253"/>
                <a:gd name="T8" fmla="*/ 1710 w 1860"/>
                <a:gd name="T9" fmla="*/ 208 h 253"/>
                <a:gd name="T10" fmla="*/ 0 w 1860"/>
                <a:gd name="T11" fmla="*/ 208 h 253"/>
                <a:gd name="T12" fmla="*/ 0 w 1860"/>
                <a:gd name="T13" fmla="*/ 253 h 253"/>
                <a:gd name="T14" fmla="*/ 1734 w 1860"/>
                <a:gd name="T15" fmla="*/ 253 h 253"/>
                <a:gd name="T16" fmla="*/ 1860 w 1860"/>
                <a:gd name="T17" fmla="*/ 126 h 253"/>
                <a:gd name="T18" fmla="*/ 1734 w 1860"/>
                <a:gd name="T19" fmla="*/ 0 h 253"/>
                <a:gd name="T20" fmla="*/ 527 w 1860"/>
                <a:gd name="T21" fmla="*/ 0 h 253"/>
                <a:gd name="T22" fmla="*/ 0 w 1860"/>
                <a:gd name="T23"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0" h="253">
                  <a:moveTo>
                    <a:pt x="0" y="0"/>
                  </a:moveTo>
                  <a:lnTo>
                    <a:pt x="0" y="45"/>
                  </a:lnTo>
                  <a:lnTo>
                    <a:pt x="1710" y="45"/>
                  </a:lnTo>
                  <a:cubicBezTo>
                    <a:pt x="1754" y="45"/>
                    <a:pt x="1791" y="82"/>
                    <a:pt x="1791" y="126"/>
                  </a:cubicBezTo>
                  <a:cubicBezTo>
                    <a:pt x="1791" y="171"/>
                    <a:pt x="1754" y="208"/>
                    <a:pt x="1710" y="208"/>
                  </a:cubicBezTo>
                  <a:lnTo>
                    <a:pt x="0" y="208"/>
                  </a:lnTo>
                  <a:lnTo>
                    <a:pt x="0" y="253"/>
                  </a:lnTo>
                  <a:lnTo>
                    <a:pt x="1734" y="253"/>
                  </a:lnTo>
                  <a:cubicBezTo>
                    <a:pt x="1804" y="253"/>
                    <a:pt x="1860" y="196"/>
                    <a:pt x="1860" y="126"/>
                  </a:cubicBezTo>
                  <a:cubicBezTo>
                    <a:pt x="1860" y="57"/>
                    <a:pt x="1804" y="0"/>
                    <a:pt x="1734" y="0"/>
                  </a:cubicBezTo>
                  <a:lnTo>
                    <a:pt x="527" y="0"/>
                  </a:lnTo>
                  <a:lnTo>
                    <a:pt x="0" y="0"/>
                  </a:lnTo>
                  <a:close/>
                </a:path>
              </a:pathLst>
            </a:custGeom>
            <a:solidFill>
              <a:srgbClr val="F89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5" name="Freeform 337">
              <a:extLst>
                <a:ext uri="{FF2B5EF4-FFF2-40B4-BE49-F238E27FC236}">
                  <a16:creationId xmlns:a16="http://schemas.microsoft.com/office/drawing/2014/main" id="{6CAC0CF9-9292-7D5C-B784-178F1EC69860}"/>
                </a:ext>
              </a:extLst>
            </p:cNvPr>
            <p:cNvSpPr>
              <a:spLocks/>
            </p:cNvSpPr>
            <p:nvPr/>
          </p:nvSpPr>
          <p:spPr bwMode="auto">
            <a:xfrm>
              <a:off x="13419138" y="8059738"/>
              <a:ext cx="1393825" cy="174625"/>
            </a:xfrm>
            <a:custGeom>
              <a:avLst/>
              <a:gdLst>
                <a:gd name="T0" fmla="*/ 58 w 1832"/>
                <a:gd name="T1" fmla="*/ 114 h 231"/>
                <a:gd name="T2" fmla="*/ 139 w 1832"/>
                <a:gd name="T3" fmla="*/ 32 h 231"/>
                <a:gd name="T4" fmla="*/ 1832 w 1832"/>
                <a:gd name="T5" fmla="*/ 32 h 231"/>
                <a:gd name="T6" fmla="*/ 1832 w 1832"/>
                <a:gd name="T7" fmla="*/ 0 h 231"/>
                <a:gd name="T8" fmla="*/ 115 w 1832"/>
                <a:gd name="T9" fmla="*/ 0 h 231"/>
                <a:gd name="T10" fmla="*/ 0 w 1832"/>
                <a:gd name="T11" fmla="*/ 116 h 231"/>
                <a:gd name="T12" fmla="*/ 115 w 1832"/>
                <a:gd name="T13" fmla="*/ 231 h 231"/>
                <a:gd name="T14" fmla="*/ 1322 w 1832"/>
                <a:gd name="T15" fmla="*/ 231 h 231"/>
                <a:gd name="T16" fmla="*/ 1832 w 1832"/>
                <a:gd name="T17" fmla="*/ 231 h 231"/>
                <a:gd name="T18" fmla="*/ 1832 w 1832"/>
                <a:gd name="T19" fmla="*/ 195 h 231"/>
                <a:gd name="T20" fmla="*/ 139 w 1832"/>
                <a:gd name="T21" fmla="*/ 195 h 231"/>
                <a:gd name="T22" fmla="*/ 58 w 1832"/>
                <a:gd name="T23" fmla="*/ 11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2" h="231">
                  <a:moveTo>
                    <a:pt x="58" y="114"/>
                  </a:moveTo>
                  <a:cubicBezTo>
                    <a:pt x="58" y="69"/>
                    <a:pt x="95" y="32"/>
                    <a:pt x="139" y="32"/>
                  </a:cubicBezTo>
                  <a:lnTo>
                    <a:pt x="1832" y="32"/>
                  </a:lnTo>
                  <a:lnTo>
                    <a:pt x="1832" y="0"/>
                  </a:lnTo>
                  <a:lnTo>
                    <a:pt x="115" y="0"/>
                  </a:lnTo>
                  <a:cubicBezTo>
                    <a:pt x="52" y="0"/>
                    <a:pt x="0" y="52"/>
                    <a:pt x="0" y="116"/>
                  </a:cubicBezTo>
                  <a:cubicBezTo>
                    <a:pt x="0" y="179"/>
                    <a:pt x="52" y="231"/>
                    <a:pt x="115" y="231"/>
                  </a:cubicBezTo>
                  <a:lnTo>
                    <a:pt x="1322" y="231"/>
                  </a:lnTo>
                  <a:lnTo>
                    <a:pt x="1832" y="231"/>
                  </a:lnTo>
                  <a:lnTo>
                    <a:pt x="1832" y="195"/>
                  </a:lnTo>
                  <a:lnTo>
                    <a:pt x="139" y="195"/>
                  </a:lnTo>
                  <a:cubicBezTo>
                    <a:pt x="95" y="195"/>
                    <a:pt x="58" y="159"/>
                    <a:pt x="58" y="114"/>
                  </a:cubicBezTo>
                  <a:close/>
                </a:path>
              </a:pathLst>
            </a:custGeom>
            <a:solidFill>
              <a:srgbClr val="5E11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6" name="Freeform 338">
              <a:extLst>
                <a:ext uri="{FF2B5EF4-FFF2-40B4-BE49-F238E27FC236}">
                  <a16:creationId xmlns:a16="http://schemas.microsoft.com/office/drawing/2014/main" id="{06A188EF-9D96-62EC-28A3-5D2DB6BE233B}"/>
                </a:ext>
              </a:extLst>
            </p:cNvPr>
            <p:cNvSpPr>
              <a:spLocks/>
            </p:cNvSpPr>
            <p:nvPr/>
          </p:nvSpPr>
          <p:spPr bwMode="auto">
            <a:xfrm>
              <a:off x="13158788" y="8269288"/>
              <a:ext cx="1309688" cy="123825"/>
            </a:xfrm>
            <a:custGeom>
              <a:avLst/>
              <a:gdLst>
                <a:gd name="T0" fmla="*/ 1721 w 1721"/>
                <a:gd name="T1" fmla="*/ 81 h 163"/>
                <a:gd name="T2" fmla="*/ 1640 w 1721"/>
                <a:gd name="T3" fmla="*/ 0 h 163"/>
                <a:gd name="T4" fmla="*/ 0 w 1721"/>
                <a:gd name="T5" fmla="*/ 0 h 163"/>
                <a:gd name="T6" fmla="*/ 0 w 1721"/>
                <a:gd name="T7" fmla="*/ 163 h 163"/>
                <a:gd name="T8" fmla="*/ 1640 w 1721"/>
                <a:gd name="T9" fmla="*/ 163 h 163"/>
                <a:gd name="T10" fmla="*/ 1721 w 1721"/>
                <a:gd name="T11" fmla="*/ 81 h 163"/>
              </a:gdLst>
              <a:ahLst/>
              <a:cxnLst>
                <a:cxn ang="0">
                  <a:pos x="T0" y="T1"/>
                </a:cxn>
                <a:cxn ang="0">
                  <a:pos x="T2" y="T3"/>
                </a:cxn>
                <a:cxn ang="0">
                  <a:pos x="T4" y="T5"/>
                </a:cxn>
                <a:cxn ang="0">
                  <a:pos x="T6" y="T7"/>
                </a:cxn>
                <a:cxn ang="0">
                  <a:pos x="T8" y="T9"/>
                </a:cxn>
                <a:cxn ang="0">
                  <a:pos x="T10" y="T11"/>
                </a:cxn>
              </a:cxnLst>
              <a:rect l="0" t="0" r="r" b="b"/>
              <a:pathLst>
                <a:path w="1721" h="163">
                  <a:moveTo>
                    <a:pt x="1721" y="81"/>
                  </a:moveTo>
                  <a:cubicBezTo>
                    <a:pt x="1721" y="37"/>
                    <a:pt x="1684" y="0"/>
                    <a:pt x="1640" y="0"/>
                  </a:cubicBezTo>
                  <a:lnTo>
                    <a:pt x="0" y="0"/>
                  </a:lnTo>
                  <a:lnTo>
                    <a:pt x="0" y="163"/>
                  </a:lnTo>
                  <a:lnTo>
                    <a:pt x="1640" y="163"/>
                  </a:lnTo>
                  <a:cubicBezTo>
                    <a:pt x="1684" y="163"/>
                    <a:pt x="1721" y="126"/>
                    <a:pt x="1721"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7" name="Freeform 339">
              <a:extLst>
                <a:ext uri="{FF2B5EF4-FFF2-40B4-BE49-F238E27FC236}">
                  <a16:creationId xmlns:a16="http://schemas.microsoft.com/office/drawing/2014/main" id="{70B20B57-0128-6F91-4E47-5E5B90991F08}"/>
                </a:ext>
              </a:extLst>
            </p:cNvPr>
            <p:cNvSpPr>
              <a:spLocks/>
            </p:cNvSpPr>
            <p:nvPr/>
          </p:nvSpPr>
          <p:spPr bwMode="auto">
            <a:xfrm>
              <a:off x="13463588" y="8083550"/>
              <a:ext cx="1309688" cy="123825"/>
            </a:xfrm>
            <a:custGeom>
              <a:avLst/>
              <a:gdLst>
                <a:gd name="T0" fmla="*/ 81 w 1722"/>
                <a:gd name="T1" fmla="*/ 0 h 163"/>
                <a:gd name="T2" fmla="*/ 0 w 1722"/>
                <a:gd name="T3" fmla="*/ 82 h 163"/>
                <a:gd name="T4" fmla="*/ 81 w 1722"/>
                <a:gd name="T5" fmla="*/ 163 h 163"/>
                <a:gd name="T6" fmla="*/ 1722 w 1722"/>
                <a:gd name="T7" fmla="*/ 163 h 163"/>
                <a:gd name="T8" fmla="*/ 1722 w 1722"/>
                <a:gd name="T9" fmla="*/ 0 h 163"/>
                <a:gd name="T10" fmla="*/ 81 w 1722"/>
                <a:gd name="T11" fmla="*/ 0 h 163"/>
              </a:gdLst>
              <a:ahLst/>
              <a:cxnLst>
                <a:cxn ang="0">
                  <a:pos x="T0" y="T1"/>
                </a:cxn>
                <a:cxn ang="0">
                  <a:pos x="T2" y="T3"/>
                </a:cxn>
                <a:cxn ang="0">
                  <a:pos x="T4" y="T5"/>
                </a:cxn>
                <a:cxn ang="0">
                  <a:pos x="T6" y="T7"/>
                </a:cxn>
                <a:cxn ang="0">
                  <a:pos x="T8" y="T9"/>
                </a:cxn>
                <a:cxn ang="0">
                  <a:pos x="T10" y="T11"/>
                </a:cxn>
              </a:cxnLst>
              <a:rect l="0" t="0" r="r" b="b"/>
              <a:pathLst>
                <a:path w="1722" h="163">
                  <a:moveTo>
                    <a:pt x="81" y="0"/>
                  </a:moveTo>
                  <a:cubicBezTo>
                    <a:pt x="37" y="0"/>
                    <a:pt x="0" y="37"/>
                    <a:pt x="0" y="82"/>
                  </a:cubicBezTo>
                  <a:cubicBezTo>
                    <a:pt x="0" y="127"/>
                    <a:pt x="37" y="163"/>
                    <a:pt x="81" y="163"/>
                  </a:cubicBezTo>
                  <a:lnTo>
                    <a:pt x="1722" y="163"/>
                  </a:lnTo>
                  <a:lnTo>
                    <a:pt x="1722" y="0"/>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 name="Freeform: Shape 67">
              <a:extLst>
                <a:ext uri="{FF2B5EF4-FFF2-40B4-BE49-F238E27FC236}">
                  <a16:creationId xmlns:a16="http://schemas.microsoft.com/office/drawing/2014/main" id="{7DD73765-457A-D16F-1685-401E13A36028}"/>
                </a:ext>
              </a:extLst>
            </p:cNvPr>
            <p:cNvSpPr>
              <a:spLocks noChangeArrowheads="1"/>
            </p:cNvSpPr>
            <p:nvPr/>
          </p:nvSpPr>
          <p:spPr bwMode="auto">
            <a:xfrm>
              <a:off x="13158788" y="8299449"/>
              <a:ext cx="284163" cy="63500"/>
            </a:xfrm>
            <a:custGeom>
              <a:avLst/>
              <a:gdLst>
                <a:gd name="connsiteX0" fmla="*/ 0 w 284163"/>
                <a:gd name="connsiteY0" fmla="*/ 53975 h 63500"/>
                <a:gd name="connsiteX1" fmla="*/ 171450 w 284163"/>
                <a:gd name="connsiteY1" fmla="*/ 53975 h 63500"/>
                <a:gd name="connsiteX2" fmla="*/ 171450 w 284163"/>
                <a:gd name="connsiteY2" fmla="*/ 63500 h 63500"/>
                <a:gd name="connsiteX3" fmla="*/ 0 w 284163"/>
                <a:gd name="connsiteY3" fmla="*/ 63500 h 63500"/>
                <a:gd name="connsiteX4" fmla="*/ 0 w 284163"/>
                <a:gd name="connsiteY4" fmla="*/ 26988 h 63500"/>
                <a:gd name="connsiteX5" fmla="*/ 96838 w 284163"/>
                <a:gd name="connsiteY5" fmla="*/ 26988 h 63500"/>
                <a:gd name="connsiteX6" fmla="*/ 96838 w 284163"/>
                <a:gd name="connsiteY6" fmla="*/ 36513 h 63500"/>
                <a:gd name="connsiteX7" fmla="*/ 0 w 284163"/>
                <a:gd name="connsiteY7" fmla="*/ 36513 h 63500"/>
                <a:gd name="connsiteX8" fmla="*/ 0 w 284163"/>
                <a:gd name="connsiteY8" fmla="*/ 0 h 63500"/>
                <a:gd name="connsiteX9" fmla="*/ 284163 w 284163"/>
                <a:gd name="connsiteY9" fmla="*/ 0 h 63500"/>
                <a:gd name="connsiteX10" fmla="*/ 284163 w 284163"/>
                <a:gd name="connsiteY10" fmla="*/ 9525 h 63500"/>
                <a:gd name="connsiteX11" fmla="*/ 0 w 284163"/>
                <a:gd name="connsiteY11" fmla="*/ 9525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163" h="63500">
                  <a:moveTo>
                    <a:pt x="0" y="53975"/>
                  </a:moveTo>
                  <a:lnTo>
                    <a:pt x="171450" y="53975"/>
                  </a:lnTo>
                  <a:lnTo>
                    <a:pt x="171450" y="63500"/>
                  </a:lnTo>
                  <a:lnTo>
                    <a:pt x="0" y="63500"/>
                  </a:lnTo>
                  <a:close/>
                  <a:moveTo>
                    <a:pt x="0" y="26988"/>
                  </a:moveTo>
                  <a:lnTo>
                    <a:pt x="96838" y="26988"/>
                  </a:lnTo>
                  <a:lnTo>
                    <a:pt x="96838" y="36513"/>
                  </a:lnTo>
                  <a:lnTo>
                    <a:pt x="0" y="36513"/>
                  </a:lnTo>
                  <a:close/>
                  <a:moveTo>
                    <a:pt x="0" y="0"/>
                  </a:moveTo>
                  <a:lnTo>
                    <a:pt x="284163" y="0"/>
                  </a:lnTo>
                  <a:lnTo>
                    <a:pt x="284163" y="9525"/>
                  </a:lnTo>
                  <a:lnTo>
                    <a:pt x="0" y="952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69" name="Freeform: Shape 68">
              <a:extLst>
                <a:ext uri="{FF2B5EF4-FFF2-40B4-BE49-F238E27FC236}">
                  <a16:creationId xmlns:a16="http://schemas.microsoft.com/office/drawing/2014/main" id="{838A6190-3A41-8FF2-680C-648962A6ED33}"/>
                </a:ext>
              </a:extLst>
            </p:cNvPr>
            <p:cNvSpPr>
              <a:spLocks/>
            </p:cNvSpPr>
            <p:nvPr/>
          </p:nvSpPr>
          <p:spPr bwMode="auto">
            <a:xfrm>
              <a:off x="14197013" y="8299450"/>
              <a:ext cx="271462" cy="41275"/>
            </a:xfrm>
            <a:custGeom>
              <a:avLst/>
              <a:gdLst>
                <a:gd name="connsiteX0" fmla="*/ 109537 w 271462"/>
                <a:gd name="connsiteY0" fmla="*/ 31750 h 41275"/>
                <a:gd name="connsiteX1" fmla="*/ 271462 w 271462"/>
                <a:gd name="connsiteY1" fmla="*/ 31750 h 41275"/>
                <a:gd name="connsiteX2" fmla="*/ 271462 w 271462"/>
                <a:gd name="connsiteY2" fmla="*/ 35832 h 41275"/>
                <a:gd name="connsiteX3" fmla="*/ 270698 w 271462"/>
                <a:gd name="connsiteY3" fmla="*/ 41275 h 41275"/>
                <a:gd name="connsiteX4" fmla="*/ 109537 w 271462"/>
                <a:gd name="connsiteY4" fmla="*/ 41275 h 41275"/>
                <a:gd name="connsiteX5" fmla="*/ 0 w 271462"/>
                <a:gd name="connsiteY5" fmla="*/ 0 h 41275"/>
                <a:gd name="connsiteX6" fmla="*/ 261396 w 271462"/>
                <a:gd name="connsiteY6" fmla="*/ 0 h 41275"/>
                <a:gd name="connsiteX7" fmla="*/ 264427 w 271462"/>
                <a:gd name="connsiteY7" fmla="*/ 4763 h 41275"/>
                <a:gd name="connsiteX8" fmla="*/ 266700 w 271462"/>
                <a:gd name="connsiteY8" fmla="*/ 9525 h 41275"/>
                <a:gd name="connsiteX9" fmla="*/ 0 w 271462"/>
                <a:gd name="connsiteY9" fmla="*/ 9525 h 4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62" h="41275">
                  <a:moveTo>
                    <a:pt x="109537" y="31750"/>
                  </a:moveTo>
                  <a:lnTo>
                    <a:pt x="271462" y="31750"/>
                  </a:lnTo>
                  <a:cubicBezTo>
                    <a:pt x="271462" y="31750"/>
                    <a:pt x="271462" y="33791"/>
                    <a:pt x="271462" y="35832"/>
                  </a:cubicBezTo>
                  <a:cubicBezTo>
                    <a:pt x="271462" y="38554"/>
                    <a:pt x="270698" y="41275"/>
                    <a:pt x="270698" y="41275"/>
                  </a:cubicBezTo>
                  <a:lnTo>
                    <a:pt x="109537" y="41275"/>
                  </a:lnTo>
                  <a:close/>
                  <a:moveTo>
                    <a:pt x="0" y="0"/>
                  </a:moveTo>
                  <a:lnTo>
                    <a:pt x="261396" y="0"/>
                  </a:lnTo>
                  <a:cubicBezTo>
                    <a:pt x="261396" y="0"/>
                    <a:pt x="263669" y="2722"/>
                    <a:pt x="264427" y="4763"/>
                  </a:cubicBezTo>
                  <a:cubicBezTo>
                    <a:pt x="265185" y="6123"/>
                    <a:pt x="266700" y="9525"/>
                    <a:pt x="266700" y="9525"/>
                  </a:cubicBezTo>
                  <a:lnTo>
                    <a:pt x="0" y="95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0" name="Line 345">
              <a:extLst>
                <a:ext uri="{FF2B5EF4-FFF2-40B4-BE49-F238E27FC236}">
                  <a16:creationId xmlns:a16="http://schemas.microsoft.com/office/drawing/2014/main" id="{E3F03148-511E-02D5-1DC4-95942A9CEE9C}"/>
                </a:ext>
              </a:extLst>
            </p:cNvPr>
            <p:cNvSpPr>
              <a:spLocks noChangeShapeType="1"/>
            </p:cNvSpPr>
            <p:nvPr/>
          </p:nvSpPr>
          <p:spPr bwMode="auto">
            <a:xfrm flipH="1">
              <a:off x="14520863" y="8180388"/>
              <a:ext cx="2524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 name="Line 346">
              <a:extLst>
                <a:ext uri="{FF2B5EF4-FFF2-40B4-BE49-F238E27FC236}">
                  <a16:creationId xmlns:a16="http://schemas.microsoft.com/office/drawing/2014/main" id="{5A0109E3-07B4-6818-16A1-00F8EB9A74BA}"/>
                </a:ext>
              </a:extLst>
            </p:cNvPr>
            <p:cNvSpPr>
              <a:spLocks noChangeShapeType="1"/>
            </p:cNvSpPr>
            <p:nvPr/>
          </p:nvSpPr>
          <p:spPr bwMode="auto">
            <a:xfrm flipH="1">
              <a:off x="14398625" y="8147050"/>
              <a:ext cx="37465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 name="Freeform: Shape 71">
              <a:extLst>
                <a:ext uri="{FF2B5EF4-FFF2-40B4-BE49-F238E27FC236}">
                  <a16:creationId xmlns:a16="http://schemas.microsoft.com/office/drawing/2014/main" id="{DFF14B19-EAE5-A126-ABB7-9529EFFE636A}"/>
                </a:ext>
              </a:extLst>
            </p:cNvPr>
            <p:cNvSpPr>
              <a:spLocks/>
            </p:cNvSpPr>
            <p:nvPr/>
          </p:nvSpPr>
          <p:spPr bwMode="auto">
            <a:xfrm>
              <a:off x="13463588" y="8131174"/>
              <a:ext cx="365125" cy="41276"/>
            </a:xfrm>
            <a:custGeom>
              <a:avLst/>
              <a:gdLst>
                <a:gd name="connsiteX0" fmla="*/ 1587 w 365125"/>
                <a:gd name="connsiteY0" fmla="*/ 30163 h 41276"/>
                <a:gd name="connsiteX1" fmla="*/ 222250 w 365125"/>
                <a:gd name="connsiteY1" fmla="*/ 30163 h 41276"/>
                <a:gd name="connsiteX2" fmla="*/ 222250 w 365125"/>
                <a:gd name="connsiteY2" fmla="*/ 41276 h 41276"/>
                <a:gd name="connsiteX3" fmla="*/ 4641 w 365125"/>
                <a:gd name="connsiteY3" fmla="*/ 41276 h 41276"/>
                <a:gd name="connsiteX4" fmla="*/ 2351 w 365125"/>
                <a:gd name="connsiteY4" fmla="*/ 35720 h 41276"/>
                <a:gd name="connsiteX5" fmla="*/ 1587 w 365125"/>
                <a:gd name="connsiteY5" fmla="*/ 30163 h 41276"/>
                <a:gd name="connsiteX6" fmla="*/ 1518 w 365125"/>
                <a:gd name="connsiteY6" fmla="*/ 0 h 41276"/>
                <a:gd name="connsiteX7" fmla="*/ 365125 w 365125"/>
                <a:gd name="connsiteY7" fmla="*/ 0 h 41276"/>
                <a:gd name="connsiteX8" fmla="*/ 365125 w 365125"/>
                <a:gd name="connsiteY8" fmla="*/ 9525 h 41276"/>
                <a:gd name="connsiteX9" fmla="*/ 0 w 365125"/>
                <a:gd name="connsiteY9" fmla="*/ 9525 h 41276"/>
                <a:gd name="connsiteX10" fmla="*/ 759 w 365125"/>
                <a:gd name="connsiteY10" fmla="*/ 3664 h 41276"/>
                <a:gd name="connsiteX11" fmla="*/ 1518 w 365125"/>
                <a:gd name="connsiteY11" fmla="*/ 0 h 4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125" h="41276">
                  <a:moveTo>
                    <a:pt x="1587" y="30163"/>
                  </a:moveTo>
                  <a:lnTo>
                    <a:pt x="222250" y="30163"/>
                  </a:lnTo>
                  <a:lnTo>
                    <a:pt x="222250" y="41276"/>
                  </a:lnTo>
                  <a:lnTo>
                    <a:pt x="4641" y="41276"/>
                  </a:lnTo>
                  <a:cubicBezTo>
                    <a:pt x="4641" y="41276"/>
                    <a:pt x="3114" y="38101"/>
                    <a:pt x="2351" y="35720"/>
                  </a:cubicBezTo>
                  <a:cubicBezTo>
                    <a:pt x="1587" y="32545"/>
                    <a:pt x="1587" y="30163"/>
                    <a:pt x="1587" y="30163"/>
                  </a:cubicBezTo>
                  <a:close/>
                  <a:moveTo>
                    <a:pt x="1518" y="0"/>
                  </a:moveTo>
                  <a:lnTo>
                    <a:pt x="365125" y="0"/>
                  </a:lnTo>
                  <a:lnTo>
                    <a:pt x="365125" y="9525"/>
                  </a:lnTo>
                  <a:lnTo>
                    <a:pt x="0" y="9525"/>
                  </a:lnTo>
                  <a:cubicBezTo>
                    <a:pt x="0" y="9525"/>
                    <a:pt x="0" y="7327"/>
                    <a:pt x="759" y="3664"/>
                  </a:cubicBezTo>
                  <a:cubicBezTo>
                    <a:pt x="759" y="2198"/>
                    <a:pt x="1518" y="0"/>
                    <a:pt x="151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3" name="Freeform 349">
              <a:extLst>
                <a:ext uri="{FF2B5EF4-FFF2-40B4-BE49-F238E27FC236}">
                  <a16:creationId xmlns:a16="http://schemas.microsoft.com/office/drawing/2014/main" id="{1B6BB808-FF58-8D50-09EF-8F808D5FB821}"/>
                </a:ext>
              </a:extLst>
            </p:cNvPr>
            <p:cNvSpPr>
              <a:spLocks/>
            </p:cNvSpPr>
            <p:nvPr/>
          </p:nvSpPr>
          <p:spPr bwMode="auto">
            <a:xfrm>
              <a:off x="13757275" y="7977188"/>
              <a:ext cx="608013" cy="82550"/>
            </a:xfrm>
            <a:custGeom>
              <a:avLst/>
              <a:gdLst>
                <a:gd name="T0" fmla="*/ 748 w 800"/>
                <a:gd name="T1" fmla="*/ 108 h 108"/>
                <a:gd name="T2" fmla="*/ 53 w 800"/>
                <a:gd name="T3" fmla="*/ 108 h 108"/>
                <a:gd name="T4" fmla="*/ 14 w 800"/>
                <a:gd name="T5" fmla="*/ 50 h 108"/>
                <a:gd name="T6" fmla="*/ 41 w 800"/>
                <a:gd name="T7" fmla="*/ 0 h 108"/>
                <a:gd name="T8" fmla="*/ 759 w 800"/>
                <a:gd name="T9" fmla="*/ 0 h 108"/>
                <a:gd name="T10" fmla="*/ 786 w 800"/>
                <a:gd name="T11" fmla="*/ 50 h 108"/>
                <a:gd name="T12" fmla="*/ 748 w 800"/>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800" h="108">
                  <a:moveTo>
                    <a:pt x="748" y="108"/>
                  </a:moveTo>
                  <a:lnTo>
                    <a:pt x="53" y="108"/>
                  </a:lnTo>
                  <a:lnTo>
                    <a:pt x="14" y="50"/>
                  </a:lnTo>
                  <a:cubicBezTo>
                    <a:pt x="0" y="29"/>
                    <a:pt x="16" y="0"/>
                    <a:pt x="41" y="0"/>
                  </a:cubicBezTo>
                  <a:lnTo>
                    <a:pt x="759" y="0"/>
                  </a:lnTo>
                  <a:cubicBezTo>
                    <a:pt x="785" y="0"/>
                    <a:pt x="800" y="29"/>
                    <a:pt x="786" y="50"/>
                  </a:cubicBezTo>
                  <a:lnTo>
                    <a:pt x="748" y="108"/>
                  </a:lnTo>
                  <a:close/>
                </a:path>
              </a:pathLst>
            </a:custGeom>
            <a:solidFill>
              <a:srgbClr val="CC21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 name="Freeform 350">
              <a:extLst>
                <a:ext uri="{FF2B5EF4-FFF2-40B4-BE49-F238E27FC236}">
                  <a16:creationId xmlns:a16="http://schemas.microsoft.com/office/drawing/2014/main" id="{A463E399-B33D-0EA1-3C13-E1D9B162D739}"/>
                </a:ext>
              </a:extLst>
            </p:cNvPr>
            <p:cNvSpPr>
              <a:spLocks/>
            </p:cNvSpPr>
            <p:nvPr/>
          </p:nvSpPr>
          <p:spPr bwMode="auto">
            <a:xfrm>
              <a:off x="14055725" y="6973888"/>
              <a:ext cx="161925" cy="654050"/>
            </a:xfrm>
            <a:custGeom>
              <a:avLst/>
              <a:gdLst>
                <a:gd name="T0" fmla="*/ 48 w 214"/>
                <a:gd name="T1" fmla="*/ 861 h 861"/>
                <a:gd name="T2" fmla="*/ 44 w 214"/>
                <a:gd name="T3" fmla="*/ 860 h 861"/>
                <a:gd name="T4" fmla="*/ 5 w 214"/>
                <a:gd name="T5" fmla="*/ 777 h 861"/>
                <a:gd name="T6" fmla="*/ 81 w 214"/>
                <a:gd name="T7" fmla="*/ 593 h 861"/>
                <a:gd name="T8" fmla="*/ 83 w 214"/>
                <a:gd name="T9" fmla="*/ 280 h 861"/>
                <a:gd name="T10" fmla="*/ 21 w 214"/>
                <a:gd name="T11" fmla="*/ 78 h 861"/>
                <a:gd name="T12" fmla="*/ 144 w 214"/>
                <a:gd name="T13" fmla="*/ 0 h 861"/>
                <a:gd name="T14" fmla="*/ 152 w 214"/>
                <a:gd name="T15" fmla="*/ 6 h 861"/>
                <a:gd name="T16" fmla="*/ 146 w 214"/>
                <a:gd name="T17" fmla="*/ 14 h 861"/>
                <a:gd name="T18" fmla="*/ 34 w 214"/>
                <a:gd name="T19" fmla="*/ 83 h 861"/>
                <a:gd name="T20" fmla="*/ 94 w 214"/>
                <a:gd name="T21" fmla="*/ 272 h 861"/>
                <a:gd name="T22" fmla="*/ 92 w 214"/>
                <a:gd name="T23" fmla="*/ 601 h 861"/>
                <a:gd name="T24" fmla="*/ 20 w 214"/>
                <a:gd name="T25" fmla="*/ 788 h 861"/>
                <a:gd name="T26" fmla="*/ 53 w 214"/>
                <a:gd name="T27" fmla="*/ 849 h 861"/>
                <a:gd name="T28" fmla="*/ 54 w 214"/>
                <a:gd name="T29" fmla="*/ 859 h 861"/>
                <a:gd name="T30" fmla="*/ 48 w 214"/>
                <a:gd name="T31" fmla="*/ 86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4" h="861">
                  <a:moveTo>
                    <a:pt x="48" y="861"/>
                  </a:moveTo>
                  <a:cubicBezTo>
                    <a:pt x="47" y="861"/>
                    <a:pt x="45" y="861"/>
                    <a:pt x="44" y="860"/>
                  </a:cubicBezTo>
                  <a:cubicBezTo>
                    <a:pt x="43" y="858"/>
                    <a:pt x="10" y="831"/>
                    <a:pt x="5" y="777"/>
                  </a:cubicBezTo>
                  <a:cubicBezTo>
                    <a:pt x="0" y="721"/>
                    <a:pt x="26" y="659"/>
                    <a:pt x="81" y="593"/>
                  </a:cubicBezTo>
                  <a:cubicBezTo>
                    <a:pt x="197" y="454"/>
                    <a:pt x="112" y="318"/>
                    <a:pt x="83" y="280"/>
                  </a:cubicBezTo>
                  <a:cubicBezTo>
                    <a:pt x="21" y="198"/>
                    <a:pt x="0" y="130"/>
                    <a:pt x="21" y="78"/>
                  </a:cubicBezTo>
                  <a:cubicBezTo>
                    <a:pt x="38" y="37"/>
                    <a:pt x="82" y="9"/>
                    <a:pt x="144" y="0"/>
                  </a:cubicBezTo>
                  <a:cubicBezTo>
                    <a:pt x="148" y="0"/>
                    <a:pt x="151" y="2"/>
                    <a:pt x="152" y="6"/>
                  </a:cubicBezTo>
                  <a:cubicBezTo>
                    <a:pt x="152" y="10"/>
                    <a:pt x="150" y="13"/>
                    <a:pt x="146" y="14"/>
                  </a:cubicBezTo>
                  <a:cubicBezTo>
                    <a:pt x="89" y="22"/>
                    <a:pt x="49" y="46"/>
                    <a:pt x="34" y="83"/>
                  </a:cubicBezTo>
                  <a:cubicBezTo>
                    <a:pt x="15" y="129"/>
                    <a:pt x="36" y="195"/>
                    <a:pt x="94" y="272"/>
                  </a:cubicBezTo>
                  <a:cubicBezTo>
                    <a:pt x="124" y="312"/>
                    <a:pt x="214" y="455"/>
                    <a:pt x="92" y="601"/>
                  </a:cubicBezTo>
                  <a:cubicBezTo>
                    <a:pt x="35" y="669"/>
                    <a:pt x="10" y="734"/>
                    <a:pt x="20" y="788"/>
                  </a:cubicBezTo>
                  <a:cubicBezTo>
                    <a:pt x="28" y="828"/>
                    <a:pt x="52" y="849"/>
                    <a:pt x="53" y="849"/>
                  </a:cubicBezTo>
                  <a:cubicBezTo>
                    <a:pt x="56" y="852"/>
                    <a:pt x="56" y="856"/>
                    <a:pt x="54" y="859"/>
                  </a:cubicBezTo>
                  <a:cubicBezTo>
                    <a:pt x="52" y="860"/>
                    <a:pt x="50" y="861"/>
                    <a:pt x="48" y="8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 name="Freeform 351">
              <a:extLst>
                <a:ext uri="{FF2B5EF4-FFF2-40B4-BE49-F238E27FC236}">
                  <a16:creationId xmlns:a16="http://schemas.microsoft.com/office/drawing/2014/main" id="{BD91A047-438F-8D86-7D69-E4DA3348AC28}"/>
                </a:ext>
              </a:extLst>
            </p:cNvPr>
            <p:cNvSpPr>
              <a:spLocks/>
            </p:cNvSpPr>
            <p:nvPr/>
          </p:nvSpPr>
          <p:spPr bwMode="auto">
            <a:xfrm>
              <a:off x="13977938" y="7156450"/>
              <a:ext cx="136525" cy="352425"/>
            </a:xfrm>
            <a:custGeom>
              <a:avLst/>
              <a:gdLst>
                <a:gd name="T0" fmla="*/ 7 w 181"/>
                <a:gd name="T1" fmla="*/ 464 h 464"/>
                <a:gd name="T2" fmla="*/ 4 w 181"/>
                <a:gd name="T3" fmla="*/ 464 h 464"/>
                <a:gd name="T4" fmla="*/ 1 w 181"/>
                <a:gd name="T5" fmla="*/ 455 h 464"/>
                <a:gd name="T6" fmla="*/ 98 w 181"/>
                <a:gd name="T7" fmla="*/ 292 h 464"/>
                <a:gd name="T8" fmla="*/ 64 w 181"/>
                <a:gd name="T9" fmla="*/ 41 h 464"/>
                <a:gd name="T10" fmla="*/ 44 w 181"/>
                <a:gd name="T11" fmla="*/ 11 h 464"/>
                <a:gd name="T12" fmla="*/ 46 w 181"/>
                <a:gd name="T13" fmla="*/ 2 h 464"/>
                <a:gd name="T14" fmla="*/ 55 w 181"/>
                <a:gd name="T15" fmla="*/ 4 h 464"/>
                <a:gd name="T16" fmla="*/ 75 w 181"/>
                <a:gd name="T17" fmla="*/ 34 h 464"/>
                <a:gd name="T18" fmla="*/ 109 w 181"/>
                <a:gd name="T19" fmla="*/ 299 h 464"/>
                <a:gd name="T20" fmla="*/ 14 w 181"/>
                <a:gd name="T21" fmla="*/ 461 h 464"/>
                <a:gd name="T22" fmla="*/ 7 w 181"/>
                <a:gd name="T2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464">
                  <a:moveTo>
                    <a:pt x="7" y="464"/>
                  </a:moveTo>
                  <a:cubicBezTo>
                    <a:pt x="6" y="464"/>
                    <a:pt x="5" y="464"/>
                    <a:pt x="4" y="464"/>
                  </a:cubicBezTo>
                  <a:cubicBezTo>
                    <a:pt x="1" y="462"/>
                    <a:pt x="0" y="458"/>
                    <a:pt x="1" y="455"/>
                  </a:cubicBezTo>
                  <a:cubicBezTo>
                    <a:pt x="2" y="454"/>
                    <a:pt x="29" y="399"/>
                    <a:pt x="98" y="292"/>
                  </a:cubicBezTo>
                  <a:cubicBezTo>
                    <a:pt x="165" y="186"/>
                    <a:pt x="114" y="112"/>
                    <a:pt x="64" y="41"/>
                  </a:cubicBezTo>
                  <a:cubicBezTo>
                    <a:pt x="57" y="31"/>
                    <a:pt x="50" y="21"/>
                    <a:pt x="44" y="11"/>
                  </a:cubicBezTo>
                  <a:cubicBezTo>
                    <a:pt x="42" y="8"/>
                    <a:pt x="42" y="4"/>
                    <a:pt x="46" y="2"/>
                  </a:cubicBezTo>
                  <a:cubicBezTo>
                    <a:pt x="49" y="0"/>
                    <a:pt x="53" y="1"/>
                    <a:pt x="55" y="4"/>
                  </a:cubicBezTo>
                  <a:cubicBezTo>
                    <a:pt x="61" y="14"/>
                    <a:pt x="68" y="24"/>
                    <a:pt x="75" y="34"/>
                  </a:cubicBezTo>
                  <a:cubicBezTo>
                    <a:pt x="125" y="105"/>
                    <a:pt x="181" y="185"/>
                    <a:pt x="109" y="299"/>
                  </a:cubicBezTo>
                  <a:cubicBezTo>
                    <a:pt x="41" y="406"/>
                    <a:pt x="14" y="460"/>
                    <a:pt x="14" y="461"/>
                  </a:cubicBezTo>
                  <a:cubicBezTo>
                    <a:pt x="12" y="463"/>
                    <a:pt x="10" y="464"/>
                    <a:pt x="7" y="4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6" name="Rectangle 352">
              <a:extLst>
                <a:ext uri="{FF2B5EF4-FFF2-40B4-BE49-F238E27FC236}">
                  <a16:creationId xmlns:a16="http://schemas.microsoft.com/office/drawing/2014/main" id="{D9572BB0-0A71-138A-7D00-758880A6FB8D}"/>
                </a:ext>
              </a:extLst>
            </p:cNvPr>
            <p:cNvSpPr>
              <a:spLocks noChangeArrowheads="1"/>
            </p:cNvSpPr>
            <p:nvPr/>
          </p:nvSpPr>
          <p:spPr bwMode="auto">
            <a:xfrm>
              <a:off x="17029113" y="8329613"/>
              <a:ext cx="904875" cy="98425"/>
            </a:xfrm>
            <a:prstGeom prst="rect">
              <a:avLst/>
            </a:prstGeom>
            <a:solidFill>
              <a:srgbClr val="6A76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 name="Freeform 353">
              <a:extLst>
                <a:ext uri="{FF2B5EF4-FFF2-40B4-BE49-F238E27FC236}">
                  <a16:creationId xmlns:a16="http://schemas.microsoft.com/office/drawing/2014/main" id="{DC335AB0-531B-0F87-B198-E1A42A9E48C0}"/>
                </a:ext>
              </a:extLst>
            </p:cNvPr>
            <p:cNvSpPr>
              <a:spLocks/>
            </p:cNvSpPr>
            <p:nvPr/>
          </p:nvSpPr>
          <p:spPr bwMode="auto">
            <a:xfrm>
              <a:off x="16436975" y="8329613"/>
              <a:ext cx="592138" cy="98425"/>
            </a:xfrm>
            <a:custGeom>
              <a:avLst/>
              <a:gdLst>
                <a:gd name="T0" fmla="*/ 0 w 778"/>
                <a:gd name="T1" fmla="*/ 45 h 129"/>
                <a:gd name="T2" fmla="*/ 0 w 778"/>
                <a:gd name="T3" fmla="*/ 129 h 129"/>
                <a:gd name="T4" fmla="*/ 778 w 778"/>
                <a:gd name="T5" fmla="*/ 129 h 129"/>
                <a:gd name="T6" fmla="*/ 778 w 778"/>
                <a:gd name="T7" fmla="*/ 0 h 129"/>
                <a:gd name="T8" fmla="*/ 0 w 778"/>
                <a:gd name="T9" fmla="*/ 45 h 129"/>
              </a:gdLst>
              <a:ahLst/>
              <a:cxnLst>
                <a:cxn ang="0">
                  <a:pos x="T0" y="T1"/>
                </a:cxn>
                <a:cxn ang="0">
                  <a:pos x="T2" y="T3"/>
                </a:cxn>
                <a:cxn ang="0">
                  <a:pos x="T4" y="T5"/>
                </a:cxn>
                <a:cxn ang="0">
                  <a:pos x="T6" y="T7"/>
                </a:cxn>
                <a:cxn ang="0">
                  <a:pos x="T8" y="T9"/>
                </a:cxn>
              </a:cxnLst>
              <a:rect l="0" t="0" r="r" b="b"/>
              <a:pathLst>
                <a:path w="778" h="129">
                  <a:moveTo>
                    <a:pt x="0" y="45"/>
                  </a:moveTo>
                  <a:lnTo>
                    <a:pt x="0" y="129"/>
                  </a:lnTo>
                  <a:lnTo>
                    <a:pt x="778" y="129"/>
                  </a:lnTo>
                  <a:lnTo>
                    <a:pt x="778" y="0"/>
                  </a:lnTo>
                  <a:lnTo>
                    <a:pt x="0" y="45"/>
                  </a:lnTo>
                  <a:close/>
                </a:path>
              </a:pathLst>
            </a:custGeom>
            <a:solidFill>
              <a:srgbClr val="565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 name="Rectangle 354">
              <a:extLst>
                <a:ext uri="{FF2B5EF4-FFF2-40B4-BE49-F238E27FC236}">
                  <a16:creationId xmlns:a16="http://schemas.microsoft.com/office/drawing/2014/main" id="{43DE7336-444F-2137-D609-58E723EA211E}"/>
                </a:ext>
              </a:extLst>
            </p:cNvPr>
            <p:cNvSpPr>
              <a:spLocks noChangeArrowheads="1"/>
            </p:cNvSpPr>
            <p:nvPr/>
          </p:nvSpPr>
          <p:spPr bwMode="auto">
            <a:xfrm>
              <a:off x="16557625" y="6470650"/>
              <a:ext cx="242888" cy="242888"/>
            </a:xfrm>
            <a:prstGeom prst="rect">
              <a:avLst/>
            </a:prstGeom>
            <a:solidFill>
              <a:srgbClr val="67A4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 name="Rectangle 355">
              <a:extLst>
                <a:ext uri="{FF2B5EF4-FFF2-40B4-BE49-F238E27FC236}">
                  <a16:creationId xmlns:a16="http://schemas.microsoft.com/office/drawing/2014/main" id="{B6A592E0-353C-763F-923F-5DE12EE7D3D0}"/>
                </a:ext>
              </a:extLst>
            </p:cNvPr>
            <p:cNvSpPr>
              <a:spLocks noChangeArrowheads="1"/>
            </p:cNvSpPr>
            <p:nvPr/>
          </p:nvSpPr>
          <p:spPr bwMode="auto">
            <a:xfrm>
              <a:off x="16917988" y="7510463"/>
              <a:ext cx="242888" cy="242888"/>
            </a:xfrm>
            <a:prstGeom prst="rect">
              <a:avLst/>
            </a:prstGeom>
            <a:solidFill>
              <a:srgbClr val="F73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 name="Rectangle 356">
              <a:extLst>
                <a:ext uri="{FF2B5EF4-FFF2-40B4-BE49-F238E27FC236}">
                  <a16:creationId xmlns:a16="http://schemas.microsoft.com/office/drawing/2014/main" id="{7CA384A1-8B55-C7B3-7BEF-9EE7CE461E58}"/>
                </a:ext>
              </a:extLst>
            </p:cNvPr>
            <p:cNvSpPr>
              <a:spLocks noChangeArrowheads="1"/>
            </p:cNvSpPr>
            <p:nvPr/>
          </p:nvSpPr>
          <p:spPr bwMode="auto">
            <a:xfrm>
              <a:off x="17435513" y="7510463"/>
              <a:ext cx="241300" cy="242888"/>
            </a:xfrm>
            <a:prstGeom prst="rect">
              <a:avLst/>
            </a:prstGeom>
            <a:solidFill>
              <a:srgbClr val="F890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 name="Freeform 357">
              <a:extLst>
                <a:ext uri="{FF2B5EF4-FFF2-40B4-BE49-F238E27FC236}">
                  <a16:creationId xmlns:a16="http://schemas.microsoft.com/office/drawing/2014/main" id="{07EAB500-AAAB-E79C-0007-49137F925D94}"/>
                </a:ext>
              </a:extLst>
            </p:cNvPr>
            <p:cNvSpPr>
              <a:spLocks/>
            </p:cNvSpPr>
            <p:nvPr/>
          </p:nvSpPr>
          <p:spPr bwMode="auto">
            <a:xfrm>
              <a:off x="16663988" y="6240463"/>
              <a:ext cx="2455863" cy="1455738"/>
            </a:xfrm>
            <a:custGeom>
              <a:avLst/>
              <a:gdLst>
                <a:gd name="T0" fmla="*/ 3149 w 3227"/>
                <a:gd name="T1" fmla="*/ 1912 h 1912"/>
                <a:gd name="T2" fmla="*/ 77 w 3227"/>
                <a:gd name="T3" fmla="*/ 1912 h 1912"/>
                <a:gd name="T4" fmla="*/ 0 w 3227"/>
                <a:gd name="T5" fmla="*/ 1835 h 1912"/>
                <a:gd name="T6" fmla="*/ 0 w 3227"/>
                <a:gd name="T7" fmla="*/ 77 h 1912"/>
                <a:gd name="T8" fmla="*/ 77 w 3227"/>
                <a:gd name="T9" fmla="*/ 0 h 1912"/>
                <a:gd name="T10" fmla="*/ 3149 w 3227"/>
                <a:gd name="T11" fmla="*/ 0 h 1912"/>
                <a:gd name="T12" fmla="*/ 3227 w 3227"/>
                <a:gd name="T13" fmla="*/ 77 h 1912"/>
                <a:gd name="T14" fmla="*/ 3227 w 3227"/>
                <a:gd name="T15" fmla="*/ 1835 h 1912"/>
                <a:gd name="T16" fmla="*/ 3149 w 3227"/>
                <a:gd name="T17" fmla="*/ 1912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1912">
                  <a:moveTo>
                    <a:pt x="3149" y="1912"/>
                  </a:moveTo>
                  <a:lnTo>
                    <a:pt x="77" y="1912"/>
                  </a:lnTo>
                  <a:cubicBezTo>
                    <a:pt x="35" y="1912"/>
                    <a:pt x="0" y="1878"/>
                    <a:pt x="0" y="1835"/>
                  </a:cubicBezTo>
                  <a:lnTo>
                    <a:pt x="0" y="77"/>
                  </a:lnTo>
                  <a:cubicBezTo>
                    <a:pt x="0" y="35"/>
                    <a:pt x="35" y="0"/>
                    <a:pt x="77" y="0"/>
                  </a:cubicBezTo>
                  <a:lnTo>
                    <a:pt x="3149" y="0"/>
                  </a:lnTo>
                  <a:cubicBezTo>
                    <a:pt x="3192" y="0"/>
                    <a:pt x="3227" y="35"/>
                    <a:pt x="3227" y="77"/>
                  </a:cubicBezTo>
                  <a:lnTo>
                    <a:pt x="3227" y="1835"/>
                  </a:lnTo>
                  <a:cubicBezTo>
                    <a:pt x="3227" y="1878"/>
                    <a:pt x="3192" y="1912"/>
                    <a:pt x="3149" y="1912"/>
                  </a:cubicBezTo>
                  <a:close/>
                </a:path>
              </a:pathLst>
            </a:custGeom>
            <a:solidFill>
              <a:srgbClr val="6A7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 name="Freeform 358">
              <a:extLst>
                <a:ext uri="{FF2B5EF4-FFF2-40B4-BE49-F238E27FC236}">
                  <a16:creationId xmlns:a16="http://schemas.microsoft.com/office/drawing/2014/main" id="{6FDC9696-B013-06A7-9E6B-335871717507}"/>
                </a:ext>
              </a:extLst>
            </p:cNvPr>
            <p:cNvSpPr>
              <a:spLocks/>
            </p:cNvSpPr>
            <p:nvPr/>
          </p:nvSpPr>
          <p:spPr bwMode="auto">
            <a:xfrm>
              <a:off x="17667288" y="6965950"/>
              <a:ext cx="950913" cy="1462088"/>
            </a:xfrm>
            <a:custGeom>
              <a:avLst/>
              <a:gdLst>
                <a:gd name="T0" fmla="*/ 1250 w 1250"/>
                <a:gd name="T1" fmla="*/ 1921 h 1921"/>
                <a:gd name="T2" fmla="*/ 552 w 1250"/>
                <a:gd name="T3" fmla="*/ 1921 h 1921"/>
                <a:gd name="T4" fmla="*/ 0 w 1250"/>
                <a:gd name="T5" fmla="*/ 0 h 1921"/>
                <a:gd name="T6" fmla="*/ 698 w 1250"/>
                <a:gd name="T7" fmla="*/ 0 h 1921"/>
                <a:gd name="T8" fmla="*/ 1250 w 1250"/>
                <a:gd name="T9" fmla="*/ 1921 h 1921"/>
              </a:gdLst>
              <a:ahLst/>
              <a:cxnLst>
                <a:cxn ang="0">
                  <a:pos x="T0" y="T1"/>
                </a:cxn>
                <a:cxn ang="0">
                  <a:pos x="T2" y="T3"/>
                </a:cxn>
                <a:cxn ang="0">
                  <a:pos x="T4" y="T5"/>
                </a:cxn>
                <a:cxn ang="0">
                  <a:pos x="T6" y="T7"/>
                </a:cxn>
                <a:cxn ang="0">
                  <a:pos x="T8" y="T9"/>
                </a:cxn>
              </a:cxnLst>
              <a:rect l="0" t="0" r="r" b="b"/>
              <a:pathLst>
                <a:path w="1250" h="1921">
                  <a:moveTo>
                    <a:pt x="1250" y="1921"/>
                  </a:moveTo>
                  <a:lnTo>
                    <a:pt x="552" y="1921"/>
                  </a:lnTo>
                  <a:lnTo>
                    <a:pt x="0" y="0"/>
                  </a:lnTo>
                  <a:lnTo>
                    <a:pt x="698" y="0"/>
                  </a:lnTo>
                  <a:lnTo>
                    <a:pt x="1250" y="1921"/>
                  </a:lnTo>
                  <a:close/>
                </a:path>
              </a:pathLst>
            </a:custGeom>
            <a:solidFill>
              <a:srgbClr val="3F4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 name="Oval 359">
              <a:extLst>
                <a:ext uri="{FF2B5EF4-FFF2-40B4-BE49-F238E27FC236}">
                  <a16:creationId xmlns:a16="http://schemas.microsoft.com/office/drawing/2014/main" id="{85B8AC3B-A16B-97F5-A724-8D18FE17E914}"/>
                </a:ext>
              </a:extLst>
            </p:cNvPr>
            <p:cNvSpPr>
              <a:spLocks noChangeArrowheads="1"/>
            </p:cNvSpPr>
            <p:nvPr/>
          </p:nvSpPr>
          <p:spPr bwMode="auto">
            <a:xfrm>
              <a:off x="18459450" y="7553325"/>
              <a:ext cx="79375" cy="79375"/>
            </a:xfrm>
            <a:prstGeom prst="ellipse">
              <a:avLst/>
            </a:prstGeom>
            <a:solidFill>
              <a:srgbClr val="3F4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4" name="Freeform 360">
              <a:extLst>
                <a:ext uri="{FF2B5EF4-FFF2-40B4-BE49-F238E27FC236}">
                  <a16:creationId xmlns:a16="http://schemas.microsoft.com/office/drawing/2014/main" id="{D010582F-FD74-2D6B-79BA-2804C44F6CC5}"/>
                </a:ext>
              </a:extLst>
            </p:cNvPr>
            <p:cNvSpPr>
              <a:spLocks/>
            </p:cNvSpPr>
            <p:nvPr/>
          </p:nvSpPr>
          <p:spPr bwMode="auto">
            <a:xfrm>
              <a:off x="17597438" y="7581900"/>
              <a:ext cx="1309688" cy="4800600"/>
            </a:xfrm>
            <a:custGeom>
              <a:avLst/>
              <a:gdLst>
                <a:gd name="T0" fmla="*/ 1174 w 1720"/>
                <a:gd name="T1" fmla="*/ 6309 h 6309"/>
                <a:gd name="T2" fmla="*/ 1161 w 1720"/>
                <a:gd name="T3" fmla="*/ 6300 h 6309"/>
                <a:gd name="T4" fmla="*/ 1170 w 1720"/>
                <a:gd name="T5" fmla="*/ 6283 h 6309"/>
                <a:gd name="T6" fmla="*/ 1608 w 1720"/>
                <a:gd name="T7" fmla="*/ 5976 h 6309"/>
                <a:gd name="T8" fmla="*/ 1306 w 1720"/>
                <a:gd name="T9" fmla="*/ 5429 h 6309"/>
                <a:gd name="T10" fmla="*/ 1448 w 1720"/>
                <a:gd name="T11" fmla="*/ 4883 h 6309"/>
                <a:gd name="T12" fmla="*/ 1652 w 1720"/>
                <a:gd name="T13" fmla="*/ 4480 h 6309"/>
                <a:gd name="T14" fmla="*/ 1163 w 1720"/>
                <a:gd name="T15" fmla="*/ 4197 h 6309"/>
                <a:gd name="T16" fmla="*/ 90 w 1720"/>
                <a:gd name="T17" fmla="*/ 3369 h 6309"/>
                <a:gd name="T18" fmla="*/ 1014 w 1720"/>
                <a:gd name="T19" fmla="*/ 1842 h 6309"/>
                <a:gd name="T20" fmla="*/ 1528 w 1720"/>
                <a:gd name="T21" fmla="*/ 1014 h 6309"/>
                <a:gd name="T22" fmla="*/ 1175 w 1720"/>
                <a:gd name="T23" fmla="*/ 24 h 6309"/>
                <a:gd name="T24" fmla="*/ 1176 w 1720"/>
                <a:gd name="T25" fmla="*/ 4 h 6309"/>
                <a:gd name="T26" fmla="*/ 1195 w 1720"/>
                <a:gd name="T27" fmla="*/ 6 h 6309"/>
                <a:gd name="T28" fmla="*/ 1555 w 1720"/>
                <a:gd name="T29" fmla="*/ 1016 h 6309"/>
                <a:gd name="T30" fmla="*/ 1031 w 1720"/>
                <a:gd name="T31" fmla="*/ 1863 h 6309"/>
                <a:gd name="T32" fmla="*/ 306 w 1720"/>
                <a:gd name="T33" fmla="*/ 2618 h 6309"/>
                <a:gd name="T34" fmla="*/ 116 w 1720"/>
                <a:gd name="T35" fmla="*/ 3363 h 6309"/>
                <a:gd name="T36" fmla="*/ 1170 w 1720"/>
                <a:gd name="T37" fmla="*/ 4170 h 6309"/>
                <a:gd name="T38" fmla="*/ 1678 w 1720"/>
                <a:gd name="T39" fmla="*/ 4472 h 6309"/>
                <a:gd name="T40" fmla="*/ 1469 w 1720"/>
                <a:gd name="T41" fmla="*/ 4900 h 6309"/>
                <a:gd name="T42" fmla="*/ 1324 w 1720"/>
                <a:gd name="T43" fmla="*/ 5409 h 6309"/>
                <a:gd name="T44" fmla="*/ 1634 w 1720"/>
                <a:gd name="T45" fmla="*/ 5983 h 6309"/>
                <a:gd name="T46" fmla="*/ 1178 w 1720"/>
                <a:gd name="T47" fmla="*/ 6309 h 6309"/>
                <a:gd name="T48" fmla="*/ 1174 w 1720"/>
                <a:gd name="T49" fmla="*/ 6309 h 6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0" h="6309">
                  <a:moveTo>
                    <a:pt x="1174" y="6309"/>
                  </a:moveTo>
                  <a:cubicBezTo>
                    <a:pt x="1168" y="6309"/>
                    <a:pt x="1163" y="6306"/>
                    <a:pt x="1161" y="6300"/>
                  </a:cubicBezTo>
                  <a:cubicBezTo>
                    <a:pt x="1159" y="6293"/>
                    <a:pt x="1163" y="6285"/>
                    <a:pt x="1170" y="6283"/>
                  </a:cubicBezTo>
                  <a:cubicBezTo>
                    <a:pt x="1433" y="6206"/>
                    <a:pt x="1576" y="6106"/>
                    <a:pt x="1608" y="5976"/>
                  </a:cubicBezTo>
                  <a:cubicBezTo>
                    <a:pt x="1642" y="5836"/>
                    <a:pt x="1543" y="5656"/>
                    <a:pt x="1306" y="5429"/>
                  </a:cubicBezTo>
                  <a:cubicBezTo>
                    <a:pt x="1124" y="5255"/>
                    <a:pt x="1289" y="5066"/>
                    <a:pt x="1448" y="4883"/>
                  </a:cubicBezTo>
                  <a:cubicBezTo>
                    <a:pt x="1567" y="4746"/>
                    <a:pt x="1690" y="4604"/>
                    <a:pt x="1652" y="4480"/>
                  </a:cubicBezTo>
                  <a:cubicBezTo>
                    <a:pt x="1618" y="4368"/>
                    <a:pt x="1458" y="4275"/>
                    <a:pt x="1163" y="4197"/>
                  </a:cubicBezTo>
                  <a:cubicBezTo>
                    <a:pt x="535" y="4028"/>
                    <a:pt x="164" y="3742"/>
                    <a:pt x="90" y="3369"/>
                  </a:cubicBezTo>
                  <a:cubicBezTo>
                    <a:pt x="0" y="2917"/>
                    <a:pt x="337" y="2361"/>
                    <a:pt x="1014" y="1842"/>
                  </a:cubicBezTo>
                  <a:cubicBezTo>
                    <a:pt x="1326" y="1603"/>
                    <a:pt x="1499" y="1324"/>
                    <a:pt x="1528" y="1014"/>
                  </a:cubicBezTo>
                  <a:cubicBezTo>
                    <a:pt x="1578" y="480"/>
                    <a:pt x="1179" y="28"/>
                    <a:pt x="1175" y="24"/>
                  </a:cubicBezTo>
                  <a:cubicBezTo>
                    <a:pt x="1170" y="18"/>
                    <a:pt x="1171" y="9"/>
                    <a:pt x="1176" y="4"/>
                  </a:cubicBezTo>
                  <a:cubicBezTo>
                    <a:pt x="1182" y="0"/>
                    <a:pt x="1190" y="0"/>
                    <a:pt x="1195" y="6"/>
                  </a:cubicBezTo>
                  <a:cubicBezTo>
                    <a:pt x="1199" y="10"/>
                    <a:pt x="1606" y="470"/>
                    <a:pt x="1555" y="1016"/>
                  </a:cubicBezTo>
                  <a:cubicBezTo>
                    <a:pt x="1525" y="1335"/>
                    <a:pt x="1349" y="1619"/>
                    <a:pt x="1031" y="1863"/>
                  </a:cubicBezTo>
                  <a:cubicBezTo>
                    <a:pt x="715" y="2105"/>
                    <a:pt x="465" y="2366"/>
                    <a:pt x="306" y="2618"/>
                  </a:cubicBezTo>
                  <a:cubicBezTo>
                    <a:pt x="135" y="2888"/>
                    <a:pt x="72" y="3139"/>
                    <a:pt x="116" y="3363"/>
                  </a:cubicBezTo>
                  <a:cubicBezTo>
                    <a:pt x="189" y="3726"/>
                    <a:pt x="553" y="4005"/>
                    <a:pt x="1170" y="4170"/>
                  </a:cubicBezTo>
                  <a:cubicBezTo>
                    <a:pt x="1475" y="4252"/>
                    <a:pt x="1641" y="4351"/>
                    <a:pt x="1678" y="4472"/>
                  </a:cubicBezTo>
                  <a:cubicBezTo>
                    <a:pt x="1720" y="4611"/>
                    <a:pt x="1592" y="4758"/>
                    <a:pt x="1469" y="4900"/>
                  </a:cubicBezTo>
                  <a:cubicBezTo>
                    <a:pt x="1311" y="5082"/>
                    <a:pt x="1162" y="5253"/>
                    <a:pt x="1324" y="5409"/>
                  </a:cubicBezTo>
                  <a:cubicBezTo>
                    <a:pt x="1570" y="5644"/>
                    <a:pt x="1671" y="5832"/>
                    <a:pt x="1634" y="5983"/>
                  </a:cubicBezTo>
                  <a:cubicBezTo>
                    <a:pt x="1600" y="6122"/>
                    <a:pt x="1451" y="6229"/>
                    <a:pt x="1178" y="6309"/>
                  </a:cubicBezTo>
                  <a:cubicBezTo>
                    <a:pt x="1176" y="6309"/>
                    <a:pt x="1175" y="6309"/>
                    <a:pt x="1174" y="630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5" name="Freeform: Shape 84">
              <a:extLst>
                <a:ext uri="{FF2B5EF4-FFF2-40B4-BE49-F238E27FC236}">
                  <a16:creationId xmlns:a16="http://schemas.microsoft.com/office/drawing/2014/main" id="{612F1D76-A7C5-0877-091C-91B8250A3141}"/>
                </a:ext>
              </a:extLst>
            </p:cNvPr>
            <p:cNvSpPr>
              <a:spLocks noChangeArrowheads="1"/>
            </p:cNvSpPr>
            <p:nvPr/>
          </p:nvSpPr>
          <p:spPr bwMode="auto">
            <a:xfrm>
              <a:off x="17143411" y="7434263"/>
              <a:ext cx="282576" cy="111125"/>
            </a:xfrm>
            <a:custGeom>
              <a:avLst/>
              <a:gdLst>
                <a:gd name="connsiteX0" fmla="*/ 234952 w 282576"/>
                <a:gd name="connsiteY0" fmla="*/ 0 h 111125"/>
                <a:gd name="connsiteX1" fmla="*/ 282576 w 282576"/>
                <a:gd name="connsiteY1" fmla="*/ 0 h 111125"/>
                <a:gd name="connsiteX2" fmla="*/ 282576 w 282576"/>
                <a:gd name="connsiteY2" fmla="*/ 111125 h 111125"/>
                <a:gd name="connsiteX3" fmla="*/ 234952 w 282576"/>
                <a:gd name="connsiteY3" fmla="*/ 111125 h 111125"/>
                <a:gd name="connsiteX4" fmla="*/ 117476 w 282576"/>
                <a:gd name="connsiteY4" fmla="*/ 0 h 111125"/>
                <a:gd name="connsiteX5" fmla="*/ 165100 w 282576"/>
                <a:gd name="connsiteY5" fmla="*/ 0 h 111125"/>
                <a:gd name="connsiteX6" fmla="*/ 165100 w 282576"/>
                <a:gd name="connsiteY6" fmla="*/ 111125 h 111125"/>
                <a:gd name="connsiteX7" fmla="*/ 117476 w 282576"/>
                <a:gd name="connsiteY7" fmla="*/ 111125 h 111125"/>
                <a:gd name="connsiteX8" fmla="*/ 0 w 282576"/>
                <a:gd name="connsiteY8" fmla="*/ 0 h 111125"/>
                <a:gd name="connsiteX9" fmla="*/ 49214 w 282576"/>
                <a:gd name="connsiteY9" fmla="*/ 0 h 111125"/>
                <a:gd name="connsiteX10" fmla="*/ 49214 w 282576"/>
                <a:gd name="connsiteY10" fmla="*/ 111125 h 111125"/>
                <a:gd name="connsiteX11" fmla="*/ 0 w 282576"/>
                <a:gd name="connsiteY11"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576" h="111125">
                  <a:moveTo>
                    <a:pt x="234952" y="0"/>
                  </a:moveTo>
                  <a:lnTo>
                    <a:pt x="282576" y="0"/>
                  </a:lnTo>
                  <a:lnTo>
                    <a:pt x="282576" y="111125"/>
                  </a:lnTo>
                  <a:lnTo>
                    <a:pt x="234952" y="111125"/>
                  </a:lnTo>
                  <a:close/>
                  <a:moveTo>
                    <a:pt x="117476" y="0"/>
                  </a:moveTo>
                  <a:lnTo>
                    <a:pt x="165100" y="0"/>
                  </a:lnTo>
                  <a:lnTo>
                    <a:pt x="165100" y="111125"/>
                  </a:lnTo>
                  <a:lnTo>
                    <a:pt x="117476" y="111125"/>
                  </a:lnTo>
                  <a:close/>
                  <a:moveTo>
                    <a:pt x="0" y="0"/>
                  </a:moveTo>
                  <a:lnTo>
                    <a:pt x="49214" y="0"/>
                  </a:lnTo>
                  <a:lnTo>
                    <a:pt x="49214" y="111125"/>
                  </a:lnTo>
                  <a:lnTo>
                    <a:pt x="0" y="111125"/>
                  </a:lnTo>
                  <a:close/>
                </a:path>
              </a:pathLst>
            </a:custGeom>
            <a:solidFill>
              <a:srgbClr val="3F45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86" name="Freeform 364">
              <a:extLst>
                <a:ext uri="{FF2B5EF4-FFF2-40B4-BE49-F238E27FC236}">
                  <a16:creationId xmlns:a16="http://schemas.microsoft.com/office/drawing/2014/main" id="{0FF55413-3197-59A1-3A10-E08A98022BCF}"/>
                </a:ext>
              </a:extLst>
            </p:cNvPr>
            <p:cNvSpPr>
              <a:spLocks/>
            </p:cNvSpPr>
            <p:nvPr/>
          </p:nvSpPr>
          <p:spPr bwMode="auto">
            <a:xfrm>
              <a:off x="17157700" y="8356600"/>
              <a:ext cx="1460500" cy="71438"/>
            </a:xfrm>
            <a:custGeom>
              <a:avLst/>
              <a:gdLst>
                <a:gd name="T0" fmla="*/ 1920 w 1920"/>
                <a:gd name="T1" fmla="*/ 93 h 93"/>
                <a:gd name="T2" fmla="*/ 4 w 1920"/>
                <a:gd name="T3" fmla="*/ 93 h 93"/>
                <a:gd name="T4" fmla="*/ 91 w 1920"/>
                <a:gd name="T5" fmla="*/ 0 h 93"/>
                <a:gd name="T6" fmla="*/ 1893 w 1920"/>
                <a:gd name="T7" fmla="*/ 0 h 93"/>
                <a:gd name="T8" fmla="*/ 1920 w 1920"/>
                <a:gd name="T9" fmla="*/ 93 h 93"/>
              </a:gdLst>
              <a:ahLst/>
              <a:cxnLst>
                <a:cxn ang="0">
                  <a:pos x="T0" y="T1"/>
                </a:cxn>
                <a:cxn ang="0">
                  <a:pos x="T2" y="T3"/>
                </a:cxn>
                <a:cxn ang="0">
                  <a:pos x="T4" y="T5"/>
                </a:cxn>
                <a:cxn ang="0">
                  <a:pos x="T6" y="T7"/>
                </a:cxn>
                <a:cxn ang="0">
                  <a:pos x="T8" y="T9"/>
                </a:cxn>
              </a:cxnLst>
              <a:rect l="0" t="0" r="r" b="b"/>
              <a:pathLst>
                <a:path w="1920" h="93">
                  <a:moveTo>
                    <a:pt x="1920" y="93"/>
                  </a:moveTo>
                  <a:lnTo>
                    <a:pt x="4" y="93"/>
                  </a:lnTo>
                  <a:cubicBezTo>
                    <a:pt x="0" y="43"/>
                    <a:pt x="40" y="0"/>
                    <a:pt x="91" y="0"/>
                  </a:cubicBezTo>
                  <a:lnTo>
                    <a:pt x="1893" y="0"/>
                  </a:lnTo>
                  <a:lnTo>
                    <a:pt x="1920"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7" name="Freeform: Shape 86">
              <a:extLst>
                <a:ext uri="{FF2B5EF4-FFF2-40B4-BE49-F238E27FC236}">
                  <a16:creationId xmlns:a16="http://schemas.microsoft.com/office/drawing/2014/main" id="{03EA3F28-9D9A-50E6-A198-9520DCAB8154}"/>
                </a:ext>
              </a:extLst>
            </p:cNvPr>
            <p:cNvSpPr>
              <a:spLocks/>
            </p:cNvSpPr>
            <p:nvPr/>
          </p:nvSpPr>
          <p:spPr bwMode="auto">
            <a:xfrm>
              <a:off x="18007012" y="11328399"/>
              <a:ext cx="538164" cy="858838"/>
            </a:xfrm>
            <a:custGeom>
              <a:avLst/>
              <a:gdLst>
                <a:gd name="connsiteX0" fmla="*/ 380428 w 538164"/>
                <a:gd name="connsiteY0" fmla="*/ 363538 h 858838"/>
                <a:gd name="connsiteX1" fmla="*/ 538164 w 538164"/>
                <a:gd name="connsiteY1" fmla="*/ 501248 h 858838"/>
                <a:gd name="connsiteX2" fmla="*/ 199836 w 538164"/>
                <a:gd name="connsiteY2" fmla="*/ 858838 h 858838"/>
                <a:gd name="connsiteX3" fmla="*/ 48196 w 538164"/>
                <a:gd name="connsiteY3" fmla="*/ 772103 h 858838"/>
                <a:gd name="connsiteX4" fmla="*/ 42864 w 538164"/>
                <a:gd name="connsiteY4" fmla="*/ 584939 h 858838"/>
                <a:gd name="connsiteX5" fmla="*/ 120588 w 538164"/>
                <a:gd name="connsiteY5" fmla="*/ 472337 h 858838"/>
                <a:gd name="connsiteX6" fmla="*/ 192976 w 538164"/>
                <a:gd name="connsiteY6" fmla="*/ 472337 h 858838"/>
                <a:gd name="connsiteX7" fmla="*/ 301944 w 538164"/>
                <a:gd name="connsiteY7" fmla="*/ 446468 h 858838"/>
                <a:gd name="connsiteX8" fmla="*/ 287340 w 538164"/>
                <a:gd name="connsiteY8" fmla="*/ 0 h 858838"/>
                <a:gd name="connsiteX9" fmla="*/ 263836 w 538164"/>
                <a:gd name="connsiteY9" fmla="*/ 314452 h 858838"/>
                <a:gd name="connsiteX10" fmla="*/ 241850 w 538164"/>
                <a:gd name="connsiteY10" fmla="*/ 392113 h 858838"/>
                <a:gd name="connsiteX11" fmla="*/ 56862 w 538164"/>
                <a:gd name="connsiteY11" fmla="*/ 344146 h 858838"/>
                <a:gd name="connsiteX12" fmla="*/ 0 w 538164"/>
                <a:gd name="connsiteY12" fmla="*/ 189585 h 858838"/>
                <a:gd name="connsiteX13" fmla="*/ 80364 w 538164"/>
                <a:gd name="connsiteY13" fmla="*/ 109639 h 858838"/>
                <a:gd name="connsiteX14" fmla="*/ 104626 w 538164"/>
                <a:gd name="connsiteY14" fmla="*/ 45683 h 858838"/>
                <a:gd name="connsiteX15" fmla="*/ 179682 w 538164"/>
                <a:gd name="connsiteY15" fmla="*/ 38069 h 85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164" h="858838">
                  <a:moveTo>
                    <a:pt x="380428" y="363538"/>
                  </a:moveTo>
                  <a:lnTo>
                    <a:pt x="538164" y="501248"/>
                  </a:lnTo>
                  <a:lnTo>
                    <a:pt x="199836" y="858838"/>
                  </a:lnTo>
                  <a:lnTo>
                    <a:pt x="48196" y="772103"/>
                  </a:lnTo>
                  <a:lnTo>
                    <a:pt x="42864" y="584939"/>
                  </a:lnTo>
                  <a:lnTo>
                    <a:pt x="120588" y="472337"/>
                  </a:lnTo>
                  <a:lnTo>
                    <a:pt x="192976" y="472337"/>
                  </a:lnTo>
                  <a:lnTo>
                    <a:pt x="301944" y="446468"/>
                  </a:lnTo>
                  <a:close/>
                  <a:moveTo>
                    <a:pt x="287340" y="0"/>
                  </a:moveTo>
                  <a:lnTo>
                    <a:pt x="263836" y="314452"/>
                  </a:lnTo>
                  <a:lnTo>
                    <a:pt x="241850" y="392113"/>
                  </a:lnTo>
                  <a:lnTo>
                    <a:pt x="56862" y="344146"/>
                  </a:lnTo>
                  <a:lnTo>
                    <a:pt x="0" y="189585"/>
                  </a:lnTo>
                  <a:lnTo>
                    <a:pt x="80364" y="109639"/>
                  </a:lnTo>
                  <a:lnTo>
                    <a:pt x="104626" y="45683"/>
                  </a:lnTo>
                  <a:lnTo>
                    <a:pt x="179682" y="38069"/>
                  </a:lnTo>
                  <a:close/>
                </a:path>
              </a:pathLst>
            </a:custGeom>
            <a:solidFill>
              <a:srgbClr val="F89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88" name="Freeform: Shape 87">
              <a:extLst>
                <a:ext uri="{FF2B5EF4-FFF2-40B4-BE49-F238E27FC236}">
                  <a16:creationId xmlns:a16="http://schemas.microsoft.com/office/drawing/2014/main" id="{1B85353F-DAB0-360F-00B0-619D3EB0EDCF}"/>
                </a:ext>
              </a:extLst>
            </p:cNvPr>
            <p:cNvSpPr>
              <a:spLocks/>
            </p:cNvSpPr>
            <p:nvPr/>
          </p:nvSpPr>
          <p:spPr bwMode="auto">
            <a:xfrm>
              <a:off x="17524411" y="11109324"/>
              <a:ext cx="1192214" cy="1260476"/>
            </a:xfrm>
            <a:custGeom>
              <a:avLst/>
              <a:gdLst>
                <a:gd name="connsiteX0" fmla="*/ 405986 w 1192214"/>
                <a:gd name="connsiteY0" fmla="*/ 814388 h 1260476"/>
                <a:gd name="connsiteX1" fmla="*/ 535992 w 1192214"/>
                <a:gd name="connsiteY1" fmla="*/ 931619 h 1260476"/>
                <a:gd name="connsiteX2" fmla="*/ 558800 w 1192214"/>
                <a:gd name="connsiteY2" fmla="*/ 1139438 h 1260476"/>
                <a:gd name="connsiteX3" fmla="*/ 406746 w 1192214"/>
                <a:gd name="connsiteY3" fmla="*/ 1220891 h 1260476"/>
                <a:gd name="connsiteX4" fmla="*/ 330720 w 1192214"/>
                <a:gd name="connsiteY4" fmla="*/ 1193487 h 1260476"/>
                <a:gd name="connsiteX5" fmla="*/ 222000 w 1192214"/>
                <a:gd name="connsiteY5" fmla="*/ 1258953 h 1260476"/>
                <a:gd name="connsiteX6" fmla="*/ 124686 w 1192214"/>
                <a:gd name="connsiteY6" fmla="*/ 1260476 h 1260476"/>
                <a:gd name="connsiteX7" fmla="*/ 0 w 1192214"/>
                <a:gd name="connsiteY7" fmla="*/ 1092241 h 1260476"/>
                <a:gd name="connsiteX8" fmla="*/ 675722 w 1192214"/>
                <a:gd name="connsiteY8" fmla="*/ 692150 h 1260476"/>
                <a:gd name="connsiteX9" fmla="*/ 900004 w 1192214"/>
                <a:gd name="connsiteY9" fmla="*/ 801481 h 1260476"/>
                <a:gd name="connsiteX10" fmla="*/ 1021298 w 1192214"/>
                <a:gd name="connsiteY10" fmla="*/ 721001 h 1260476"/>
                <a:gd name="connsiteX11" fmla="*/ 1054100 w 1192214"/>
                <a:gd name="connsiteY11" fmla="*/ 850072 h 1260476"/>
                <a:gd name="connsiteX12" fmla="*/ 1011380 w 1192214"/>
                <a:gd name="connsiteY12" fmla="*/ 948014 h 1260476"/>
                <a:gd name="connsiteX13" fmla="*/ 861098 w 1192214"/>
                <a:gd name="connsiteY13" fmla="*/ 951810 h 1260476"/>
                <a:gd name="connsiteX14" fmla="*/ 785574 w 1192214"/>
                <a:gd name="connsiteY14" fmla="*/ 1093788 h 1260476"/>
                <a:gd name="connsiteX15" fmla="*/ 682588 w 1192214"/>
                <a:gd name="connsiteY15" fmla="*/ 1077844 h 1260476"/>
                <a:gd name="connsiteX16" fmla="*/ 603252 w 1192214"/>
                <a:gd name="connsiteY16" fmla="*/ 974587 h 1260476"/>
                <a:gd name="connsiteX17" fmla="*/ 675722 w 1192214"/>
                <a:gd name="connsiteY17" fmla="*/ 812110 h 1260476"/>
                <a:gd name="connsiteX18" fmla="*/ 247408 w 1192214"/>
                <a:gd name="connsiteY18" fmla="*/ 427038 h 1260476"/>
                <a:gd name="connsiteX19" fmla="*/ 326496 w 1192214"/>
                <a:gd name="connsiteY19" fmla="*/ 453718 h 1260476"/>
                <a:gd name="connsiteX20" fmla="*/ 369842 w 1192214"/>
                <a:gd name="connsiteY20" fmla="*/ 520800 h 1260476"/>
                <a:gd name="connsiteX21" fmla="*/ 441326 w 1192214"/>
                <a:gd name="connsiteY21" fmla="*/ 568825 h 1260476"/>
                <a:gd name="connsiteX22" fmla="*/ 404064 w 1192214"/>
                <a:gd name="connsiteY22" fmla="*/ 638194 h 1260476"/>
                <a:gd name="connsiteX23" fmla="*/ 404064 w 1192214"/>
                <a:gd name="connsiteY23" fmla="*/ 754063 h 1260476"/>
                <a:gd name="connsiteX24" fmla="*/ 165224 w 1192214"/>
                <a:gd name="connsiteY24" fmla="*/ 647936 h 1260476"/>
                <a:gd name="connsiteX25" fmla="*/ 206376 w 1192214"/>
                <a:gd name="connsiteY25" fmla="*/ 804924 h 1260476"/>
                <a:gd name="connsiteX26" fmla="*/ 49152 w 1192214"/>
                <a:gd name="connsiteY26" fmla="*/ 846138 h 1260476"/>
                <a:gd name="connsiteX27" fmla="*/ 7938 w 1192214"/>
                <a:gd name="connsiteY27" fmla="*/ 688151 h 1260476"/>
                <a:gd name="connsiteX28" fmla="*/ 164864 w 1192214"/>
                <a:gd name="connsiteY28" fmla="*/ 647776 h 1260476"/>
                <a:gd name="connsiteX29" fmla="*/ 115850 w 1192214"/>
                <a:gd name="connsiteY29" fmla="*/ 625997 h 1260476"/>
                <a:gd name="connsiteX30" fmla="*/ 96838 w 1192214"/>
                <a:gd name="connsiteY30" fmla="*/ 502505 h 1260476"/>
                <a:gd name="connsiteX31" fmla="*/ 197048 w 1192214"/>
                <a:gd name="connsiteY31" fmla="*/ 257175 h 1260476"/>
                <a:gd name="connsiteX32" fmla="*/ 225426 w 1192214"/>
                <a:gd name="connsiteY32" fmla="*/ 364064 h 1260476"/>
                <a:gd name="connsiteX33" fmla="*/ 117280 w 1192214"/>
                <a:gd name="connsiteY33" fmla="*/ 392113 h 1260476"/>
                <a:gd name="connsiteX34" fmla="*/ 88900 w 1192214"/>
                <a:gd name="connsiteY34" fmla="*/ 285224 h 1260476"/>
                <a:gd name="connsiteX35" fmla="*/ 769838 w 1192214"/>
                <a:gd name="connsiteY35" fmla="*/ 219075 h 1260476"/>
                <a:gd name="connsiteX36" fmla="*/ 848004 w 1192214"/>
                <a:gd name="connsiteY36" fmla="*/ 219075 h 1260476"/>
                <a:gd name="connsiteX37" fmla="*/ 827514 w 1192214"/>
                <a:gd name="connsiteY37" fmla="*/ 345414 h 1260476"/>
                <a:gd name="connsiteX38" fmla="*/ 854076 w 1192214"/>
                <a:gd name="connsiteY38" fmla="*/ 419238 h 1260476"/>
                <a:gd name="connsiteX39" fmla="*/ 803230 w 1192214"/>
                <a:gd name="connsiteY39" fmla="*/ 486213 h 1260476"/>
                <a:gd name="connsiteX40" fmla="*/ 746312 w 1192214"/>
                <a:gd name="connsiteY40" fmla="*/ 533400 h 1260476"/>
                <a:gd name="connsiteX41" fmla="*/ 626406 w 1192214"/>
                <a:gd name="connsiteY41" fmla="*/ 433699 h 1260476"/>
                <a:gd name="connsiteX42" fmla="*/ 542926 w 1192214"/>
                <a:gd name="connsiteY42" fmla="*/ 398689 h 1260476"/>
                <a:gd name="connsiteX43" fmla="*/ 562658 w 1192214"/>
                <a:gd name="connsiteY43" fmla="*/ 328670 h 1260476"/>
                <a:gd name="connsiteX44" fmla="*/ 730374 w 1192214"/>
                <a:gd name="connsiteY44" fmla="*/ 308882 h 1260476"/>
                <a:gd name="connsiteX45" fmla="*/ 376002 w 1192214"/>
                <a:gd name="connsiteY45" fmla="*/ 120650 h 1260476"/>
                <a:gd name="connsiteX46" fmla="*/ 555626 w 1192214"/>
                <a:gd name="connsiteY46" fmla="*/ 168040 h 1260476"/>
                <a:gd name="connsiteX47" fmla="*/ 508236 w 1192214"/>
                <a:gd name="connsiteY47" fmla="*/ 347663 h 1260476"/>
                <a:gd name="connsiteX48" fmla="*/ 328612 w 1192214"/>
                <a:gd name="connsiteY48" fmla="*/ 300273 h 1260476"/>
                <a:gd name="connsiteX49" fmla="*/ 1145958 w 1192214"/>
                <a:gd name="connsiteY49" fmla="*/ 11113 h 1260476"/>
                <a:gd name="connsiteX50" fmla="*/ 1192214 w 1192214"/>
                <a:gd name="connsiteY50" fmla="*/ 185520 h 1260476"/>
                <a:gd name="connsiteX51" fmla="*/ 1017048 w 1192214"/>
                <a:gd name="connsiteY51" fmla="*/ 231776 h 1260476"/>
                <a:gd name="connsiteX52" fmla="*/ 971552 w 1192214"/>
                <a:gd name="connsiteY52" fmla="*/ 56611 h 1260476"/>
                <a:gd name="connsiteX53" fmla="*/ 163324 w 1192214"/>
                <a:gd name="connsiteY53" fmla="*/ 0 h 1260476"/>
                <a:gd name="connsiteX54" fmla="*/ 260352 w 1192214"/>
                <a:gd name="connsiteY54" fmla="*/ 25041 h 1260476"/>
                <a:gd name="connsiteX55" fmla="*/ 235140 w 1192214"/>
                <a:gd name="connsiteY55" fmla="*/ 120650 h 1260476"/>
                <a:gd name="connsiteX56" fmla="*/ 138112 w 1192214"/>
                <a:gd name="connsiteY56" fmla="*/ 95609 h 12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2214" h="1260476">
                  <a:moveTo>
                    <a:pt x="405986" y="814388"/>
                  </a:moveTo>
                  <a:lnTo>
                    <a:pt x="535992" y="931619"/>
                  </a:lnTo>
                  <a:lnTo>
                    <a:pt x="558800" y="1139438"/>
                  </a:lnTo>
                  <a:lnTo>
                    <a:pt x="406746" y="1220891"/>
                  </a:lnTo>
                  <a:lnTo>
                    <a:pt x="330720" y="1193487"/>
                  </a:lnTo>
                  <a:lnTo>
                    <a:pt x="222000" y="1258953"/>
                  </a:lnTo>
                  <a:lnTo>
                    <a:pt x="124686" y="1260476"/>
                  </a:lnTo>
                  <a:lnTo>
                    <a:pt x="0" y="1092241"/>
                  </a:lnTo>
                  <a:close/>
                  <a:moveTo>
                    <a:pt x="675722" y="692150"/>
                  </a:moveTo>
                  <a:lnTo>
                    <a:pt x="900004" y="801481"/>
                  </a:lnTo>
                  <a:lnTo>
                    <a:pt x="1021298" y="721001"/>
                  </a:lnTo>
                  <a:lnTo>
                    <a:pt x="1054100" y="850072"/>
                  </a:lnTo>
                  <a:lnTo>
                    <a:pt x="1011380" y="948014"/>
                  </a:lnTo>
                  <a:lnTo>
                    <a:pt x="861098" y="951810"/>
                  </a:lnTo>
                  <a:lnTo>
                    <a:pt x="785574" y="1093788"/>
                  </a:lnTo>
                  <a:lnTo>
                    <a:pt x="682588" y="1077844"/>
                  </a:lnTo>
                  <a:lnTo>
                    <a:pt x="603252" y="974587"/>
                  </a:lnTo>
                  <a:lnTo>
                    <a:pt x="675722" y="812110"/>
                  </a:lnTo>
                  <a:close/>
                  <a:moveTo>
                    <a:pt x="247408" y="427038"/>
                  </a:moveTo>
                  <a:lnTo>
                    <a:pt x="326496" y="453718"/>
                  </a:lnTo>
                  <a:lnTo>
                    <a:pt x="369842" y="520800"/>
                  </a:lnTo>
                  <a:lnTo>
                    <a:pt x="441326" y="568825"/>
                  </a:lnTo>
                  <a:lnTo>
                    <a:pt x="404064" y="638194"/>
                  </a:lnTo>
                  <a:lnTo>
                    <a:pt x="404064" y="754063"/>
                  </a:lnTo>
                  <a:lnTo>
                    <a:pt x="165224" y="647936"/>
                  </a:lnTo>
                  <a:lnTo>
                    <a:pt x="206376" y="804924"/>
                  </a:lnTo>
                  <a:lnTo>
                    <a:pt x="49152" y="846138"/>
                  </a:lnTo>
                  <a:lnTo>
                    <a:pt x="7938" y="688151"/>
                  </a:lnTo>
                  <a:lnTo>
                    <a:pt x="164864" y="647776"/>
                  </a:lnTo>
                  <a:lnTo>
                    <a:pt x="115850" y="625997"/>
                  </a:lnTo>
                  <a:lnTo>
                    <a:pt x="96838" y="502505"/>
                  </a:lnTo>
                  <a:close/>
                  <a:moveTo>
                    <a:pt x="197048" y="257175"/>
                  </a:moveTo>
                  <a:lnTo>
                    <a:pt x="225426" y="364064"/>
                  </a:lnTo>
                  <a:lnTo>
                    <a:pt x="117280" y="392113"/>
                  </a:lnTo>
                  <a:lnTo>
                    <a:pt x="88900" y="285224"/>
                  </a:lnTo>
                  <a:close/>
                  <a:moveTo>
                    <a:pt x="769838" y="219075"/>
                  </a:moveTo>
                  <a:lnTo>
                    <a:pt x="848004" y="219075"/>
                  </a:lnTo>
                  <a:lnTo>
                    <a:pt x="827514" y="345414"/>
                  </a:lnTo>
                  <a:lnTo>
                    <a:pt x="854076" y="419238"/>
                  </a:lnTo>
                  <a:lnTo>
                    <a:pt x="803230" y="486213"/>
                  </a:lnTo>
                  <a:lnTo>
                    <a:pt x="746312" y="533400"/>
                  </a:lnTo>
                  <a:lnTo>
                    <a:pt x="626406" y="433699"/>
                  </a:lnTo>
                  <a:lnTo>
                    <a:pt x="542926" y="398689"/>
                  </a:lnTo>
                  <a:lnTo>
                    <a:pt x="562658" y="328670"/>
                  </a:lnTo>
                  <a:lnTo>
                    <a:pt x="730374" y="308882"/>
                  </a:lnTo>
                  <a:close/>
                  <a:moveTo>
                    <a:pt x="376002" y="120650"/>
                  </a:moveTo>
                  <a:lnTo>
                    <a:pt x="555626" y="168040"/>
                  </a:lnTo>
                  <a:lnTo>
                    <a:pt x="508236" y="347663"/>
                  </a:lnTo>
                  <a:lnTo>
                    <a:pt x="328612" y="300273"/>
                  </a:lnTo>
                  <a:close/>
                  <a:moveTo>
                    <a:pt x="1145958" y="11113"/>
                  </a:moveTo>
                  <a:lnTo>
                    <a:pt x="1192214" y="185520"/>
                  </a:lnTo>
                  <a:lnTo>
                    <a:pt x="1017048" y="231776"/>
                  </a:lnTo>
                  <a:lnTo>
                    <a:pt x="971552" y="56611"/>
                  </a:lnTo>
                  <a:close/>
                  <a:moveTo>
                    <a:pt x="163324" y="0"/>
                  </a:moveTo>
                  <a:lnTo>
                    <a:pt x="260352" y="25041"/>
                  </a:lnTo>
                  <a:lnTo>
                    <a:pt x="235140" y="120650"/>
                  </a:lnTo>
                  <a:lnTo>
                    <a:pt x="138112" y="95609"/>
                  </a:lnTo>
                  <a:close/>
                </a:path>
              </a:pathLst>
            </a:custGeom>
            <a:solidFill>
              <a:srgbClr val="FDA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89" name="Freeform: Shape 88">
              <a:extLst>
                <a:ext uri="{FF2B5EF4-FFF2-40B4-BE49-F238E27FC236}">
                  <a16:creationId xmlns:a16="http://schemas.microsoft.com/office/drawing/2014/main" id="{EE65188C-B1DB-1138-231A-C4C53C0E2986}"/>
                </a:ext>
              </a:extLst>
            </p:cNvPr>
            <p:cNvSpPr>
              <a:spLocks/>
            </p:cNvSpPr>
            <p:nvPr/>
          </p:nvSpPr>
          <p:spPr bwMode="auto">
            <a:xfrm>
              <a:off x="17521236" y="11603037"/>
              <a:ext cx="892176" cy="762001"/>
            </a:xfrm>
            <a:custGeom>
              <a:avLst/>
              <a:gdLst>
                <a:gd name="connsiteX0" fmla="*/ 714468 w 892176"/>
                <a:gd name="connsiteY0" fmla="*/ 534988 h 762001"/>
                <a:gd name="connsiteX1" fmla="*/ 892176 w 892176"/>
                <a:gd name="connsiteY1" fmla="*/ 582378 h 762001"/>
                <a:gd name="connsiteX2" fmla="*/ 846048 w 892176"/>
                <a:gd name="connsiteY2" fmla="*/ 762001 h 762001"/>
                <a:gd name="connsiteX3" fmla="*/ 668340 w 892176"/>
                <a:gd name="connsiteY3" fmla="*/ 714611 h 762001"/>
                <a:gd name="connsiteX4" fmla="*/ 410036 w 892176"/>
                <a:gd name="connsiteY4" fmla="*/ 320675 h 762001"/>
                <a:gd name="connsiteX5" fmla="*/ 457200 w 892176"/>
                <a:gd name="connsiteY5" fmla="*/ 534624 h 762001"/>
                <a:gd name="connsiteX6" fmla="*/ 360588 w 892176"/>
                <a:gd name="connsiteY6" fmla="*/ 581663 h 762001"/>
                <a:gd name="connsiteX7" fmla="*/ 334724 w 892176"/>
                <a:gd name="connsiteY7" fmla="*/ 698500 h 762001"/>
                <a:gd name="connsiteX8" fmla="*/ 139976 w 892176"/>
                <a:gd name="connsiteY8" fmla="*/ 545246 h 762001"/>
                <a:gd name="connsiteX9" fmla="*/ 3804 w 892176"/>
                <a:gd name="connsiteY9" fmla="*/ 597595 h 762001"/>
                <a:gd name="connsiteX10" fmla="*/ 0 w 892176"/>
                <a:gd name="connsiteY10" fmla="*/ 464825 h 762001"/>
                <a:gd name="connsiteX11" fmla="*/ 100416 w 892176"/>
                <a:gd name="connsiteY11" fmla="*/ 412476 h 762001"/>
                <a:gd name="connsiteX12" fmla="*/ 167364 w 892176"/>
                <a:gd name="connsiteY12" fmla="*/ 338125 h 762001"/>
                <a:gd name="connsiteX13" fmla="*/ 283756 w 892176"/>
                <a:gd name="connsiteY13" fmla="*/ 345712 h 762001"/>
                <a:gd name="connsiteX14" fmla="*/ 237224 w 892176"/>
                <a:gd name="connsiteY14" fmla="*/ 0 h 762001"/>
                <a:gd name="connsiteX15" fmla="*/ 294400 w 892176"/>
                <a:gd name="connsiteY15" fmla="*/ 45816 h 762001"/>
                <a:gd name="connsiteX16" fmla="*/ 373684 w 892176"/>
                <a:gd name="connsiteY16" fmla="*/ 26726 h 762001"/>
                <a:gd name="connsiteX17" fmla="*/ 336328 w 892176"/>
                <a:gd name="connsiteY17" fmla="*/ 192429 h 762001"/>
                <a:gd name="connsiteX18" fmla="*/ 407988 w 892176"/>
                <a:gd name="connsiteY18" fmla="*/ 260390 h 762001"/>
                <a:gd name="connsiteX19" fmla="*/ 327180 w 892176"/>
                <a:gd name="connsiteY19" fmla="*/ 301625 h 762001"/>
                <a:gd name="connsiteX20" fmla="*/ 266192 w 892176"/>
                <a:gd name="connsiteY20" fmla="*/ 255045 h 762001"/>
                <a:gd name="connsiteX21" fmla="*/ 218168 w 892176"/>
                <a:gd name="connsiteY21" fmla="*/ 260390 h 762001"/>
                <a:gd name="connsiteX22" fmla="*/ 164804 w 892176"/>
                <a:gd name="connsiteY22" fmla="*/ 248172 h 762001"/>
                <a:gd name="connsiteX23" fmla="*/ 119064 w 892176"/>
                <a:gd name="connsiteY23" fmla="*/ 132104 h 7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2176" h="762001">
                  <a:moveTo>
                    <a:pt x="714468" y="534988"/>
                  </a:moveTo>
                  <a:lnTo>
                    <a:pt x="892176" y="582378"/>
                  </a:lnTo>
                  <a:lnTo>
                    <a:pt x="846048" y="762001"/>
                  </a:lnTo>
                  <a:lnTo>
                    <a:pt x="668340" y="714611"/>
                  </a:lnTo>
                  <a:close/>
                  <a:moveTo>
                    <a:pt x="410036" y="320675"/>
                  </a:moveTo>
                  <a:lnTo>
                    <a:pt x="457200" y="534624"/>
                  </a:lnTo>
                  <a:lnTo>
                    <a:pt x="360588" y="581663"/>
                  </a:lnTo>
                  <a:lnTo>
                    <a:pt x="334724" y="698500"/>
                  </a:lnTo>
                  <a:lnTo>
                    <a:pt x="139976" y="545246"/>
                  </a:lnTo>
                  <a:lnTo>
                    <a:pt x="3804" y="597595"/>
                  </a:lnTo>
                  <a:lnTo>
                    <a:pt x="0" y="464825"/>
                  </a:lnTo>
                  <a:lnTo>
                    <a:pt x="100416" y="412476"/>
                  </a:lnTo>
                  <a:lnTo>
                    <a:pt x="167364" y="338125"/>
                  </a:lnTo>
                  <a:lnTo>
                    <a:pt x="283756" y="345712"/>
                  </a:lnTo>
                  <a:close/>
                  <a:moveTo>
                    <a:pt x="237224" y="0"/>
                  </a:moveTo>
                  <a:lnTo>
                    <a:pt x="294400" y="45816"/>
                  </a:lnTo>
                  <a:lnTo>
                    <a:pt x="373684" y="26726"/>
                  </a:lnTo>
                  <a:lnTo>
                    <a:pt x="336328" y="192429"/>
                  </a:lnTo>
                  <a:lnTo>
                    <a:pt x="407988" y="260390"/>
                  </a:lnTo>
                  <a:lnTo>
                    <a:pt x="327180" y="301625"/>
                  </a:lnTo>
                  <a:lnTo>
                    <a:pt x="266192" y="255045"/>
                  </a:lnTo>
                  <a:lnTo>
                    <a:pt x="218168" y="260390"/>
                  </a:lnTo>
                  <a:lnTo>
                    <a:pt x="164804" y="248172"/>
                  </a:lnTo>
                  <a:lnTo>
                    <a:pt x="119064" y="132104"/>
                  </a:lnTo>
                  <a:close/>
                </a:path>
              </a:pathLst>
            </a:custGeom>
            <a:solidFill>
              <a:srgbClr val="F89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90" name="Freeform 379">
              <a:extLst>
                <a:ext uri="{FF2B5EF4-FFF2-40B4-BE49-F238E27FC236}">
                  <a16:creationId xmlns:a16="http://schemas.microsoft.com/office/drawing/2014/main" id="{90705C55-8ACE-30A6-C170-986D7619EB52}"/>
                </a:ext>
              </a:extLst>
            </p:cNvPr>
            <p:cNvSpPr>
              <a:spLocks/>
            </p:cNvSpPr>
            <p:nvPr/>
          </p:nvSpPr>
          <p:spPr bwMode="auto">
            <a:xfrm>
              <a:off x="17244377" y="10882313"/>
              <a:ext cx="1550988" cy="1479550"/>
            </a:xfrm>
            <a:custGeom>
              <a:avLst/>
              <a:gdLst>
                <a:gd name="T0" fmla="*/ 403 w 2037"/>
                <a:gd name="T1" fmla="*/ 1945 h 1945"/>
                <a:gd name="T2" fmla="*/ 1634 w 2037"/>
                <a:gd name="T3" fmla="*/ 1945 h 1945"/>
                <a:gd name="T4" fmla="*/ 2037 w 2037"/>
                <a:gd name="T5" fmla="*/ 0 h 1945"/>
                <a:gd name="T6" fmla="*/ 0 w 2037"/>
                <a:gd name="T7" fmla="*/ 0 h 1945"/>
                <a:gd name="T8" fmla="*/ 403 w 2037"/>
                <a:gd name="T9" fmla="*/ 1945 h 1945"/>
              </a:gdLst>
              <a:ahLst/>
              <a:cxnLst>
                <a:cxn ang="0">
                  <a:pos x="T0" y="T1"/>
                </a:cxn>
                <a:cxn ang="0">
                  <a:pos x="T2" y="T3"/>
                </a:cxn>
                <a:cxn ang="0">
                  <a:pos x="T4" y="T5"/>
                </a:cxn>
                <a:cxn ang="0">
                  <a:pos x="T6" y="T7"/>
                </a:cxn>
                <a:cxn ang="0">
                  <a:pos x="T8" y="T9"/>
                </a:cxn>
              </a:cxnLst>
              <a:rect l="0" t="0" r="r" b="b"/>
              <a:pathLst>
                <a:path w="2037" h="1945">
                  <a:moveTo>
                    <a:pt x="403" y="1945"/>
                  </a:moveTo>
                  <a:lnTo>
                    <a:pt x="1634" y="1945"/>
                  </a:lnTo>
                  <a:lnTo>
                    <a:pt x="2037" y="0"/>
                  </a:lnTo>
                  <a:lnTo>
                    <a:pt x="0" y="0"/>
                  </a:lnTo>
                  <a:lnTo>
                    <a:pt x="403" y="1945"/>
                  </a:lnTo>
                  <a:close/>
                </a:path>
              </a:pathLst>
            </a:custGeom>
            <a:solidFill>
              <a:srgbClr val="FDAB3E">
                <a:alpha val="4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1" name="Freeform 380">
              <a:extLst>
                <a:ext uri="{FF2B5EF4-FFF2-40B4-BE49-F238E27FC236}">
                  <a16:creationId xmlns:a16="http://schemas.microsoft.com/office/drawing/2014/main" id="{FF79C0EF-1E55-AD97-EB49-D48ABBCC73AF}"/>
                </a:ext>
              </a:extLst>
            </p:cNvPr>
            <p:cNvSpPr>
              <a:spLocks noEditPoints="1"/>
            </p:cNvSpPr>
            <p:nvPr/>
          </p:nvSpPr>
          <p:spPr bwMode="auto">
            <a:xfrm>
              <a:off x="17213263" y="10861675"/>
              <a:ext cx="1598613" cy="1520825"/>
            </a:xfrm>
            <a:custGeom>
              <a:avLst/>
              <a:gdLst>
                <a:gd name="T0" fmla="*/ 434 w 2099"/>
                <a:gd name="T1" fmla="*/ 1972 h 1999"/>
                <a:gd name="T2" fmla="*/ 1665 w 2099"/>
                <a:gd name="T3" fmla="*/ 1972 h 1999"/>
                <a:gd name="T4" fmla="*/ 2068 w 2099"/>
                <a:gd name="T5" fmla="*/ 27 h 1999"/>
                <a:gd name="T6" fmla="*/ 31 w 2099"/>
                <a:gd name="T7" fmla="*/ 27 h 1999"/>
                <a:gd name="T8" fmla="*/ 434 w 2099"/>
                <a:gd name="T9" fmla="*/ 1972 h 1999"/>
                <a:gd name="T10" fmla="*/ 1676 w 2099"/>
                <a:gd name="T11" fmla="*/ 1999 h 1999"/>
                <a:gd name="T12" fmla="*/ 423 w 2099"/>
                <a:gd name="T13" fmla="*/ 1999 h 1999"/>
                <a:gd name="T14" fmla="*/ 409 w 2099"/>
                <a:gd name="T15" fmla="*/ 1989 h 1999"/>
                <a:gd name="T16" fmla="*/ 1 w 2099"/>
                <a:gd name="T17" fmla="*/ 16 h 1999"/>
                <a:gd name="T18" fmla="*/ 3 w 2099"/>
                <a:gd name="T19" fmla="*/ 5 h 1999"/>
                <a:gd name="T20" fmla="*/ 14 w 2099"/>
                <a:gd name="T21" fmla="*/ 0 h 1999"/>
                <a:gd name="T22" fmla="*/ 2085 w 2099"/>
                <a:gd name="T23" fmla="*/ 0 h 1999"/>
                <a:gd name="T24" fmla="*/ 2096 w 2099"/>
                <a:gd name="T25" fmla="*/ 5 h 1999"/>
                <a:gd name="T26" fmla="*/ 2098 w 2099"/>
                <a:gd name="T27" fmla="*/ 16 h 1999"/>
                <a:gd name="T28" fmla="*/ 1690 w 2099"/>
                <a:gd name="T29" fmla="*/ 1989 h 1999"/>
                <a:gd name="T30" fmla="*/ 1676 w 2099"/>
                <a:gd name="T31" fmla="*/ 1999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9" h="1999">
                  <a:moveTo>
                    <a:pt x="434" y="1972"/>
                  </a:moveTo>
                  <a:lnTo>
                    <a:pt x="1665" y="1972"/>
                  </a:lnTo>
                  <a:lnTo>
                    <a:pt x="2068" y="27"/>
                  </a:lnTo>
                  <a:lnTo>
                    <a:pt x="31" y="27"/>
                  </a:lnTo>
                  <a:lnTo>
                    <a:pt x="434" y="1972"/>
                  </a:lnTo>
                  <a:close/>
                  <a:moveTo>
                    <a:pt x="1676" y="1999"/>
                  </a:moveTo>
                  <a:lnTo>
                    <a:pt x="423" y="1999"/>
                  </a:lnTo>
                  <a:cubicBezTo>
                    <a:pt x="416" y="1999"/>
                    <a:pt x="411" y="1995"/>
                    <a:pt x="409" y="1989"/>
                  </a:cubicBezTo>
                  <a:lnTo>
                    <a:pt x="1" y="16"/>
                  </a:lnTo>
                  <a:cubicBezTo>
                    <a:pt x="0" y="12"/>
                    <a:pt x="1" y="8"/>
                    <a:pt x="3" y="5"/>
                  </a:cubicBezTo>
                  <a:cubicBezTo>
                    <a:pt x="6" y="2"/>
                    <a:pt x="10" y="0"/>
                    <a:pt x="14" y="0"/>
                  </a:cubicBezTo>
                  <a:lnTo>
                    <a:pt x="2085" y="0"/>
                  </a:lnTo>
                  <a:cubicBezTo>
                    <a:pt x="2089" y="0"/>
                    <a:pt x="2093" y="2"/>
                    <a:pt x="2096" y="5"/>
                  </a:cubicBezTo>
                  <a:cubicBezTo>
                    <a:pt x="2098" y="8"/>
                    <a:pt x="2099" y="12"/>
                    <a:pt x="2098" y="16"/>
                  </a:cubicBezTo>
                  <a:lnTo>
                    <a:pt x="1690" y="1989"/>
                  </a:lnTo>
                  <a:cubicBezTo>
                    <a:pt x="1688" y="1995"/>
                    <a:pt x="1683" y="1999"/>
                    <a:pt x="1676" y="19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2" name="Freeform: Shape 91">
              <a:extLst>
                <a:ext uri="{FF2B5EF4-FFF2-40B4-BE49-F238E27FC236}">
                  <a16:creationId xmlns:a16="http://schemas.microsoft.com/office/drawing/2014/main" id="{3D9DE217-57F8-76CA-DB4A-50E10D8589CE}"/>
                </a:ext>
              </a:extLst>
            </p:cNvPr>
            <p:cNvSpPr>
              <a:spLocks/>
            </p:cNvSpPr>
            <p:nvPr/>
          </p:nvSpPr>
          <p:spPr bwMode="auto">
            <a:xfrm>
              <a:off x="17294224" y="10861675"/>
              <a:ext cx="1436688" cy="1520825"/>
            </a:xfrm>
            <a:custGeom>
              <a:avLst/>
              <a:gdLst>
                <a:gd name="connsiteX0" fmla="*/ 519114 w 1436688"/>
                <a:gd name="connsiteY0" fmla="*/ 771526 h 1520825"/>
                <a:gd name="connsiteX1" fmla="*/ 519114 w 1436688"/>
                <a:gd name="connsiteY1" fmla="*/ 1119188 h 1520825"/>
                <a:gd name="connsiteX2" fmla="*/ 917576 w 1436688"/>
                <a:gd name="connsiteY2" fmla="*/ 1119188 h 1520825"/>
                <a:gd name="connsiteX3" fmla="*/ 917576 w 1436688"/>
                <a:gd name="connsiteY3" fmla="*/ 771526 h 1520825"/>
                <a:gd name="connsiteX4" fmla="*/ 519114 w 1436688"/>
                <a:gd name="connsiteY4" fmla="*/ 403226 h 1520825"/>
                <a:gd name="connsiteX5" fmla="*/ 519114 w 1436688"/>
                <a:gd name="connsiteY5" fmla="*/ 750888 h 1520825"/>
                <a:gd name="connsiteX6" fmla="*/ 917576 w 1436688"/>
                <a:gd name="connsiteY6" fmla="*/ 750888 h 1520825"/>
                <a:gd name="connsiteX7" fmla="*/ 917576 w 1436688"/>
                <a:gd name="connsiteY7" fmla="*/ 403226 h 1520825"/>
                <a:gd name="connsiteX8" fmla="*/ 508412 w 1436688"/>
                <a:gd name="connsiteY8" fmla="*/ 0 h 1520825"/>
                <a:gd name="connsiteX9" fmla="*/ 519114 w 1436688"/>
                <a:gd name="connsiteY9" fmla="*/ 10651 h 1520825"/>
                <a:gd name="connsiteX10" fmla="*/ 519114 w 1436688"/>
                <a:gd name="connsiteY10" fmla="*/ 382588 h 1520825"/>
                <a:gd name="connsiteX11" fmla="*/ 917576 w 1436688"/>
                <a:gd name="connsiteY11" fmla="*/ 382588 h 1520825"/>
                <a:gd name="connsiteX12" fmla="*/ 917576 w 1436688"/>
                <a:gd name="connsiteY12" fmla="*/ 10651 h 1520825"/>
                <a:gd name="connsiteX13" fmla="*/ 928278 w 1436688"/>
                <a:gd name="connsiteY13" fmla="*/ 0 h 1520825"/>
                <a:gd name="connsiteX14" fmla="*/ 938214 w 1436688"/>
                <a:gd name="connsiteY14" fmla="*/ 10651 h 1520825"/>
                <a:gd name="connsiteX15" fmla="*/ 938214 w 1436688"/>
                <a:gd name="connsiteY15" fmla="*/ 382588 h 1520825"/>
                <a:gd name="connsiteX16" fmla="*/ 1426802 w 1436688"/>
                <a:gd name="connsiteY16" fmla="*/ 382588 h 1520825"/>
                <a:gd name="connsiteX17" fmla="*/ 1436688 w 1436688"/>
                <a:gd name="connsiteY17" fmla="*/ 392525 h 1520825"/>
                <a:gd name="connsiteX18" fmla="*/ 1426802 w 1436688"/>
                <a:gd name="connsiteY18" fmla="*/ 403226 h 1520825"/>
                <a:gd name="connsiteX19" fmla="*/ 938214 w 1436688"/>
                <a:gd name="connsiteY19" fmla="*/ 403226 h 1520825"/>
                <a:gd name="connsiteX20" fmla="*/ 938214 w 1436688"/>
                <a:gd name="connsiteY20" fmla="*/ 750888 h 1520825"/>
                <a:gd name="connsiteX21" fmla="*/ 1350604 w 1436688"/>
                <a:gd name="connsiteY21" fmla="*/ 750888 h 1520825"/>
                <a:gd name="connsiteX22" fmla="*/ 1360488 w 1436688"/>
                <a:gd name="connsiteY22" fmla="*/ 761589 h 1520825"/>
                <a:gd name="connsiteX23" fmla="*/ 1350604 w 1436688"/>
                <a:gd name="connsiteY23" fmla="*/ 771526 h 1520825"/>
                <a:gd name="connsiteX24" fmla="*/ 938214 w 1436688"/>
                <a:gd name="connsiteY24" fmla="*/ 771526 h 1520825"/>
                <a:gd name="connsiteX25" fmla="*/ 938214 w 1436688"/>
                <a:gd name="connsiteY25" fmla="*/ 1119188 h 1520825"/>
                <a:gd name="connsiteX26" fmla="*/ 1273632 w 1436688"/>
                <a:gd name="connsiteY26" fmla="*/ 1119188 h 1520825"/>
                <a:gd name="connsiteX27" fmla="*/ 1284288 w 1436688"/>
                <a:gd name="connsiteY27" fmla="*/ 1129125 h 1520825"/>
                <a:gd name="connsiteX28" fmla="*/ 1273632 w 1436688"/>
                <a:gd name="connsiteY28" fmla="*/ 1139826 h 1520825"/>
                <a:gd name="connsiteX29" fmla="*/ 938214 w 1436688"/>
                <a:gd name="connsiteY29" fmla="*/ 1139826 h 1520825"/>
                <a:gd name="connsiteX30" fmla="*/ 938214 w 1436688"/>
                <a:gd name="connsiteY30" fmla="*/ 1510935 h 1520825"/>
                <a:gd name="connsiteX31" fmla="*/ 928278 w 1436688"/>
                <a:gd name="connsiteY31" fmla="*/ 1520825 h 1520825"/>
                <a:gd name="connsiteX32" fmla="*/ 917576 w 1436688"/>
                <a:gd name="connsiteY32" fmla="*/ 1510935 h 1520825"/>
                <a:gd name="connsiteX33" fmla="*/ 917576 w 1436688"/>
                <a:gd name="connsiteY33" fmla="*/ 1139826 h 1520825"/>
                <a:gd name="connsiteX34" fmla="*/ 519114 w 1436688"/>
                <a:gd name="connsiteY34" fmla="*/ 1139826 h 1520825"/>
                <a:gd name="connsiteX35" fmla="*/ 519114 w 1436688"/>
                <a:gd name="connsiteY35" fmla="*/ 1510935 h 1520825"/>
                <a:gd name="connsiteX36" fmla="*/ 508412 w 1436688"/>
                <a:gd name="connsiteY36" fmla="*/ 1520825 h 1520825"/>
                <a:gd name="connsiteX37" fmla="*/ 498476 w 1436688"/>
                <a:gd name="connsiteY37" fmla="*/ 1510935 h 1520825"/>
                <a:gd name="connsiteX38" fmla="*/ 498476 w 1436688"/>
                <a:gd name="connsiteY38" fmla="*/ 1139826 h 1520825"/>
                <a:gd name="connsiteX39" fmla="*/ 162296 w 1436688"/>
                <a:gd name="connsiteY39" fmla="*/ 1139826 h 1520825"/>
                <a:gd name="connsiteX40" fmla="*/ 152400 w 1436688"/>
                <a:gd name="connsiteY40" fmla="*/ 1129125 h 1520825"/>
                <a:gd name="connsiteX41" fmla="*/ 162296 w 1436688"/>
                <a:gd name="connsiteY41" fmla="*/ 1119188 h 1520825"/>
                <a:gd name="connsiteX42" fmla="*/ 498476 w 1436688"/>
                <a:gd name="connsiteY42" fmla="*/ 1119188 h 1520825"/>
                <a:gd name="connsiteX43" fmla="*/ 498476 w 1436688"/>
                <a:gd name="connsiteY43" fmla="*/ 771526 h 1520825"/>
                <a:gd name="connsiteX44" fmla="*/ 86086 w 1436688"/>
                <a:gd name="connsiteY44" fmla="*/ 771526 h 1520825"/>
                <a:gd name="connsiteX45" fmla="*/ 76200 w 1436688"/>
                <a:gd name="connsiteY45" fmla="*/ 761589 h 1520825"/>
                <a:gd name="connsiteX46" fmla="*/ 86086 w 1436688"/>
                <a:gd name="connsiteY46" fmla="*/ 750888 h 1520825"/>
                <a:gd name="connsiteX47" fmla="*/ 498476 w 1436688"/>
                <a:gd name="connsiteY47" fmla="*/ 750888 h 1520825"/>
                <a:gd name="connsiteX48" fmla="*/ 498476 w 1436688"/>
                <a:gd name="connsiteY48" fmla="*/ 403226 h 1520825"/>
                <a:gd name="connsiteX49" fmla="*/ 9888 w 1436688"/>
                <a:gd name="connsiteY49" fmla="*/ 403226 h 1520825"/>
                <a:gd name="connsiteX50" fmla="*/ 0 w 1436688"/>
                <a:gd name="connsiteY50" fmla="*/ 392525 h 1520825"/>
                <a:gd name="connsiteX51" fmla="*/ 9888 w 1436688"/>
                <a:gd name="connsiteY51" fmla="*/ 382588 h 1520825"/>
                <a:gd name="connsiteX52" fmla="*/ 498476 w 1436688"/>
                <a:gd name="connsiteY52" fmla="*/ 382588 h 1520825"/>
                <a:gd name="connsiteX53" fmla="*/ 498476 w 1436688"/>
                <a:gd name="connsiteY53" fmla="*/ 10651 h 1520825"/>
                <a:gd name="connsiteX54" fmla="*/ 508412 w 1436688"/>
                <a:gd name="connsiteY54" fmla="*/ 0 h 152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36688" h="1520825">
                  <a:moveTo>
                    <a:pt x="519114" y="771526"/>
                  </a:moveTo>
                  <a:lnTo>
                    <a:pt x="519114" y="1119188"/>
                  </a:lnTo>
                  <a:lnTo>
                    <a:pt x="917576" y="1119188"/>
                  </a:lnTo>
                  <a:lnTo>
                    <a:pt x="917576" y="771526"/>
                  </a:lnTo>
                  <a:close/>
                  <a:moveTo>
                    <a:pt x="519114" y="403226"/>
                  </a:moveTo>
                  <a:lnTo>
                    <a:pt x="519114" y="750888"/>
                  </a:lnTo>
                  <a:lnTo>
                    <a:pt x="917576" y="750888"/>
                  </a:lnTo>
                  <a:lnTo>
                    <a:pt x="917576" y="403226"/>
                  </a:lnTo>
                  <a:close/>
                  <a:moveTo>
                    <a:pt x="508412" y="0"/>
                  </a:moveTo>
                  <a:cubicBezTo>
                    <a:pt x="514528" y="0"/>
                    <a:pt x="519114" y="4565"/>
                    <a:pt x="519114" y="10651"/>
                  </a:cubicBezTo>
                  <a:lnTo>
                    <a:pt x="519114" y="382588"/>
                  </a:lnTo>
                  <a:lnTo>
                    <a:pt x="917576" y="382588"/>
                  </a:lnTo>
                  <a:lnTo>
                    <a:pt x="917576" y="10651"/>
                  </a:lnTo>
                  <a:cubicBezTo>
                    <a:pt x="917576" y="4565"/>
                    <a:pt x="922162" y="0"/>
                    <a:pt x="928278" y="0"/>
                  </a:cubicBezTo>
                  <a:cubicBezTo>
                    <a:pt x="933628" y="0"/>
                    <a:pt x="938214" y="4565"/>
                    <a:pt x="938214" y="10651"/>
                  </a:cubicBezTo>
                  <a:lnTo>
                    <a:pt x="938214" y="382588"/>
                  </a:lnTo>
                  <a:lnTo>
                    <a:pt x="1426802" y="382588"/>
                  </a:lnTo>
                  <a:cubicBezTo>
                    <a:pt x="1432126" y="382588"/>
                    <a:pt x="1436688" y="387174"/>
                    <a:pt x="1436688" y="392525"/>
                  </a:cubicBezTo>
                  <a:cubicBezTo>
                    <a:pt x="1436688" y="398640"/>
                    <a:pt x="1432126" y="403226"/>
                    <a:pt x="1426802" y="403226"/>
                  </a:cubicBezTo>
                  <a:lnTo>
                    <a:pt x="938214" y="403226"/>
                  </a:lnTo>
                  <a:lnTo>
                    <a:pt x="938214" y="750888"/>
                  </a:lnTo>
                  <a:lnTo>
                    <a:pt x="1350604" y="750888"/>
                  </a:lnTo>
                  <a:cubicBezTo>
                    <a:pt x="1355926" y="750888"/>
                    <a:pt x="1360488" y="755474"/>
                    <a:pt x="1360488" y="761589"/>
                  </a:cubicBezTo>
                  <a:cubicBezTo>
                    <a:pt x="1360488" y="766940"/>
                    <a:pt x="1355926" y="771526"/>
                    <a:pt x="1350604" y="771526"/>
                  </a:cubicBezTo>
                  <a:lnTo>
                    <a:pt x="938214" y="771526"/>
                  </a:lnTo>
                  <a:lnTo>
                    <a:pt x="938214" y="1119188"/>
                  </a:lnTo>
                  <a:lnTo>
                    <a:pt x="1273632" y="1119188"/>
                  </a:lnTo>
                  <a:cubicBezTo>
                    <a:pt x="1279722" y="1119188"/>
                    <a:pt x="1284288" y="1123774"/>
                    <a:pt x="1284288" y="1129125"/>
                  </a:cubicBezTo>
                  <a:cubicBezTo>
                    <a:pt x="1284288" y="1135240"/>
                    <a:pt x="1279722" y="1139826"/>
                    <a:pt x="1273632" y="1139826"/>
                  </a:cubicBezTo>
                  <a:lnTo>
                    <a:pt x="938214" y="1139826"/>
                  </a:lnTo>
                  <a:lnTo>
                    <a:pt x="938214" y="1510935"/>
                  </a:lnTo>
                  <a:cubicBezTo>
                    <a:pt x="938214" y="1516260"/>
                    <a:pt x="933628" y="1520825"/>
                    <a:pt x="928278" y="1520825"/>
                  </a:cubicBezTo>
                  <a:cubicBezTo>
                    <a:pt x="922162" y="1520825"/>
                    <a:pt x="917576" y="1516260"/>
                    <a:pt x="917576" y="1510935"/>
                  </a:cubicBezTo>
                  <a:lnTo>
                    <a:pt x="917576" y="1139826"/>
                  </a:lnTo>
                  <a:lnTo>
                    <a:pt x="519114" y="1139826"/>
                  </a:lnTo>
                  <a:lnTo>
                    <a:pt x="519114" y="1510935"/>
                  </a:lnTo>
                  <a:cubicBezTo>
                    <a:pt x="519114" y="1516260"/>
                    <a:pt x="514528" y="1520825"/>
                    <a:pt x="508412" y="1520825"/>
                  </a:cubicBezTo>
                  <a:cubicBezTo>
                    <a:pt x="503062" y="1520825"/>
                    <a:pt x="498476" y="1516260"/>
                    <a:pt x="498476" y="1510935"/>
                  </a:cubicBezTo>
                  <a:lnTo>
                    <a:pt x="498476" y="1139826"/>
                  </a:lnTo>
                  <a:lnTo>
                    <a:pt x="162296" y="1139826"/>
                  </a:lnTo>
                  <a:cubicBezTo>
                    <a:pt x="156968" y="1139826"/>
                    <a:pt x="152400" y="1135240"/>
                    <a:pt x="152400" y="1129125"/>
                  </a:cubicBezTo>
                  <a:cubicBezTo>
                    <a:pt x="152400" y="1123774"/>
                    <a:pt x="156968" y="1119188"/>
                    <a:pt x="162296" y="1119188"/>
                  </a:cubicBezTo>
                  <a:lnTo>
                    <a:pt x="498476" y="1119188"/>
                  </a:lnTo>
                  <a:lnTo>
                    <a:pt x="498476" y="771526"/>
                  </a:lnTo>
                  <a:lnTo>
                    <a:pt x="86086" y="771526"/>
                  </a:lnTo>
                  <a:cubicBezTo>
                    <a:pt x="80764" y="771526"/>
                    <a:pt x="76200" y="766940"/>
                    <a:pt x="76200" y="761589"/>
                  </a:cubicBezTo>
                  <a:cubicBezTo>
                    <a:pt x="76200" y="755474"/>
                    <a:pt x="80764" y="750888"/>
                    <a:pt x="86086" y="750888"/>
                  </a:cubicBezTo>
                  <a:lnTo>
                    <a:pt x="498476" y="750888"/>
                  </a:lnTo>
                  <a:lnTo>
                    <a:pt x="498476" y="403226"/>
                  </a:lnTo>
                  <a:lnTo>
                    <a:pt x="9888" y="403226"/>
                  </a:lnTo>
                  <a:cubicBezTo>
                    <a:pt x="4564" y="403226"/>
                    <a:pt x="0" y="398640"/>
                    <a:pt x="0" y="392525"/>
                  </a:cubicBezTo>
                  <a:cubicBezTo>
                    <a:pt x="0" y="387174"/>
                    <a:pt x="4564" y="382588"/>
                    <a:pt x="9888" y="382588"/>
                  </a:cubicBezTo>
                  <a:lnTo>
                    <a:pt x="498476" y="382588"/>
                  </a:lnTo>
                  <a:lnTo>
                    <a:pt x="498476" y="10651"/>
                  </a:lnTo>
                  <a:cubicBezTo>
                    <a:pt x="498476" y="4565"/>
                    <a:pt x="503062" y="0"/>
                    <a:pt x="5084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93" name="Freeform 294">
              <a:extLst>
                <a:ext uri="{FF2B5EF4-FFF2-40B4-BE49-F238E27FC236}">
                  <a16:creationId xmlns:a16="http://schemas.microsoft.com/office/drawing/2014/main" id="{98A340EB-6084-9079-724E-7901F5C37CC0}"/>
                </a:ext>
              </a:extLst>
            </p:cNvPr>
            <p:cNvSpPr>
              <a:spLocks noEditPoints="1"/>
            </p:cNvSpPr>
            <p:nvPr/>
          </p:nvSpPr>
          <p:spPr bwMode="auto">
            <a:xfrm>
              <a:off x="17589500" y="5357813"/>
              <a:ext cx="2968625" cy="869950"/>
            </a:xfrm>
            <a:custGeom>
              <a:avLst/>
              <a:gdLst/>
              <a:ahLst/>
              <a:cxnLst/>
              <a:rect l="0" t="0" r="r" b="b"/>
              <a:pathLst/>
            </a:custGeom>
            <a:solidFill>
              <a:srgbClr val="67A4C3"/>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4" name="Freeform 272">
              <a:extLst>
                <a:ext uri="{FF2B5EF4-FFF2-40B4-BE49-F238E27FC236}">
                  <a16:creationId xmlns:a16="http://schemas.microsoft.com/office/drawing/2014/main" id="{95F01DF3-AF0A-AE60-BA4A-7E26E3784FDE}"/>
                </a:ext>
              </a:extLst>
            </p:cNvPr>
            <p:cNvSpPr>
              <a:spLocks noEditPoints="1"/>
            </p:cNvSpPr>
            <p:nvPr/>
          </p:nvSpPr>
          <p:spPr bwMode="auto">
            <a:xfrm rot="20921038">
              <a:off x="10375956" y="6154263"/>
              <a:ext cx="401744" cy="400616"/>
            </a:xfrm>
            <a:custGeom>
              <a:avLst/>
              <a:gdLst>
                <a:gd name="T0" fmla="*/ 33 w 741"/>
                <a:gd name="T1" fmla="*/ 297 h 739"/>
                <a:gd name="T2" fmla="*/ 297 w 741"/>
                <a:gd name="T3" fmla="*/ 706 h 739"/>
                <a:gd name="T4" fmla="*/ 707 w 741"/>
                <a:gd name="T5" fmla="*/ 442 h 739"/>
                <a:gd name="T6" fmla="*/ 443 w 741"/>
                <a:gd name="T7" fmla="*/ 33 h 739"/>
                <a:gd name="T8" fmla="*/ 33 w 741"/>
                <a:gd name="T9" fmla="*/ 297 h 739"/>
                <a:gd name="T10" fmla="*/ 293 w 741"/>
                <a:gd name="T11" fmla="*/ 739 h 739"/>
                <a:gd name="T12" fmla="*/ 282 w 741"/>
                <a:gd name="T13" fmla="*/ 732 h 739"/>
                <a:gd name="T14" fmla="*/ 3 w 741"/>
                <a:gd name="T15" fmla="*/ 300 h 739"/>
                <a:gd name="T16" fmla="*/ 1 w 741"/>
                <a:gd name="T17" fmla="*/ 290 h 739"/>
                <a:gd name="T18" fmla="*/ 7 w 741"/>
                <a:gd name="T19" fmla="*/ 281 h 739"/>
                <a:gd name="T20" fmla="*/ 440 w 741"/>
                <a:gd name="T21" fmla="*/ 2 h 739"/>
                <a:gd name="T22" fmla="*/ 450 w 741"/>
                <a:gd name="T23" fmla="*/ 1 h 739"/>
                <a:gd name="T24" fmla="*/ 458 w 741"/>
                <a:gd name="T25" fmla="*/ 6 h 739"/>
                <a:gd name="T26" fmla="*/ 737 w 741"/>
                <a:gd name="T27" fmla="*/ 439 h 739"/>
                <a:gd name="T28" fmla="*/ 733 w 741"/>
                <a:gd name="T29" fmla="*/ 458 h 739"/>
                <a:gd name="T30" fmla="*/ 301 w 741"/>
                <a:gd name="T31" fmla="*/ 736 h 739"/>
                <a:gd name="T32" fmla="*/ 293 w 741"/>
                <a:gd name="T33" fmla="*/ 739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1" h="739">
                  <a:moveTo>
                    <a:pt x="33" y="297"/>
                  </a:moveTo>
                  <a:lnTo>
                    <a:pt x="297" y="706"/>
                  </a:lnTo>
                  <a:lnTo>
                    <a:pt x="707" y="442"/>
                  </a:lnTo>
                  <a:lnTo>
                    <a:pt x="443" y="33"/>
                  </a:lnTo>
                  <a:lnTo>
                    <a:pt x="33" y="297"/>
                  </a:lnTo>
                  <a:close/>
                  <a:moveTo>
                    <a:pt x="293" y="739"/>
                  </a:moveTo>
                  <a:cubicBezTo>
                    <a:pt x="289" y="739"/>
                    <a:pt x="285" y="736"/>
                    <a:pt x="282" y="732"/>
                  </a:cubicBezTo>
                  <a:lnTo>
                    <a:pt x="3" y="300"/>
                  </a:lnTo>
                  <a:cubicBezTo>
                    <a:pt x="1" y="297"/>
                    <a:pt x="0" y="293"/>
                    <a:pt x="1" y="290"/>
                  </a:cubicBezTo>
                  <a:cubicBezTo>
                    <a:pt x="2" y="286"/>
                    <a:pt x="4" y="283"/>
                    <a:pt x="7" y="281"/>
                  </a:cubicBezTo>
                  <a:lnTo>
                    <a:pt x="440" y="2"/>
                  </a:lnTo>
                  <a:cubicBezTo>
                    <a:pt x="443" y="1"/>
                    <a:pt x="446" y="0"/>
                    <a:pt x="450" y="1"/>
                  </a:cubicBezTo>
                  <a:cubicBezTo>
                    <a:pt x="453" y="1"/>
                    <a:pt x="456" y="3"/>
                    <a:pt x="458" y="6"/>
                  </a:cubicBezTo>
                  <a:lnTo>
                    <a:pt x="737" y="439"/>
                  </a:lnTo>
                  <a:cubicBezTo>
                    <a:pt x="741" y="445"/>
                    <a:pt x="739" y="454"/>
                    <a:pt x="733" y="458"/>
                  </a:cubicBezTo>
                  <a:lnTo>
                    <a:pt x="301" y="736"/>
                  </a:lnTo>
                  <a:cubicBezTo>
                    <a:pt x="298" y="738"/>
                    <a:pt x="296" y="739"/>
                    <a:pt x="293" y="739"/>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5" name="Freeform 282">
              <a:extLst>
                <a:ext uri="{FF2B5EF4-FFF2-40B4-BE49-F238E27FC236}">
                  <a16:creationId xmlns:a16="http://schemas.microsoft.com/office/drawing/2014/main" id="{E5FC5D47-41D8-CC2B-9039-763DA3636104}"/>
                </a:ext>
              </a:extLst>
            </p:cNvPr>
            <p:cNvSpPr>
              <a:spLocks noEditPoints="1"/>
            </p:cNvSpPr>
            <p:nvPr/>
          </p:nvSpPr>
          <p:spPr bwMode="auto">
            <a:xfrm rot="272826" flipH="1">
              <a:off x="9868033" y="8427947"/>
              <a:ext cx="716139" cy="762728"/>
            </a:xfrm>
            <a:custGeom>
              <a:avLst/>
              <a:gdLst>
                <a:gd name="T0" fmla="*/ 39 w 1123"/>
                <a:gd name="T1" fmla="*/ 534 h 1194"/>
                <a:gd name="T2" fmla="*/ 777 w 1123"/>
                <a:gd name="T3" fmla="*/ 1156 h 1194"/>
                <a:gd name="T4" fmla="*/ 1087 w 1123"/>
                <a:gd name="T5" fmla="*/ 39 h 1194"/>
                <a:gd name="T6" fmla="*/ 39 w 1123"/>
                <a:gd name="T7" fmla="*/ 534 h 1194"/>
                <a:gd name="T8" fmla="*/ 785 w 1123"/>
                <a:gd name="T9" fmla="*/ 1194 h 1194"/>
                <a:gd name="T10" fmla="*/ 776 w 1123"/>
                <a:gd name="T11" fmla="*/ 1191 h 1194"/>
                <a:gd name="T12" fmla="*/ 5 w 1123"/>
                <a:gd name="T13" fmla="*/ 541 h 1194"/>
                <a:gd name="T14" fmla="*/ 1 w 1123"/>
                <a:gd name="T15" fmla="*/ 529 h 1194"/>
                <a:gd name="T16" fmla="*/ 8 w 1123"/>
                <a:gd name="T17" fmla="*/ 518 h 1194"/>
                <a:gd name="T18" fmla="*/ 1103 w 1123"/>
                <a:gd name="T19" fmla="*/ 2 h 1194"/>
                <a:gd name="T20" fmla="*/ 1117 w 1123"/>
                <a:gd name="T21" fmla="*/ 4 h 1194"/>
                <a:gd name="T22" fmla="*/ 1121 w 1123"/>
                <a:gd name="T23" fmla="*/ 18 h 1194"/>
                <a:gd name="T24" fmla="*/ 798 w 1123"/>
                <a:gd name="T25" fmla="*/ 1184 h 1194"/>
                <a:gd name="T26" fmla="*/ 789 w 1123"/>
                <a:gd name="T27" fmla="*/ 1193 h 1194"/>
                <a:gd name="T28" fmla="*/ 785 w 1123"/>
                <a:gd name="T29"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3" h="1194">
                  <a:moveTo>
                    <a:pt x="39" y="534"/>
                  </a:moveTo>
                  <a:lnTo>
                    <a:pt x="777" y="1156"/>
                  </a:lnTo>
                  <a:lnTo>
                    <a:pt x="1087" y="39"/>
                  </a:lnTo>
                  <a:lnTo>
                    <a:pt x="39" y="534"/>
                  </a:lnTo>
                  <a:close/>
                  <a:moveTo>
                    <a:pt x="785" y="1194"/>
                  </a:moveTo>
                  <a:cubicBezTo>
                    <a:pt x="782" y="1194"/>
                    <a:pt x="778" y="1193"/>
                    <a:pt x="776" y="1191"/>
                  </a:cubicBezTo>
                  <a:lnTo>
                    <a:pt x="5" y="541"/>
                  </a:lnTo>
                  <a:cubicBezTo>
                    <a:pt x="2" y="538"/>
                    <a:pt x="0" y="533"/>
                    <a:pt x="1" y="529"/>
                  </a:cubicBezTo>
                  <a:cubicBezTo>
                    <a:pt x="1" y="524"/>
                    <a:pt x="4" y="520"/>
                    <a:pt x="8" y="518"/>
                  </a:cubicBezTo>
                  <a:lnTo>
                    <a:pt x="1103" y="2"/>
                  </a:lnTo>
                  <a:cubicBezTo>
                    <a:pt x="1107" y="0"/>
                    <a:pt x="1113" y="1"/>
                    <a:pt x="1117" y="4"/>
                  </a:cubicBezTo>
                  <a:cubicBezTo>
                    <a:pt x="1121" y="8"/>
                    <a:pt x="1123" y="13"/>
                    <a:pt x="1121" y="18"/>
                  </a:cubicBezTo>
                  <a:lnTo>
                    <a:pt x="798" y="1184"/>
                  </a:lnTo>
                  <a:cubicBezTo>
                    <a:pt x="797" y="1188"/>
                    <a:pt x="793" y="1192"/>
                    <a:pt x="789" y="1193"/>
                  </a:cubicBezTo>
                  <a:cubicBezTo>
                    <a:pt x="787" y="1194"/>
                    <a:pt x="786" y="1194"/>
                    <a:pt x="785" y="1194"/>
                  </a:cubicBezTo>
                  <a:close/>
                </a:path>
              </a:pathLst>
            </a:custGeom>
            <a:solidFill>
              <a:srgbClr val="67A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6" name="Freeform: Shape 95">
              <a:extLst>
                <a:ext uri="{FF2B5EF4-FFF2-40B4-BE49-F238E27FC236}">
                  <a16:creationId xmlns:a16="http://schemas.microsoft.com/office/drawing/2014/main" id="{992228D4-A8EE-9FE2-7391-2CBE91B8BEA7}"/>
                </a:ext>
              </a:extLst>
            </p:cNvPr>
            <p:cNvSpPr/>
            <p:nvPr/>
          </p:nvSpPr>
          <p:spPr>
            <a:xfrm>
              <a:off x="17682210" y="5430079"/>
              <a:ext cx="2827020" cy="735028"/>
            </a:xfrm>
            <a:custGeom>
              <a:avLst/>
              <a:gdLst>
                <a:gd name="connsiteX0" fmla="*/ 0 w 2827020"/>
                <a:gd name="connsiteY0" fmla="*/ 546641 h 756220"/>
                <a:gd name="connsiteX1" fmla="*/ 1143000 w 2827020"/>
                <a:gd name="connsiteY1" fmla="*/ 1811 h 756220"/>
                <a:gd name="connsiteX2" fmla="*/ 640080 w 2827020"/>
                <a:gd name="connsiteY2" fmla="*/ 710471 h 756220"/>
                <a:gd name="connsiteX3" fmla="*/ 1924050 w 2827020"/>
                <a:gd name="connsiteY3" fmla="*/ 74201 h 756220"/>
                <a:gd name="connsiteX4" fmla="*/ 1802130 w 2827020"/>
                <a:gd name="connsiteY4" fmla="*/ 756191 h 756220"/>
                <a:gd name="connsiteX5" fmla="*/ 2827020 w 2827020"/>
                <a:gd name="connsiteY5" fmla="*/ 104681 h 756220"/>
                <a:gd name="connsiteX0" fmla="*/ 0 w 2827020"/>
                <a:gd name="connsiteY0" fmla="*/ 498710 h 708289"/>
                <a:gd name="connsiteX1" fmla="*/ 1168400 w 2827020"/>
                <a:gd name="connsiteY1" fmla="*/ 2140 h 708289"/>
                <a:gd name="connsiteX2" fmla="*/ 640080 w 2827020"/>
                <a:gd name="connsiteY2" fmla="*/ 662540 h 708289"/>
                <a:gd name="connsiteX3" fmla="*/ 1924050 w 2827020"/>
                <a:gd name="connsiteY3" fmla="*/ 26270 h 708289"/>
                <a:gd name="connsiteX4" fmla="*/ 1802130 w 2827020"/>
                <a:gd name="connsiteY4" fmla="*/ 708260 h 708289"/>
                <a:gd name="connsiteX5" fmla="*/ 2827020 w 2827020"/>
                <a:gd name="connsiteY5" fmla="*/ 56750 h 708289"/>
                <a:gd name="connsiteX0" fmla="*/ 0 w 2827020"/>
                <a:gd name="connsiteY0" fmla="*/ 526446 h 736025"/>
                <a:gd name="connsiteX1" fmla="*/ 1140460 w 2827020"/>
                <a:gd name="connsiteY1" fmla="*/ 1936 h 736025"/>
                <a:gd name="connsiteX2" fmla="*/ 640080 w 2827020"/>
                <a:gd name="connsiteY2" fmla="*/ 690276 h 736025"/>
                <a:gd name="connsiteX3" fmla="*/ 1924050 w 2827020"/>
                <a:gd name="connsiteY3" fmla="*/ 54006 h 736025"/>
                <a:gd name="connsiteX4" fmla="*/ 1802130 w 2827020"/>
                <a:gd name="connsiteY4" fmla="*/ 735996 h 736025"/>
                <a:gd name="connsiteX5" fmla="*/ 2827020 w 2827020"/>
                <a:gd name="connsiteY5" fmla="*/ 84486 h 736025"/>
                <a:gd name="connsiteX0" fmla="*/ 0 w 2827020"/>
                <a:gd name="connsiteY0" fmla="*/ 528970 h 738549"/>
                <a:gd name="connsiteX1" fmla="*/ 1168400 w 2827020"/>
                <a:gd name="connsiteY1" fmla="*/ 1920 h 738549"/>
                <a:gd name="connsiteX2" fmla="*/ 640080 w 2827020"/>
                <a:gd name="connsiteY2" fmla="*/ 692800 h 738549"/>
                <a:gd name="connsiteX3" fmla="*/ 1924050 w 2827020"/>
                <a:gd name="connsiteY3" fmla="*/ 56530 h 738549"/>
                <a:gd name="connsiteX4" fmla="*/ 1802130 w 2827020"/>
                <a:gd name="connsiteY4" fmla="*/ 738520 h 738549"/>
                <a:gd name="connsiteX5" fmla="*/ 2827020 w 2827020"/>
                <a:gd name="connsiteY5" fmla="*/ 87010 h 738549"/>
                <a:gd name="connsiteX0" fmla="*/ 0 w 2827020"/>
                <a:gd name="connsiteY0" fmla="*/ 541591 h 751170"/>
                <a:gd name="connsiteX1" fmla="*/ 1145540 w 2827020"/>
                <a:gd name="connsiteY1" fmla="*/ 1841 h 751170"/>
                <a:gd name="connsiteX2" fmla="*/ 640080 w 2827020"/>
                <a:gd name="connsiteY2" fmla="*/ 705421 h 751170"/>
                <a:gd name="connsiteX3" fmla="*/ 1924050 w 2827020"/>
                <a:gd name="connsiteY3" fmla="*/ 69151 h 751170"/>
                <a:gd name="connsiteX4" fmla="*/ 1802130 w 2827020"/>
                <a:gd name="connsiteY4" fmla="*/ 751141 h 751170"/>
                <a:gd name="connsiteX5" fmla="*/ 2827020 w 2827020"/>
                <a:gd name="connsiteY5" fmla="*/ 99631 h 751170"/>
                <a:gd name="connsiteX0" fmla="*/ 0 w 2827020"/>
                <a:gd name="connsiteY0" fmla="*/ 531494 h 741073"/>
                <a:gd name="connsiteX1" fmla="*/ 1155700 w 2827020"/>
                <a:gd name="connsiteY1" fmla="*/ 1904 h 741073"/>
                <a:gd name="connsiteX2" fmla="*/ 640080 w 2827020"/>
                <a:gd name="connsiteY2" fmla="*/ 695324 h 741073"/>
                <a:gd name="connsiteX3" fmla="*/ 1924050 w 2827020"/>
                <a:gd name="connsiteY3" fmla="*/ 59054 h 741073"/>
                <a:gd name="connsiteX4" fmla="*/ 1802130 w 2827020"/>
                <a:gd name="connsiteY4" fmla="*/ 741044 h 741073"/>
                <a:gd name="connsiteX5" fmla="*/ 2827020 w 2827020"/>
                <a:gd name="connsiteY5" fmla="*/ 89534 h 741073"/>
                <a:gd name="connsiteX0" fmla="*/ 0 w 2827020"/>
                <a:gd name="connsiteY0" fmla="*/ 551692 h 761271"/>
                <a:gd name="connsiteX1" fmla="*/ 1137920 w 2827020"/>
                <a:gd name="connsiteY1" fmla="*/ 1782 h 761271"/>
                <a:gd name="connsiteX2" fmla="*/ 640080 w 2827020"/>
                <a:gd name="connsiteY2" fmla="*/ 715522 h 761271"/>
                <a:gd name="connsiteX3" fmla="*/ 1924050 w 2827020"/>
                <a:gd name="connsiteY3" fmla="*/ 79252 h 761271"/>
                <a:gd name="connsiteX4" fmla="*/ 1802130 w 2827020"/>
                <a:gd name="connsiteY4" fmla="*/ 761242 h 761271"/>
                <a:gd name="connsiteX5" fmla="*/ 2827020 w 2827020"/>
                <a:gd name="connsiteY5" fmla="*/ 109732 h 761271"/>
                <a:gd name="connsiteX0" fmla="*/ 0 w 2827020"/>
                <a:gd name="connsiteY0" fmla="*/ 551127 h 760706"/>
                <a:gd name="connsiteX1" fmla="*/ 1137920 w 2827020"/>
                <a:gd name="connsiteY1" fmla="*/ 1217 h 760706"/>
                <a:gd name="connsiteX2" fmla="*/ 640080 w 2827020"/>
                <a:gd name="connsiteY2" fmla="*/ 714957 h 760706"/>
                <a:gd name="connsiteX3" fmla="*/ 1924050 w 2827020"/>
                <a:gd name="connsiteY3" fmla="*/ 78687 h 760706"/>
                <a:gd name="connsiteX4" fmla="*/ 1802130 w 2827020"/>
                <a:gd name="connsiteY4" fmla="*/ 760677 h 760706"/>
                <a:gd name="connsiteX5" fmla="*/ 2827020 w 2827020"/>
                <a:gd name="connsiteY5" fmla="*/ 109167 h 760706"/>
                <a:gd name="connsiteX0" fmla="*/ 0 w 2827020"/>
                <a:gd name="connsiteY0" fmla="*/ 533421 h 743000"/>
                <a:gd name="connsiteX1" fmla="*/ 1137920 w 2827020"/>
                <a:gd name="connsiteY1" fmla="*/ 1291 h 743000"/>
                <a:gd name="connsiteX2" fmla="*/ 640080 w 2827020"/>
                <a:gd name="connsiteY2" fmla="*/ 697251 h 743000"/>
                <a:gd name="connsiteX3" fmla="*/ 1924050 w 2827020"/>
                <a:gd name="connsiteY3" fmla="*/ 60981 h 743000"/>
                <a:gd name="connsiteX4" fmla="*/ 1802130 w 2827020"/>
                <a:gd name="connsiteY4" fmla="*/ 742971 h 743000"/>
                <a:gd name="connsiteX5" fmla="*/ 2827020 w 2827020"/>
                <a:gd name="connsiteY5" fmla="*/ 91461 h 743000"/>
                <a:gd name="connsiteX0" fmla="*/ 0 w 2827020"/>
                <a:gd name="connsiteY0" fmla="*/ 518253 h 727832"/>
                <a:gd name="connsiteX1" fmla="*/ 1137920 w 2827020"/>
                <a:gd name="connsiteY1" fmla="*/ 1363 h 727832"/>
                <a:gd name="connsiteX2" fmla="*/ 640080 w 2827020"/>
                <a:gd name="connsiteY2" fmla="*/ 682083 h 727832"/>
                <a:gd name="connsiteX3" fmla="*/ 1924050 w 2827020"/>
                <a:gd name="connsiteY3" fmla="*/ 45813 h 727832"/>
                <a:gd name="connsiteX4" fmla="*/ 1802130 w 2827020"/>
                <a:gd name="connsiteY4" fmla="*/ 727803 h 727832"/>
                <a:gd name="connsiteX5" fmla="*/ 2827020 w 2827020"/>
                <a:gd name="connsiteY5" fmla="*/ 76293 h 727832"/>
                <a:gd name="connsiteX0" fmla="*/ 0 w 2827020"/>
                <a:gd name="connsiteY0" fmla="*/ 535949 h 745528"/>
                <a:gd name="connsiteX1" fmla="*/ 1140460 w 2827020"/>
                <a:gd name="connsiteY1" fmla="*/ 1279 h 745528"/>
                <a:gd name="connsiteX2" fmla="*/ 640080 w 2827020"/>
                <a:gd name="connsiteY2" fmla="*/ 699779 h 745528"/>
                <a:gd name="connsiteX3" fmla="*/ 1924050 w 2827020"/>
                <a:gd name="connsiteY3" fmla="*/ 63509 h 745528"/>
                <a:gd name="connsiteX4" fmla="*/ 1802130 w 2827020"/>
                <a:gd name="connsiteY4" fmla="*/ 745499 h 745528"/>
                <a:gd name="connsiteX5" fmla="*/ 2827020 w 2827020"/>
                <a:gd name="connsiteY5" fmla="*/ 93989 h 745528"/>
                <a:gd name="connsiteX0" fmla="*/ 0 w 2827020"/>
                <a:gd name="connsiteY0" fmla="*/ 523308 h 732887"/>
                <a:gd name="connsiteX1" fmla="*/ 1140460 w 2827020"/>
                <a:gd name="connsiteY1" fmla="*/ 1338 h 732887"/>
                <a:gd name="connsiteX2" fmla="*/ 640080 w 2827020"/>
                <a:gd name="connsiteY2" fmla="*/ 687138 h 732887"/>
                <a:gd name="connsiteX3" fmla="*/ 1924050 w 2827020"/>
                <a:gd name="connsiteY3" fmla="*/ 50868 h 732887"/>
                <a:gd name="connsiteX4" fmla="*/ 1802130 w 2827020"/>
                <a:gd name="connsiteY4" fmla="*/ 732858 h 732887"/>
                <a:gd name="connsiteX5" fmla="*/ 2827020 w 2827020"/>
                <a:gd name="connsiteY5" fmla="*/ 81348 h 732887"/>
                <a:gd name="connsiteX0" fmla="*/ 0 w 2827020"/>
                <a:gd name="connsiteY0" fmla="*/ 524952 h 734531"/>
                <a:gd name="connsiteX1" fmla="*/ 1140460 w 2827020"/>
                <a:gd name="connsiteY1" fmla="*/ 2982 h 734531"/>
                <a:gd name="connsiteX2" fmla="*/ 665480 w 2827020"/>
                <a:gd name="connsiteY2" fmla="*/ 731962 h 734531"/>
                <a:gd name="connsiteX3" fmla="*/ 1924050 w 2827020"/>
                <a:gd name="connsiteY3" fmla="*/ 52512 h 734531"/>
                <a:gd name="connsiteX4" fmla="*/ 1802130 w 2827020"/>
                <a:gd name="connsiteY4" fmla="*/ 734502 h 734531"/>
                <a:gd name="connsiteX5" fmla="*/ 2827020 w 2827020"/>
                <a:gd name="connsiteY5" fmla="*/ 82992 h 734531"/>
                <a:gd name="connsiteX0" fmla="*/ 0 w 2827020"/>
                <a:gd name="connsiteY0" fmla="*/ 524327 h 733906"/>
                <a:gd name="connsiteX1" fmla="*/ 1140460 w 2827020"/>
                <a:gd name="connsiteY1" fmla="*/ 2357 h 733906"/>
                <a:gd name="connsiteX2" fmla="*/ 657860 w 2827020"/>
                <a:gd name="connsiteY2" fmla="*/ 705937 h 733906"/>
                <a:gd name="connsiteX3" fmla="*/ 1924050 w 2827020"/>
                <a:gd name="connsiteY3" fmla="*/ 51887 h 733906"/>
                <a:gd name="connsiteX4" fmla="*/ 1802130 w 2827020"/>
                <a:gd name="connsiteY4" fmla="*/ 733877 h 733906"/>
                <a:gd name="connsiteX5" fmla="*/ 2827020 w 2827020"/>
                <a:gd name="connsiteY5" fmla="*/ 82367 h 733906"/>
                <a:gd name="connsiteX0" fmla="*/ 0 w 2827020"/>
                <a:gd name="connsiteY0" fmla="*/ 524327 h 733906"/>
                <a:gd name="connsiteX1" fmla="*/ 1140460 w 2827020"/>
                <a:gd name="connsiteY1" fmla="*/ 2357 h 733906"/>
                <a:gd name="connsiteX2" fmla="*/ 657860 w 2827020"/>
                <a:gd name="connsiteY2" fmla="*/ 705937 h 733906"/>
                <a:gd name="connsiteX3" fmla="*/ 1924050 w 2827020"/>
                <a:gd name="connsiteY3" fmla="*/ 51887 h 733906"/>
                <a:gd name="connsiteX4" fmla="*/ 1802130 w 2827020"/>
                <a:gd name="connsiteY4" fmla="*/ 733877 h 733906"/>
                <a:gd name="connsiteX5" fmla="*/ 2827020 w 2827020"/>
                <a:gd name="connsiteY5" fmla="*/ 82367 h 733906"/>
                <a:gd name="connsiteX0" fmla="*/ 0 w 2827020"/>
                <a:gd name="connsiteY0" fmla="*/ 524507 h 734086"/>
                <a:gd name="connsiteX1" fmla="*/ 1140460 w 2827020"/>
                <a:gd name="connsiteY1" fmla="*/ 2537 h 734086"/>
                <a:gd name="connsiteX2" fmla="*/ 665480 w 2827020"/>
                <a:gd name="connsiteY2" fmla="*/ 713737 h 734086"/>
                <a:gd name="connsiteX3" fmla="*/ 1924050 w 2827020"/>
                <a:gd name="connsiteY3" fmla="*/ 52067 h 734086"/>
                <a:gd name="connsiteX4" fmla="*/ 1802130 w 2827020"/>
                <a:gd name="connsiteY4" fmla="*/ 734057 h 734086"/>
                <a:gd name="connsiteX5" fmla="*/ 2827020 w 2827020"/>
                <a:gd name="connsiteY5" fmla="*/ 82547 h 734086"/>
                <a:gd name="connsiteX0" fmla="*/ 0 w 2827020"/>
                <a:gd name="connsiteY0" fmla="*/ 524952 h 734531"/>
                <a:gd name="connsiteX1" fmla="*/ 1140460 w 2827020"/>
                <a:gd name="connsiteY1" fmla="*/ 2982 h 734531"/>
                <a:gd name="connsiteX2" fmla="*/ 665480 w 2827020"/>
                <a:gd name="connsiteY2" fmla="*/ 731962 h 734531"/>
                <a:gd name="connsiteX3" fmla="*/ 1924050 w 2827020"/>
                <a:gd name="connsiteY3" fmla="*/ 52512 h 734531"/>
                <a:gd name="connsiteX4" fmla="*/ 1802130 w 2827020"/>
                <a:gd name="connsiteY4" fmla="*/ 734502 h 734531"/>
                <a:gd name="connsiteX5" fmla="*/ 2827020 w 2827020"/>
                <a:gd name="connsiteY5" fmla="*/ 82992 h 734531"/>
                <a:gd name="connsiteX0" fmla="*/ 0 w 2827020"/>
                <a:gd name="connsiteY0" fmla="*/ 524952 h 734531"/>
                <a:gd name="connsiteX1" fmla="*/ 1140460 w 2827020"/>
                <a:gd name="connsiteY1" fmla="*/ 2982 h 734531"/>
                <a:gd name="connsiteX2" fmla="*/ 665480 w 2827020"/>
                <a:gd name="connsiteY2" fmla="*/ 731962 h 734531"/>
                <a:gd name="connsiteX3" fmla="*/ 1891030 w 2827020"/>
                <a:gd name="connsiteY3" fmla="*/ 49972 h 734531"/>
                <a:gd name="connsiteX4" fmla="*/ 1802130 w 2827020"/>
                <a:gd name="connsiteY4" fmla="*/ 734502 h 734531"/>
                <a:gd name="connsiteX5" fmla="*/ 2827020 w 2827020"/>
                <a:gd name="connsiteY5" fmla="*/ 82992 h 734531"/>
                <a:gd name="connsiteX0" fmla="*/ 0 w 2827020"/>
                <a:gd name="connsiteY0" fmla="*/ 524952 h 734531"/>
                <a:gd name="connsiteX1" fmla="*/ 1140460 w 2827020"/>
                <a:gd name="connsiteY1" fmla="*/ 2982 h 734531"/>
                <a:gd name="connsiteX2" fmla="*/ 665480 w 2827020"/>
                <a:gd name="connsiteY2" fmla="*/ 731962 h 734531"/>
                <a:gd name="connsiteX3" fmla="*/ 1891030 w 2827020"/>
                <a:gd name="connsiteY3" fmla="*/ 65212 h 734531"/>
                <a:gd name="connsiteX4" fmla="*/ 1802130 w 2827020"/>
                <a:gd name="connsiteY4" fmla="*/ 734502 h 734531"/>
                <a:gd name="connsiteX5" fmla="*/ 2827020 w 2827020"/>
                <a:gd name="connsiteY5" fmla="*/ 82992 h 734531"/>
                <a:gd name="connsiteX0" fmla="*/ 0 w 2827020"/>
                <a:gd name="connsiteY0" fmla="*/ 524952 h 734531"/>
                <a:gd name="connsiteX1" fmla="*/ 1140460 w 2827020"/>
                <a:gd name="connsiteY1" fmla="*/ 2982 h 734531"/>
                <a:gd name="connsiteX2" fmla="*/ 665480 w 2827020"/>
                <a:gd name="connsiteY2" fmla="*/ 731962 h 734531"/>
                <a:gd name="connsiteX3" fmla="*/ 1891030 w 2827020"/>
                <a:gd name="connsiteY3" fmla="*/ 65212 h 734531"/>
                <a:gd name="connsiteX4" fmla="*/ 1802130 w 2827020"/>
                <a:gd name="connsiteY4" fmla="*/ 734502 h 734531"/>
                <a:gd name="connsiteX5" fmla="*/ 2827020 w 2827020"/>
                <a:gd name="connsiteY5" fmla="*/ 82992 h 734531"/>
                <a:gd name="connsiteX0" fmla="*/ 0 w 2827020"/>
                <a:gd name="connsiteY0" fmla="*/ 524952 h 734531"/>
                <a:gd name="connsiteX1" fmla="*/ 1140460 w 2827020"/>
                <a:gd name="connsiteY1" fmla="*/ 2982 h 734531"/>
                <a:gd name="connsiteX2" fmla="*/ 665480 w 2827020"/>
                <a:gd name="connsiteY2" fmla="*/ 731962 h 734531"/>
                <a:gd name="connsiteX3" fmla="*/ 1891030 w 2827020"/>
                <a:gd name="connsiteY3" fmla="*/ 65212 h 734531"/>
                <a:gd name="connsiteX4" fmla="*/ 1802130 w 2827020"/>
                <a:gd name="connsiteY4" fmla="*/ 734502 h 734531"/>
                <a:gd name="connsiteX5" fmla="*/ 2827020 w 2827020"/>
                <a:gd name="connsiteY5" fmla="*/ 82992 h 734531"/>
                <a:gd name="connsiteX0" fmla="*/ 0 w 2827020"/>
                <a:gd name="connsiteY0" fmla="*/ 524952 h 734531"/>
                <a:gd name="connsiteX1" fmla="*/ 1140460 w 2827020"/>
                <a:gd name="connsiteY1" fmla="*/ 2982 h 734531"/>
                <a:gd name="connsiteX2" fmla="*/ 665480 w 2827020"/>
                <a:gd name="connsiteY2" fmla="*/ 731962 h 734531"/>
                <a:gd name="connsiteX3" fmla="*/ 1891030 w 2827020"/>
                <a:gd name="connsiteY3" fmla="*/ 65212 h 734531"/>
                <a:gd name="connsiteX4" fmla="*/ 1802130 w 2827020"/>
                <a:gd name="connsiteY4" fmla="*/ 734502 h 734531"/>
                <a:gd name="connsiteX5" fmla="*/ 2827020 w 2827020"/>
                <a:gd name="connsiteY5" fmla="*/ 82992 h 734531"/>
                <a:gd name="connsiteX0" fmla="*/ 0 w 2827020"/>
                <a:gd name="connsiteY0" fmla="*/ 524952 h 734531"/>
                <a:gd name="connsiteX1" fmla="*/ 1140460 w 2827020"/>
                <a:gd name="connsiteY1" fmla="*/ 2982 h 734531"/>
                <a:gd name="connsiteX2" fmla="*/ 665480 w 2827020"/>
                <a:gd name="connsiteY2" fmla="*/ 731962 h 734531"/>
                <a:gd name="connsiteX3" fmla="*/ 1891030 w 2827020"/>
                <a:gd name="connsiteY3" fmla="*/ 65212 h 734531"/>
                <a:gd name="connsiteX4" fmla="*/ 1802130 w 2827020"/>
                <a:gd name="connsiteY4" fmla="*/ 734502 h 734531"/>
                <a:gd name="connsiteX5" fmla="*/ 2827020 w 2827020"/>
                <a:gd name="connsiteY5" fmla="*/ 82992 h 734531"/>
                <a:gd name="connsiteX0" fmla="*/ 0 w 2827020"/>
                <a:gd name="connsiteY0" fmla="*/ 524952 h 735508"/>
                <a:gd name="connsiteX1" fmla="*/ 1140460 w 2827020"/>
                <a:gd name="connsiteY1" fmla="*/ 2982 h 735508"/>
                <a:gd name="connsiteX2" fmla="*/ 665480 w 2827020"/>
                <a:gd name="connsiteY2" fmla="*/ 731962 h 735508"/>
                <a:gd name="connsiteX3" fmla="*/ 1891030 w 2827020"/>
                <a:gd name="connsiteY3" fmla="*/ 65212 h 735508"/>
                <a:gd name="connsiteX4" fmla="*/ 1802130 w 2827020"/>
                <a:gd name="connsiteY4" fmla="*/ 734502 h 735508"/>
                <a:gd name="connsiteX5" fmla="*/ 2827020 w 2827020"/>
                <a:gd name="connsiteY5" fmla="*/ 82992 h 735508"/>
                <a:gd name="connsiteX0" fmla="*/ 0 w 2827020"/>
                <a:gd name="connsiteY0" fmla="*/ 524952 h 735263"/>
                <a:gd name="connsiteX1" fmla="*/ 1140460 w 2827020"/>
                <a:gd name="connsiteY1" fmla="*/ 2982 h 735263"/>
                <a:gd name="connsiteX2" fmla="*/ 665480 w 2827020"/>
                <a:gd name="connsiteY2" fmla="*/ 731962 h 735263"/>
                <a:gd name="connsiteX3" fmla="*/ 1891030 w 2827020"/>
                <a:gd name="connsiteY3" fmla="*/ 65212 h 735263"/>
                <a:gd name="connsiteX4" fmla="*/ 1802130 w 2827020"/>
                <a:gd name="connsiteY4" fmla="*/ 734502 h 735263"/>
                <a:gd name="connsiteX5" fmla="*/ 2827020 w 2827020"/>
                <a:gd name="connsiteY5" fmla="*/ 82992 h 735263"/>
                <a:gd name="connsiteX0" fmla="*/ 0 w 2827020"/>
                <a:gd name="connsiteY0" fmla="*/ 524952 h 735095"/>
                <a:gd name="connsiteX1" fmla="*/ 1140460 w 2827020"/>
                <a:gd name="connsiteY1" fmla="*/ 2982 h 735095"/>
                <a:gd name="connsiteX2" fmla="*/ 665480 w 2827020"/>
                <a:gd name="connsiteY2" fmla="*/ 731962 h 735095"/>
                <a:gd name="connsiteX3" fmla="*/ 1891030 w 2827020"/>
                <a:gd name="connsiteY3" fmla="*/ 65212 h 735095"/>
                <a:gd name="connsiteX4" fmla="*/ 1802130 w 2827020"/>
                <a:gd name="connsiteY4" fmla="*/ 734502 h 735095"/>
                <a:gd name="connsiteX5" fmla="*/ 2827020 w 2827020"/>
                <a:gd name="connsiteY5" fmla="*/ 82992 h 735095"/>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02130 w 2827020"/>
                <a:gd name="connsiteY4" fmla="*/ 734502 h 735028"/>
                <a:gd name="connsiteX5" fmla="*/ 2827020 w 2827020"/>
                <a:gd name="connsiteY5" fmla="*/ 82992 h 735028"/>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02130 w 2827020"/>
                <a:gd name="connsiteY4" fmla="*/ 734502 h 735028"/>
                <a:gd name="connsiteX5" fmla="*/ 2827020 w 2827020"/>
                <a:gd name="connsiteY5" fmla="*/ 82992 h 735028"/>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02130 w 2827020"/>
                <a:gd name="connsiteY4" fmla="*/ 734502 h 735028"/>
                <a:gd name="connsiteX5" fmla="*/ 2827020 w 2827020"/>
                <a:gd name="connsiteY5" fmla="*/ 82992 h 735028"/>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02130 w 2827020"/>
                <a:gd name="connsiteY4" fmla="*/ 734502 h 735028"/>
                <a:gd name="connsiteX5" fmla="*/ 2827020 w 2827020"/>
                <a:gd name="connsiteY5" fmla="*/ 82992 h 735028"/>
                <a:gd name="connsiteX0" fmla="*/ 0 w 2827020"/>
                <a:gd name="connsiteY0" fmla="*/ 524952 h 735493"/>
                <a:gd name="connsiteX1" fmla="*/ 1140460 w 2827020"/>
                <a:gd name="connsiteY1" fmla="*/ 2982 h 735493"/>
                <a:gd name="connsiteX2" fmla="*/ 665480 w 2827020"/>
                <a:gd name="connsiteY2" fmla="*/ 731962 h 735493"/>
                <a:gd name="connsiteX3" fmla="*/ 1891030 w 2827020"/>
                <a:gd name="connsiteY3" fmla="*/ 65212 h 735493"/>
                <a:gd name="connsiteX4" fmla="*/ 1802130 w 2827020"/>
                <a:gd name="connsiteY4" fmla="*/ 734502 h 735493"/>
                <a:gd name="connsiteX5" fmla="*/ 2827020 w 2827020"/>
                <a:gd name="connsiteY5" fmla="*/ 82992 h 735493"/>
                <a:gd name="connsiteX0" fmla="*/ 0 w 2827020"/>
                <a:gd name="connsiteY0" fmla="*/ 524952 h 735493"/>
                <a:gd name="connsiteX1" fmla="*/ 1140460 w 2827020"/>
                <a:gd name="connsiteY1" fmla="*/ 2982 h 735493"/>
                <a:gd name="connsiteX2" fmla="*/ 665480 w 2827020"/>
                <a:gd name="connsiteY2" fmla="*/ 731962 h 735493"/>
                <a:gd name="connsiteX3" fmla="*/ 1891030 w 2827020"/>
                <a:gd name="connsiteY3" fmla="*/ 65212 h 735493"/>
                <a:gd name="connsiteX4" fmla="*/ 1802130 w 2827020"/>
                <a:gd name="connsiteY4" fmla="*/ 734502 h 735493"/>
                <a:gd name="connsiteX5" fmla="*/ 2827020 w 2827020"/>
                <a:gd name="connsiteY5" fmla="*/ 82992 h 735493"/>
                <a:gd name="connsiteX0" fmla="*/ 0 w 2827020"/>
                <a:gd name="connsiteY0" fmla="*/ 524952 h 735493"/>
                <a:gd name="connsiteX1" fmla="*/ 1140460 w 2827020"/>
                <a:gd name="connsiteY1" fmla="*/ 2982 h 735493"/>
                <a:gd name="connsiteX2" fmla="*/ 665480 w 2827020"/>
                <a:gd name="connsiteY2" fmla="*/ 731962 h 735493"/>
                <a:gd name="connsiteX3" fmla="*/ 1891030 w 2827020"/>
                <a:gd name="connsiteY3" fmla="*/ 65212 h 735493"/>
                <a:gd name="connsiteX4" fmla="*/ 1802130 w 2827020"/>
                <a:gd name="connsiteY4" fmla="*/ 734502 h 735493"/>
                <a:gd name="connsiteX5" fmla="*/ 2827020 w 2827020"/>
                <a:gd name="connsiteY5" fmla="*/ 82992 h 735493"/>
                <a:gd name="connsiteX0" fmla="*/ 0 w 2827020"/>
                <a:gd name="connsiteY0" fmla="*/ 524952 h 735493"/>
                <a:gd name="connsiteX1" fmla="*/ 1140460 w 2827020"/>
                <a:gd name="connsiteY1" fmla="*/ 2982 h 735493"/>
                <a:gd name="connsiteX2" fmla="*/ 665480 w 2827020"/>
                <a:gd name="connsiteY2" fmla="*/ 731962 h 735493"/>
                <a:gd name="connsiteX3" fmla="*/ 1891030 w 2827020"/>
                <a:gd name="connsiteY3" fmla="*/ 65212 h 735493"/>
                <a:gd name="connsiteX4" fmla="*/ 1802130 w 2827020"/>
                <a:gd name="connsiteY4" fmla="*/ 734502 h 735493"/>
                <a:gd name="connsiteX5" fmla="*/ 2827020 w 2827020"/>
                <a:gd name="connsiteY5" fmla="*/ 82992 h 735493"/>
                <a:gd name="connsiteX0" fmla="*/ 0 w 2827020"/>
                <a:gd name="connsiteY0" fmla="*/ 524952 h 735493"/>
                <a:gd name="connsiteX1" fmla="*/ 1140460 w 2827020"/>
                <a:gd name="connsiteY1" fmla="*/ 2982 h 735493"/>
                <a:gd name="connsiteX2" fmla="*/ 665480 w 2827020"/>
                <a:gd name="connsiteY2" fmla="*/ 731962 h 735493"/>
                <a:gd name="connsiteX3" fmla="*/ 1891030 w 2827020"/>
                <a:gd name="connsiteY3" fmla="*/ 65212 h 735493"/>
                <a:gd name="connsiteX4" fmla="*/ 1802130 w 2827020"/>
                <a:gd name="connsiteY4" fmla="*/ 734502 h 735493"/>
                <a:gd name="connsiteX5" fmla="*/ 2827020 w 2827020"/>
                <a:gd name="connsiteY5" fmla="*/ 82992 h 735493"/>
                <a:gd name="connsiteX0" fmla="*/ 0 w 2827020"/>
                <a:gd name="connsiteY0" fmla="*/ 524952 h 735493"/>
                <a:gd name="connsiteX1" fmla="*/ 1140460 w 2827020"/>
                <a:gd name="connsiteY1" fmla="*/ 2982 h 735493"/>
                <a:gd name="connsiteX2" fmla="*/ 665480 w 2827020"/>
                <a:gd name="connsiteY2" fmla="*/ 731962 h 735493"/>
                <a:gd name="connsiteX3" fmla="*/ 1891030 w 2827020"/>
                <a:gd name="connsiteY3" fmla="*/ 65212 h 735493"/>
                <a:gd name="connsiteX4" fmla="*/ 1802130 w 2827020"/>
                <a:gd name="connsiteY4" fmla="*/ 734502 h 735493"/>
                <a:gd name="connsiteX5" fmla="*/ 2827020 w 2827020"/>
                <a:gd name="connsiteY5" fmla="*/ 82992 h 735493"/>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17370 w 2827020"/>
                <a:gd name="connsiteY4" fmla="*/ 721802 h 735028"/>
                <a:gd name="connsiteX5" fmla="*/ 2827020 w 2827020"/>
                <a:gd name="connsiteY5" fmla="*/ 82992 h 735028"/>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17370 w 2827020"/>
                <a:gd name="connsiteY4" fmla="*/ 721802 h 735028"/>
                <a:gd name="connsiteX5" fmla="*/ 2827020 w 2827020"/>
                <a:gd name="connsiteY5" fmla="*/ 82992 h 735028"/>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17370 w 2827020"/>
                <a:gd name="connsiteY4" fmla="*/ 721802 h 735028"/>
                <a:gd name="connsiteX5" fmla="*/ 2827020 w 2827020"/>
                <a:gd name="connsiteY5" fmla="*/ 82992 h 735028"/>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17370 w 2827020"/>
                <a:gd name="connsiteY4" fmla="*/ 721802 h 735028"/>
                <a:gd name="connsiteX5" fmla="*/ 2827020 w 2827020"/>
                <a:gd name="connsiteY5" fmla="*/ 82992 h 735028"/>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17370 w 2827020"/>
                <a:gd name="connsiteY4" fmla="*/ 721802 h 735028"/>
                <a:gd name="connsiteX5" fmla="*/ 2827020 w 2827020"/>
                <a:gd name="connsiteY5" fmla="*/ 82992 h 735028"/>
                <a:gd name="connsiteX0" fmla="*/ 0 w 2827020"/>
                <a:gd name="connsiteY0" fmla="*/ 524952 h 735028"/>
                <a:gd name="connsiteX1" fmla="*/ 1140460 w 2827020"/>
                <a:gd name="connsiteY1" fmla="*/ 2982 h 735028"/>
                <a:gd name="connsiteX2" fmla="*/ 665480 w 2827020"/>
                <a:gd name="connsiteY2" fmla="*/ 731962 h 735028"/>
                <a:gd name="connsiteX3" fmla="*/ 1891030 w 2827020"/>
                <a:gd name="connsiteY3" fmla="*/ 65212 h 735028"/>
                <a:gd name="connsiteX4" fmla="*/ 1817370 w 2827020"/>
                <a:gd name="connsiteY4" fmla="*/ 721802 h 735028"/>
                <a:gd name="connsiteX5" fmla="*/ 2827020 w 2827020"/>
                <a:gd name="connsiteY5" fmla="*/ 82992 h 7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7020" h="735028">
                  <a:moveTo>
                    <a:pt x="0" y="524952"/>
                  </a:moveTo>
                  <a:cubicBezTo>
                    <a:pt x="518160" y="238884"/>
                    <a:pt x="1029547" y="-31520"/>
                    <a:pt x="1140460" y="2982"/>
                  </a:cubicBezTo>
                  <a:cubicBezTo>
                    <a:pt x="1251373" y="37484"/>
                    <a:pt x="476885" y="678410"/>
                    <a:pt x="665480" y="731962"/>
                  </a:cubicBezTo>
                  <a:cubicBezTo>
                    <a:pt x="854075" y="785514"/>
                    <a:pt x="1561888" y="120669"/>
                    <a:pt x="1891030" y="65212"/>
                  </a:cubicBezTo>
                  <a:cubicBezTo>
                    <a:pt x="2052532" y="91035"/>
                    <a:pt x="1610995" y="704022"/>
                    <a:pt x="1817370" y="721802"/>
                  </a:cubicBezTo>
                  <a:cubicBezTo>
                    <a:pt x="2130425" y="772602"/>
                    <a:pt x="2746375" y="82357"/>
                    <a:pt x="2827020" y="82992"/>
                  </a:cubicBezTo>
                </a:path>
              </a:pathLst>
            </a:custGeom>
            <a:noFill/>
            <a:ln w="130175" cap="rnd">
              <a:solidFill>
                <a:srgbClr val="67A4C3">
                  <a:alpha val="50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grpSp>
    </p:spTree>
    <p:extLst>
      <p:ext uri="{BB962C8B-B14F-4D97-AF65-F5344CB8AC3E}">
        <p14:creationId xmlns:p14="http://schemas.microsoft.com/office/powerpoint/2010/main" val="3744942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8E6F0-BC08-22A9-9E50-A5D358FFE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937A8-C312-32F6-DC5D-20D13F0831EB}"/>
              </a:ext>
            </a:extLst>
          </p:cNvPr>
          <p:cNvSpPr>
            <a:spLocks noGrp="1"/>
          </p:cNvSpPr>
          <p:nvPr>
            <p:ph type="title"/>
          </p:nvPr>
        </p:nvSpPr>
        <p:spPr/>
        <p:txBody>
          <a:bodyPr/>
          <a:lstStyle/>
          <a:p>
            <a:r>
              <a:rPr lang="en-GB" dirty="0"/>
              <a:t>Questions and your thoughts……</a:t>
            </a:r>
          </a:p>
        </p:txBody>
      </p:sp>
      <p:sp>
        <p:nvSpPr>
          <p:cNvPr id="8" name="Oval 7">
            <a:extLst>
              <a:ext uri="{FF2B5EF4-FFF2-40B4-BE49-F238E27FC236}">
                <a16:creationId xmlns:a16="http://schemas.microsoft.com/office/drawing/2014/main" id="{87526C99-F2AB-2953-E3A8-104C1CD8A916}"/>
              </a:ext>
            </a:extLst>
          </p:cNvPr>
          <p:cNvSpPr/>
          <p:nvPr/>
        </p:nvSpPr>
        <p:spPr>
          <a:xfrm>
            <a:off x="3670170" y="1848162"/>
            <a:ext cx="2132271" cy="21710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F611241-EA22-6DDA-BBEA-7C3E49604E95}"/>
              </a:ext>
            </a:extLst>
          </p:cNvPr>
          <p:cNvSpPr txBox="1"/>
          <p:nvPr/>
        </p:nvSpPr>
        <p:spPr>
          <a:xfrm>
            <a:off x="4271962" y="2210425"/>
            <a:ext cx="928688" cy="1446550"/>
          </a:xfrm>
          <a:prstGeom prst="rect">
            <a:avLst/>
          </a:prstGeom>
          <a:noFill/>
        </p:spPr>
        <p:txBody>
          <a:bodyPr wrap="square" rtlCol="0">
            <a:spAutoFit/>
          </a:bodyPr>
          <a:lstStyle/>
          <a:p>
            <a:r>
              <a:rPr lang="en-GB" sz="8800" b="1" dirty="0">
                <a:solidFill>
                  <a:schemeClr val="bg1"/>
                </a:solidFill>
              </a:rPr>
              <a:t>?</a:t>
            </a:r>
          </a:p>
        </p:txBody>
      </p:sp>
    </p:spTree>
    <p:extLst>
      <p:ext uri="{BB962C8B-B14F-4D97-AF65-F5344CB8AC3E}">
        <p14:creationId xmlns:p14="http://schemas.microsoft.com/office/powerpoint/2010/main" val="47901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E9B4-5A64-7BA3-EDDC-82C2D24F06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FBC0A8-98B2-6CDA-556C-BA6A97D55586}"/>
              </a:ext>
            </a:extLst>
          </p:cNvPr>
          <p:cNvSpPr>
            <a:spLocks noGrp="1"/>
          </p:cNvSpPr>
          <p:nvPr>
            <p:ph type="title"/>
          </p:nvPr>
        </p:nvSpPr>
        <p:spPr>
          <a:xfrm>
            <a:off x="228600" y="170087"/>
            <a:ext cx="8686800" cy="682400"/>
          </a:xfrm>
        </p:spPr>
        <p:txBody>
          <a:bodyPr anchor="ctr">
            <a:normAutofit/>
          </a:bodyPr>
          <a:lstStyle/>
          <a:p>
            <a:r>
              <a:rPr lang="en-GB" dirty="0"/>
              <a:t>Next Steps</a:t>
            </a:r>
          </a:p>
        </p:txBody>
      </p:sp>
      <p:sp>
        <p:nvSpPr>
          <p:cNvPr id="45" name="TextBox 44">
            <a:extLst>
              <a:ext uri="{FF2B5EF4-FFF2-40B4-BE49-F238E27FC236}">
                <a16:creationId xmlns:a16="http://schemas.microsoft.com/office/drawing/2014/main" id="{1D4FC3B8-6E67-5D69-6D99-E82A7BB90DBB}"/>
              </a:ext>
            </a:extLst>
          </p:cNvPr>
          <p:cNvSpPr txBox="1"/>
          <p:nvPr/>
        </p:nvSpPr>
        <p:spPr>
          <a:xfrm>
            <a:off x="7807421" y="2482665"/>
            <a:ext cx="175370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5. Ice Breaker</a:t>
            </a:r>
          </a:p>
        </p:txBody>
      </p:sp>
      <p:sp>
        <p:nvSpPr>
          <p:cNvPr id="46" name="TextBox 45">
            <a:extLst>
              <a:ext uri="{FF2B5EF4-FFF2-40B4-BE49-F238E27FC236}">
                <a16:creationId xmlns:a16="http://schemas.microsoft.com/office/drawing/2014/main" id="{45725AE1-6D48-88A4-2770-0DA8C1E2CE13}"/>
              </a:ext>
            </a:extLst>
          </p:cNvPr>
          <p:cNvSpPr txBox="1"/>
          <p:nvPr/>
        </p:nvSpPr>
        <p:spPr>
          <a:xfrm>
            <a:off x="7795314" y="3590075"/>
            <a:ext cx="175370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6. Timer</a:t>
            </a:r>
          </a:p>
        </p:txBody>
      </p:sp>
      <p:sp>
        <p:nvSpPr>
          <p:cNvPr id="4" name="Content Placeholder 2">
            <a:extLst>
              <a:ext uri="{FF2B5EF4-FFF2-40B4-BE49-F238E27FC236}">
                <a16:creationId xmlns:a16="http://schemas.microsoft.com/office/drawing/2014/main" id="{C49B4537-5DF6-0FAD-79E3-6A094A7F1E35}"/>
              </a:ext>
            </a:extLst>
          </p:cNvPr>
          <p:cNvSpPr>
            <a:spLocks noGrp="1"/>
          </p:cNvSpPr>
          <p:nvPr>
            <p:ph idx="1"/>
          </p:nvPr>
        </p:nvSpPr>
        <p:spPr>
          <a:xfrm>
            <a:off x="125019" y="1177209"/>
            <a:ext cx="8863037" cy="2857132"/>
          </a:xfrm>
        </p:spPr>
        <p:txBody>
          <a:bodyPr>
            <a:normAutofit fontScale="92500"/>
          </a:bodyPr>
          <a:lstStyle/>
          <a:p>
            <a:pPr marL="0" indent="0">
              <a:buNone/>
            </a:pPr>
            <a:r>
              <a:rPr lang="en-GB" sz="1400" dirty="0">
                <a:solidFill>
                  <a:schemeClr val="accent3"/>
                </a:solidFill>
              </a:rPr>
              <a:t>It’s time to make a start on your improvement idea!</a:t>
            </a:r>
          </a:p>
          <a:p>
            <a:endParaRPr lang="en-GB" sz="1200" dirty="0"/>
          </a:p>
          <a:p>
            <a:pPr>
              <a:lnSpc>
                <a:spcPct val="120000"/>
              </a:lnSpc>
              <a:spcBef>
                <a:spcPts val="0"/>
              </a:spcBef>
            </a:pPr>
            <a:r>
              <a:rPr lang="en-GB" sz="1200" dirty="0"/>
              <a:t>Allocate the half day in your diaries for each week to focus on the project you are undertaking </a:t>
            </a:r>
            <a:r>
              <a:rPr lang="en-GB" sz="1200" b="1" dirty="0">
                <a:solidFill>
                  <a:schemeClr val="accent3"/>
                </a:solidFill>
              </a:rPr>
              <a:t>w/c 19</a:t>
            </a:r>
            <a:r>
              <a:rPr lang="en-GB" sz="1200" b="1" baseline="30000" dirty="0">
                <a:solidFill>
                  <a:schemeClr val="accent3"/>
                </a:solidFill>
              </a:rPr>
              <a:t>th</a:t>
            </a:r>
            <a:r>
              <a:rPr lang="en-GB" sz="1200" b="1" dirty="0">
                <a:solidFill>
                  <a:schemeClr val="accent3"/>
                </a:solidFill>
              </a:rPr>
              <a:t> Feb through to w/c 29</a:t>
            </a:r>
            <a:r>
              <a:rPr lang="en-GB" sz="1200" b="1" baseline="30000" dirty="0">
                <a:solidFill>
                  <a:schemeClr val="accent3"/>
                </a:solidFill>
              </a:rPr>
              <a:t>th</a:t>
            </a:r>
            <a:r>
              <a:rPr lang="en-GB" sz="1200" b="1" dirty="0">
                <a:solidFill>
                  <a:schemeClr val="accent3"/>
                </a:solidFill>
              </a:rPr>
              <a:t> July </a:t>
            </a:r>
          </a:p>
          <a:p>
            <a:pPr>
              <a:lnSpc>
                <a:spcPct val="120000"/>
              </a:lnSpc>
              <a:spcBef>
                <a:spcPts val="0"/>
              </a:spcBef>
            </a:pPr>
            <a:endParaRPr lang="en-GB" sz="1200" dirty="0"/>
          </a:p>
          <a:p>
            <a:pPr>
              <a:lnSpc>
                <a:spcPct val="120000"/>
              </a:lnSpc>
              <a:spcBef>
                <a:spcPts val="0"/>
              </a:spcBef>
            </a:pPr>
            <a:r>
              <a:rPr lang="en-GB" sz="1200" dirty="0"/>
              <a:t>Start with your project charter and get it updated as far as you can and identify elements that you need support on.  </a:t>
            </a:r>
          </a:p>
          <a:p>
            <a:pPr>
              <a:lnSpc>
                <a:spcPct val="120000"/>
              </a:lnSpc>
              <a:spcBef>
                <a:spcPts val="0"/>
              </a:spcBef>
            </a:pPr>
            <a:endParaRPr lang="en-GB" sz="1200" dirty="0"/>
          </a:p>
          <a:p>
            <a:pPr>
              <a:lnSpc>
                <a:spcPct val="120000"/>
              </a:lnSpc>
              <a:spcBef>
                <a:spcPts val="0"/>
              </a:spcBef>
            </a:pPr>
            <a:r>
              <a:rPr lang="en-GB" sz="1200" dirty="0"/>
              <a:t>Meet with your project mentor to talk through your approach and key milestones.  Using this time walk your mentor though the design thinking methodology so they will understand a little better the approach you are taking within the project.</a:t>
            </a:r>
          </a:p>
          <a:p>
            <a:pPr marL="0" indent="0">
              <a:lnSpc>
                <a:spcPct val="120000"/>
              </a:lnSpc>
              <a:spcBef>
                <a:spcPts val="0"/>
              </a:spcBef>
              <a:buNone/>
            </a:pPr>
            <a:endParaRPr lang="en-GB" sz="1200" dirty="0"/>
          </a:p>
          <a:p>
            <a:pPr>
              <a:lnSpc>
                <a:spcPct val="120000"/>
              </a:lnSpc>
              <a:spcBef>
                <a:spcPts val="0"/>
              </a:spcBef>
            </a:pPr>
            <a:r>
              <a:rPr lang="en-GB" sz="1200" dirty="0"/>
              <a:t>Attend 30 min drop-in sessions with Sheetal Mistry commencing </a:t>
            </a:r>
            <a:r>
              <a:rPr lang="en-GB" sz="1200" b="1" dirty="0">
                <a:solidFill>
                  <a:schemeClr val="accent3"/>
                </a:solidFill>
              </a:rPr>
              <a:t>W/c 4</a:t>
            </a:r>
            <a:r>
              <a:rPr lang="en-GB" sz="1200" b="1" baseline="30000" dirty="0">
                <a:solidFill>
                  <a:schemeClr val="accent3"/>
                </a:solidFill>
              </a:rPr>
              <a:t>th</a:t>
            </a:r>
            <a:r>
              <a:rPr lang="en-GB" sz="1200" b="1" dirty="0">
                <a:solidFill>
                  <a:schemeClr val="accent3"/>
                </a:solidFill>
              </a:rPr>
              <a:t> March </a:t>
            </a:r>
          </a:p>
          <a:p>
            <a:pPr>
              <a:lnSpc>
                <a:spcPct val="120000"/>
              </a:lnSpc>
              <a:spcBef>
                <a:spcPts val="0"/>
              </a:spcBef>
            </a:pPr>
            <a:endParaRPr lang="en-GB" sz="1200" b="1" dirty="0">
              <a:solidFill>
                <a:schemeClr val="accent3"/>
              </a:solidFill>
            </a:endParaRPr>
          </a:p>
          <a:p>
            <a:pPr>
              <a:lnSpc>
                <a:spcPct val="120000"/>
              </a:lnSpc>
              <a:spcBef>
                <a:spcPts val="0"/>
              </a:spcBef>
            </a:pPr>
            <a:r>
              <a:rPr lang="en-GB" sz="1200" dirty="0">
                <a:solidFill>
                  <a:schemeClr val="tx1"/>
                </a:solidFill>
              </a:rPr>
              <a:t>Time in the first week of Aug will be booked for a 121 session (30mins) and a separate group session (1 hr) to reflect on your projects and their outcomes.</a:t>
            </a:r>
            <a:endParaRPr lang="en-GB" sz="1200" b="1" dirty="0">
              <a:solidFill>
                <a:schemeClr val="accent3"/>
              </a:solidFill>
            </a:endParaRPr>
          </a:p>
          <a:p>
            <a:pPr marL="0" indent="0">
              <a:buNone/>
            </a:pPr>
            <a:endParaRPr lang="en-GB" sz="1200" dirty="0"/>
          </a:p>
          <a:p>
            <a:pPr marL="0" indent="0">
              <a:buNone/>
            </a:pPr>
            <a:endParaRPr lang="en-GB" sz="1200" dirty="0"/>
          </a:p>
          <a:p>
            <a:pPr marL="0" indent="0">
              <a:buNone/>
            </a:pPr>
            <a:endParaRPr lang="en-GB" sz="1200" dirty="0"/>
          </a:p>
          <a:p>
            <a:endParaRPr lang="en-GB" sz="1200" dirty="0"/>
          </a:p>
          <a:p>
            <a:endParaRPr lang="en-GB" sz="1200" dirty="0"/>
          </a:p>
        </p:txBody>
      </p:sp>
    </p:spTree>
    <p:extLst>
      <p:ext uri="{BB962C8B-B14F-4D97-AF65-F5344CB8AC3E}">
        <p14:creationId xmlns:p14="http://schemas.microsoft.com/office/powerpoint/2010/main" val="3250404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218F-F323-177D-A783-526B7E939386}"/>
              </a:ext>
            </a:extLst>
          </p:cNvPr>
          <p:cNvSpPr>
            <a:spLocks noGrp="1"/>
          </p:cNvSpPr>
          <p:nvPr>
            <p:ph type="title"/>
          </p:nvPr>
        </p:nvSpPr>
        <p:spPr>
          <a:xfrm>
            <a:off x="228600" y="170087"/>
            <a:ext cx="8686800" cy="682400"/>
          </a:xfrm>
        </p:spPr>
        <p:txBody>
          <a:bodyPr anchor="ctr">
            <a:normAutofit/>
          </a:bodyPr>
          <a:lstStyle/>
          <a:p>
            <a:r>
              <a:rPr lang="en-GB" dirty="0"/>
              <a:t>The cost of not addressing problems</a:t>
            </a:r>
          </a:p>
        </p:txBody>
      </p:sp>
      <p:pic>
        <p:nvPicPr>
          <p:cNvPr id="6" name="Picture 5">
            <a:extLst>
              <a:ext uri="{FF2B5EF4-FFF2-40B4-BE49-F238E27FC236}">
                <a16:creationId xmlns:a16="http://schemas.microsoft.com/office/drawing/2014/main" id="{F44FBFC9-91DD-DEA5-058E-48C19BCFAB45}"/>
              </a:ext>
            </a:extLst>
          </p:cNvPr>
          <p:cNvPicPr>
            <a:picLocks noChangeAspect="1"/>
          </p:cNvPicPr>
          <p:nvPr/>
        </p:nvPicPr>
        <p:blipFill>
          <a:blip r:embed="rId3"/>
          <a:stretch>
            <a:fillRect/>
          </a:stretch>
        </p:blipFill>
        <p:spPr>
          <a:xfrm>
            <a:off x="5264613" y="1736332"/>
            <a:ext cx="3385766" cy="2046533"/>
          </a:xfrm>
          <a:prstGeom prst="rect">
            <a:avLst/>
          </a:prstGeom>
        </p:spPr>
      </p:pic>
      <p:sp>
        <p:nvSpPr>
          <p:cNvPr id="7" name="TextBox 6">
            <a:extLst>
              <a:ext uri="{FF2B5EF4-FFF2-40B4-BE49-F238E27FC236}">
                <a16:creationId xmlns:a16="http://schemas.microsoft.com/office/drawing/2014/main" id="{E325CFF5-89C9-987F-756F-124D2F746F46}"/>
              </a:ext>
            </a:extLst>
          </p:cNvPr>
          <p:cNvSpPr txBox="1"/>
          <p:nvPr/>
        </p:nvSpPr>
        <p:spPr>
          <a:xfrm>
            <a:off x="421702" y="1423440"/>
            <a:ext cx="5218809" cy="369332"/>
          </a:xfrm>
          <a:prstGeom prst="rect">
            <a:avLst/>
          </a:prstGeom>
          <a:noFill/>
        </p:spPr>
        <p:txBody>
          <a:bodyPr wrap="square" rtlCol="0">
            <a:spAutoFit/>
          </a:bodyPr>
          <a:lstStyle/>
          <a:p>
            <a:r>
              <a:rPr lang="en-GB" sz="1800" dirty="0">
                <a:solidFill>
                  <a:srgbClr val="D40E8C"/>
                </a:solidFill>
              </a:rPr>
              <a:t>What we know about bad experiences </a:t>
            </a:r>
          </a:p>
        </p:txBody>
      </p:sp>
      <p:sp>
        <p:nvSpPr>
          <p:cNvPr id="3" name="Content Placeholder 2">
            <a:extLst>
              <a:ext uri="{FF2B5EF4-FFF2-40B4-BE49-F238E27FC236}">
                <a16:creationId xmlns:a16="http://schemas.microsoft.com/office/drawing/2014/main" id="{80542090-B1E1-F423-6D97-38B96CA37609}"/>
              </a:ext>
            </a:extLst>
          </p:cNvPr>
          <p:cNvSpPr>
            <a:spLocks noGrp="1"/>
          </p:cNvSpPr>
          <p:nvPr>
            <p:ph idx="10"/>
          </p:nvPr>
        </p:nvSpPr>
        <p:spPr>
          <a:xfrm>
            <a:off x="258775" y="2018771"/>
            <a:ext cx="5381737" cy="2802556"/>
          </a:xfrm>
        </p:spPr>
        <p:txBody>
          <a:bodyPr>
            <a:normAutofit/>
          </a:bodyPr>
          <a:lstStyle/>
          <a:p>
            <a:r>
              <a:rPr lang="en-GB" dirty="0"/>
              <a:t>We know if 1 person has a concern or bad experience many more will exist who have not voiced the same issue.</a:t>
            </a:r>
          </a:p>
          <a:p>
            <a:endParaRPr lang="en-GB" dirty="0"/>
          </a:p>
          <a:p>
            <a:r>
              <a:rPr lang="en-GB" dirty="0"/>
              <a:t>An individual with a problem or complaint will tell between 10 and 20 other people both internally and externally.  Some of those listeners will be persuaded to avoid the organisation or services they provide.</a:t>
            </a:r>
          </a:p>
        </p:txBody>
      </p:sp>
    </p:spTree>
    <p:extLst>
      <p:ext uri="{BB962C8B-B14F-4D97-AF65-F5344CB8AC3E}">
        <p14:creationId xmlns:p14="http://schemas.microsoft.com/office/powerpoint/2010/main" val="33039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218F-F323-177D-A783-526B7E939386}"/>
              </a:ext>
            </a:extLst>
          </p:cNvPr>
          <p:cNvSpPr>
            <a:spLocks noGrp="1"/>
          </p:cNvSpPr>
          <p:nvPr>
            <p:ph type="title"/>
          </p:nvPr>
        </p:nvSpPr>
        <p:spPr/>
        <p:txBody>
          <a:bodyPr/>
          <a:lstStyle/>
          <a:p>
            <a:r>
              <a:rPr lang="en-GB" dirty="0"/>
              <a:t>Additional costs of not addressing problems</a:t>
            </a:r>
          </a:p>
        </p:txBody>
      </p:sp>
      <p:sp>
        <p:nvSpPr>
          <p:cNvPr id="7" name="Rectangle 6">
            <a:extLst>
              <a:ext uri="{FF2B5EF4-FFF2-40B4-BE49-F238E27FC236}">
                <a16:creationId xmlns:a16="http://schemas.microsoft.com/office/drawing/2014/main" id="{915A3653-F585-75CE-EAA5-8699F8CA4869}"/>
              </a:ext>
            </a:extLst>
          </p:cNvPr>
          <p:cNvSpPr/>
          <p:nvPr/>
        </p:nvSpPr>
        <p:spPr>
          <a:xfrm>
            <a:off x="782781" y="1371600"/>
            <a:ext cx="3414645" cy="1447800"/>
          </a:xfrm>
          <a:prstGeom prst="rect">
            <a:avLst/>
          </a:prstGeom>
          <a:noFill/>
          <a:ln w="38100">
            <a:solidFill>
              <a:srgbClr val="D40E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B4E047-2902-A5FE-2DB7-A5D524D6CA95}"/>
              </a:ext>
            </a:extLst>
          </p:cNvPr>
          <p:cNvSpPr/>
          <p:nvPr/>
        </p:nvSpPr>
        <p:spPr>
          <a:xfrm>
            <a:off x="782782" y="3054927"/>
            <a:ext cx="3414644" cy="1447800"/>
          </a:xfrm>
          <a:prstGeom prst="rect">
            <a:avLst/>
          </a:prstGeom>
          <a:noFill/>
          <a:ln w="28575">
            <a:solidFill>
              <a:srgbClr val="D40E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3F975FC-2CC5-D0FF-46D3-468C02448548}"/>
              </a:ext>
            </a:extLst>
          </p:cNvPr>
          <p:cNvSpPr/>
          <p:nvPr/>
        </p:nvSpPr>
        <p:spPr>
          <a:xfrm>
            <a:off x="4607136" y="1371600"/>
            <a:ext cx="3414645" cy="1447800"/>
          </a:xfrm>
          <a:prstGeom prst="rect">
            <a:avLst/>
          </a:prstGeom>
          <a:noFill/>
          <a:ln w="28575">
            <a:solidFill>
              <a:srgbClr val="D40E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60987AD-5C9F-9FB6-8499-4DF5D3D92A08}"/>
              </a:ext>
            </a:extLst>
          </p:cNvPr>
          <p:cNvSpPr/>
          <p:nvPr/>
        </p:nvSpPr>
        <p:spPr>
          <a:xfrm>
            <a:off x="4607136" y="3054927"/>
            <a:ext cx="3414645" cy="1447800"/>
          </a:xfrm>
          <a:prstGeom prst="rect">
            <a:avLst/>
          </a:prstGeom>
          <a:noFill/>
          <a:ln w="28575">
            <a:solidFill>
              <a:srgbClr val="D40E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DDDAA37-A5AF-58BE-5F5B-8F2876B9C8A0}"/>
              </a:ext>
            </a:extLst>
          </p:cNvPr>
          <p:cNvSpPr txBox="1"/>
          <p:nvPr/>
        </p:nvSpPr>
        <p:spPr>
          <a:xfrm>
            <a:off x="782781" y="1403002"/>
            <a:ext cx="2680855" cy="1384995"/>
          </a:xfrm>
          <a:prstGeom prst="rect">
            <a:avLst/>
          </a:prstGeom>
          <a:noFill/>
        </p:spPr>
        <p:txBody>
          <a:bodyPr wrap="square" rtlCol="0">
            <a:spAutoFit/>
          </a:bodyPr>
          <a:lstStyle/>
          <a:p>
            <a:r>
              <a:rPr lang="en-GB" sz="1200" b="1" dirty="0"/>
              <a:t>Financial </a:t>
            </a:r>
          </a:p>
          <a:p>
            <a:endParaRPr lang="en-GB" sz="1200" dirty="0"/>
          </a:p>
          <a:p>
            <a:pPr marL="171450" indent="-171450">
              <a:buFont typeface="Arial" panose="020B0604020202020204" pitchFamily="34" charset="0"/>
              <a:buChar char="•"/>
            </a:pPr>
            <a:r>
              <a:rPr lang="en-GB" sz="1200" dirty="0"/>
              <a:t>Increased Rework</a:t>
            </a:r>
          </a:p>
          <a:p>
            <a:pPr marL="171450" indent="-171450">
              <a:buFont typeface="Arial" panose="020B0604020202020204" pitchFamily="34" charset="0"/>
              <a:buChar char="•"/>
            </a:pPr>
            <a:r>
              <a:rPr lang="en-GB" sz="1200" dirty="0"/>
              <a:t>Increased cost of complaints handling</a:t>
            </a:r>
          </a:p>
          <a:p>
            <a:endParaRPr lang="en-GB" sz="1200" dirty="0"/>
          </a:p>
          <a:p>
            <a:pPr marL="171450" indent="-171450">
              <a:buFont typeface="Arial" panose="020B0604020202020204" pitchFamily="34" charset="0"/>
              <a:buChar char="•"/>
            </a:pPr>
            <a:endParaRPr lang="en-GB" sz="1200" dirty="0"/>
          </a:p>
        </p:txBody>
      </p:sp>
      <p:sp>
        <p:nvSpPr>
          <p:cNvPr id="12" name="TextBox 11">
            <a:extLst>
              <a:ext uri="{FF2B5EF4-FFF2-40B4-BE49-F238E27FC236}">
                <a16:creationId xmlns:a16="http://schemas.microsoft.com/office/drawing/2014/main" id="{F839EF95-F864-6362-1F6A-03FA351BA694}"/>
              </a:ext>
            </a:extLst>
          </p:cNvPr>
          <p:cNvSpPr txBox="1"/>
          <p:nvPr/>
        </p:nvSpPr>
        <p:spPr>
          <a:xfrm>
            <a:off x="879763" y="3148674"/>
            <a:ext cx="2680855" cy="1015663"/>
          </a:xfrm>
          <a:prstGeom prst="rect">
            <a:avLst/>
          </a:prstGeom>
          <a:noFill/>
        </p:spPr>
        <p:txBody>
          <a:bodyPr wrap="square" rtlCol="0">
            <a:spAutoFit/>
          </a:bodyPr>
          <a:lstStyle/>
          <a:p>
            <a:r>
              <a:rPr lang="en-GB" sz="1200" b="1" dirty="0"/>
              <a:t>Effectiveness</a:t>
            </a:r>
          </a:p>
          <a:p>
            <a:endParaRPr lang="en-GB" sz="1200" dirty="0"/>
          </a:p>
          <a:p>
            <a:pPr marL="171450" indent="-171450">
              <a:buFont typeface="Arial" panose="020B0604020202020204" pitchFamily="34" charset="0"/>
              <a:buChar char="•"/>
            </a:pPr>
            <a:r>
              <a:rPr lang="en-GB" sz="1200" dirty="0"/>
              <a:t>Lost productivity</a:t>
            </a:r>
          </a:p>
          <a:p>
            <a:pPr marL="171450" indent="-171450">
              <a:buFont typeface="Arial" panose="020B0604020202020204" pitchFamily="34" charset="0"/>
              <a:buChar char="•"/>
            </a:pPr>
            <a:r>
              <a:rPr lang="en-GB" sz="1200" dirty="0"/>
              <a:t>Poor Business Outcomes</a:t>
            </a:r>
          </a:p>
          <a:p>
            <a:pPr marL="171450" indent="-171450">
              <a:buFont typeface="Arial" panose="020B0604020202020204" pitchFamily="34" charset="0"/>
              <a:buChar char="•"/>
            </a:pPr>
            <a:r>
              <a:rPr lang="en-GB" sz="1200" dirty="0"/>
              <a:t>Reduced process capacity</a:t>
            </a:r>
          </a:p>
        </p:txBody>
      </p:sp>
      <p:sp>
        <p:nvSpPr>
          <p:cNvPr id="13" name="TextBox 12">
            <a:extLst>
              <a:ext uri="{FF2B5EF4-FFF2-40B4-BE49-F238E27FC236}">
                <a16:creationId xmlns:a16="http://schemas.microsoft.com/office/drawing/2014/main" id="{CD0F5B2B-6212-19EA-CCB7-679898DDD63D}"/>
              </a:ext>
            </a:extLst>
          </p:cNvPr>
          <p:cNvSpPr txBox="1"/>
          <p:nvPr/>
        </p:nvSpPr>
        <p:spPr>
          <a:xfrm>
            <a:off x="4712038" y="1433698"/>
            <a:ext cx="2680855" cy="830997"/>
          </a:xfrm>
          <a:prstGeom prst="rect">
            <a:avLst/>
          </a:prstGeom>
          <a:noFill/>
        </p:spPr>
        <p:txBody>
          <a:bodyPr wrap="square" rtlCol="0">
            <a:spAutoFit/>
          </a:bodyPr>
          <a:lstStyle/>
          <a:p>
            <a:r>
              <a:rPr lang="en-GB" sz="1200" b="1" dirty="0"/>
              <a:t>Patients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Reduced Patient Satisfaction</a:t>
            </a:r>
          </a:p>
          <a:p>
            <a:pPr marL="171450" indent="-171450">
              <a:buFont typeface="Arial" panose="020B0604020202020204" pitchFamily="34" charset="0"/>
              <a:buChar char="•"/>
            </a:pPr>
            <a:r>
              <a:rPr lang="en-GB" sz="1200" dirty="0"/>
              <a:t>Damage to Reputation</a:t>
            </a:r>
          </a:p>
        </p:txBody>
      </p:sp>
      <p:sp>
        <p:nvSpPr>
          <p:cNvPr id="14" name="TextBox 13">
            <a:extLst>
              <a:ext uri="{FF2B5EF4-FFF2-40B4-BE49-F238E27FC236}">
                <a16:creationId xmlns:a16="http://schemas.microsoft.com/office/drawing/2014/main" id="{9443D3C3-0F0D-2518-8A9F-C0A8C59CC1FA}"/>
              </a:ext>
            </a:extLst>
          </p:cNvPr>
          <p:cNvSpPr txBox="1"/>
          <p:nvPr/>
        </p:nvSpPr>
        <p:spPr>
          <a:xfrm>
            <a:off x="4712038" y="3148674"/>
            <a:ext cx="2680855" cy="830997"/>
          </a:xfrm>
          <a:prstGeom prst="rect">
            <a:avLst/>
          </a:prstGeom>
          <a:noFill/>
        </p:spPr>
        <p:txBody>
          <a:bodyPr wrap="square" rtlCol="0">
            <a:spAutoFit/>
          </a:bodyPr>
          <a:lstStyle/>
          <a:p>
            <a:r>
              <a:rPr lang="en-GB" sz="1200" b="1" dirty="0"/>
              <a:t>Employees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Employee Satisfaction</a:t>
            </a:r>
          </a:p>
          <a:p>
            <a:pPr marL="171450" indent="-171450">
              <a:buFont typeface="Arial" panose="020B0604020202020204" pitchFamily="34" charset="0"/>
              <a:buChar char="•"/>
            </a:pPr>
            <a:r>
              <a:rPr lang="en-GB" sz="1200" dirty="0"/>
              <a:t>Poor Morale</a:t>
            </a:r>
          </a:p>
        </p:txBody>
      </p:sp>
      <p:pic>
        <p:nvPicPr>
          <p:cNvPr id="6" name="Graphic 5" descr="Piggy Bank outline">
            <a:extLst>
              <a:ext uri="{FF2B5EF4-FFF2-40B4-BE49-F238E27FC236}">
                <a16:creationId xmlns:a16="http://schemas.microsoft.com/office/drawing/2014/main" id="{AA3636BB-0E5D-CA72-9EB5-ED74818106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2355" y="1350255"/>
            <a:ext cx="745245" cy="745245"/>
          </a:xfrm>
          <a:prstGeom prst="rect">
            <a:avLst/>
          </a:prstGeom>
        </p:spPr>
      </p:pic>
      <p:pic>
        <p:nvPicPr>
          <p:cNvPr id="16" name="Picture 15">
            <a:extLst>
              <a:ext uri="{FF2B5EF4-FFF2-40B4-BE49-F238E27FC236}">
                <a16:creationId xmlns:a16="http://schemas.microsoft.com/office/drawing/2014/main" id="{AE6D3B4F-DA88-8506-A408-E68B4629488D}"/>
              </a:ext>
            </a:extLst>
          </p:cNvPr>
          <p:cNvPicPr>
            <a:picLocks noChangeAspect="1"/>
          </p:cNvPicPr>
          <p:nvPr/>
        </p:nvPicPr>
        <p:blipFill>
          <a:blip r:embed="rId5"/>
          <a:stretch>
            <a:fillRect/>
          </a:stretch>
        </p:blipFill>
        <p:spPr>
          <a:xfrm>
            <a:off x="3177648" y="1433698"/>
            <a:ext cx="859794" cy="830997"/>
          </a:xfrm>
          <a:prstGeom prst="rect">
            <a:avLst/>
          </a:prstGeom>
        </p:spPr>
      </p:pic>
      <p:pic>
        <p:nvPicPr>
          <p:cNvPr id="18" name="Picture 17">
            <a:extLst>
              <a:ext uri="{FF2B5EF4-FFF2-40B4-BE49-F238E27FC236}">
                <a16:creationId xmlns:a16="http://schemas.microsoft.com/office/drawing/2014/main" id="{4D58285E-D338-FC67-B613-890B02A8329F}"/>
              </a:ext>
            </a:extLst>
          </p:cNvPr>
          <p:cNvPicPr>
            <a:picLocks noChangeAspect="1"/>
          </p:cNvPicPr>
          <p:nvPr/>
        </p:nvPicPr>
        <p:blipFill>
          <a:blip r:embed="rId6"/>
          <a:stretch>
            <a:fillRect/>
          </a:stretch>
        </p:blipFill>
        <p:spPr>
          <a:xfrm>
            <a:off x="7215348" y="1396490"/>
            <a:ext cx="745245" cy="747041"/>
          </a:xfrm>
          <a:prstGeom prst="rect">
            <a:avLst/>
          </a:prstGeom>
        </p:spPr>
      </p:pic>
      <p:pic>
        <p:nvPicPr>
          <p:cNvPr id="20" name="Picture 19">
            <a:extLst>
              <a:ext uri="{FF2B5EF4-FFF2-40B4-BE49-F238E27FC236}">
                <a16:creationId xmlns:a16="http://schemas.microsoft.com/office/drawing/2014/main" id="{23B639D0-6483-DDC5-8F26-2F8CE70DCE42}"/>
              </a:ext>
            </a:extLst>
          </p:cNvPr>
          <p:cNvPicPr>
            <a:picLocks noChangeAspect="1"/>
          </p:cNvPicPr>
          <p:nvPr/>
        </p:nvPicPr>
        <p:blipFill>
          <a:blip r:embed="rId7"/>
          <a:stretch>
            <a:fillRect/>
          </a:stretch>
        </p:blipFill>
        <p:spPr>
          <a:xfrm>
            <a:off x="3147848" y="3148674"/>
            <a:ext cx="749556" cy="752766"/>
          </a:xfrm>
          <a:prstGeom prst="rect">
            <a:avLst/>
          </a:prstGeom>
        </p:spPr>
      </p:pic>
      <p:pic>
        <p:nvPicPr>
          <p:cNvPr id="22" name="Picture 21">
            <a:extLst>
              <a:ext uri="{FF2B5EF4-FFF2-40B4-BE49-F238E27FC236}">
                <a16:creationId xmlns:a16="http://schemas.microsoft.com/office/drawing/2014/main" id="{F9BCB6F9-2197-C308-F295-34E8D507070C}"/>
              </a:ext>
            </a:extLst>
          </p:cNvPr>
          <p:cNvPicPr>
            <a:picLocks noChangeAspect="1"/>
          </p:cNvPicPr>
          <p:nvPr/>
        </p:nvPicPr>
        <p:blipFill>
          <a:blip r:embed="rId8"/>
          <a:stretch>
            <a:fillRect/>
          </a:stretch>
        </p:blipFill>
        <p:spPr>
          <a:xfrm>
            <a:off x="6928893" y="3106461"/>
            <a:ext cx="928000" cy="873210"/>
          </a:xfrm>
          <a:prstGeom prst="rect">
            <a:avLst/>
          </a:prstGeom>
        </p:spPr>
      </p:pic>
    </p:spTree>
    <p:extLst>
      <p:ext uri="{BB962C8B-B14F-4D97-AF65-F5344CB8AC3E}">
        <p14:creationId xmlns:p14="http://schemas.microsoft.com/office/powerpoint/2010/main" val="3184095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25D72-9A3B-1533-474C-27958F752E04}"/>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2171A7D8-E2DC-0175-3EF9-AB500825BFDC}"/>
              </a:ext>
            </a:extLst>
          </p:cNvPr>
          <p:cNvSpPr>
            <a:spLocks noGrp="1"/>
          </p:cNvSpPr>
          <p:nvPr>
            <p:ph idx="1"/>
          </p:nvPr>
        </p:nvSpPr>
        <p:spPr>
          <a:xfrm>
            <a:off x="242237" y="1004371"/>
            <a:ext cx="5429098" cy="3931920"/>
          </a:xfrm>
        </p:spPr>
        <p:txBody>
          <a:bodyPr>
            <a:normAutofit/>
          </a:bodyPr>
          <a:lstStyle/>
          <a:p>
            <a:pPr marL="285750" indent="-285750">
              <a:buFont typeface="Arial" panose="020B0604020202020204" pitchFamily="34" charset="0"/>
              <a:buChar char="•"/>
            </a:pPr>
            <a:r>
              <a:rPr lang="en-GB" dirty="0">
                <a:solidFill>
                  <a:schemeClr val="tx1"/>
                </a:solidFill>
              </a:rPr>
              <a:t>The Role of a Fellow</a:t>
            </a:r>
          </a:p>
          <a:p>
            <a:pPr marL="285750" indent="-285750">
              <a:buFont typeface="Arial" panose="020B0604020202020204" pitchFamily="34" charset="0"/>
              <a:buChar char="•"/>
            </a:pPr>
            <a:r>
              <a:rPr lang="en-GB" dirty="0">
                <a:solidFill>
                  <a:schemeClr val="accent3"/>
                </a:solidFill>
              </a:rPr>
              <a:t>Project Charter &amp; The Discovery Workbook</a:t>
            </a:r>
          </a:p>
          <a:p>
            <a:pPr marL="285750" indent="-285750">
              <a:buFont typeface="Arial" panose="020B0604020202020204" pitchFamily="34" charset="0"/>
              <a:buChar char="•"/>
            </a:pPr>
            <a:r>
              <a:rPr lang="en-GB" dirty="0"/>
              <a:t>The Problem-Solving Approach–Design Thinking</a:t>
            </a:r>
          </a:p>
          <a:p>
            <a:pPr marL="808038" indent="-180975">
              <a:buFont typeface="Arial" panose="020B0604020202020204" pitchFamily="34" charset="0"/>
              <a:buChar char="•"/>
            </a:pPr>
            <a:r>
              <a:rPr lang="en-GB" dirty="0"/>
              <a:t>Empathise</a:t>
            </a:r>
          </a:p>
          <a:p>
            <a:pPr marL="808038" indent="-180975">
              <a:buFont typeface="Arial" panose="020B0604020202020204" pitchFamily="34" charset="0"/>
              <a:buChar char="•"/>
            </a:pPr>
            <a:r>
              <a:rPr lang="en-GB" dirty="0"/>
              <a:t>Define</a:t>
            </a:r>
          </a:p>
          <a:p>
            <a:pPr marL="808038" indent="-180975">
              <a:buFont typeface="Arial" panose="020B0604020202020204" pitchFamily="34" charset="0"/>
              <a:buChar char="•"/>
            </a:pPr>
            <a:r>
              <a:rPr lang="en-GB" dirty="0"/>
              <a:t>Ideate</a:t>
            </a:r>
          </a:p>
          <a:p>
            <a:pPr marL="808038" indent="-180975">
              <a:buFont typeface="Arial" panose="020B0604020202020204" pitchFamily="34" charset="0"/>
              <a:buChar char="•"/>
            </a:pPr>
            <a:r>
              <a:rPr lang="en-GB" dirty="0"/>
              <a:t>Test</a:t>
            </a:r>
          </a:p>
          <a:p>
            <a:pPr marL="808038" indent="-180975">
              <a:buFont typeface="Arial" panose="020B0604020202020204" pitchFamily="34" charset="0"/>
              <a:buChar char="•"/>
            </a:pPr>
            <a:r>
              <a:rPr lang="en-GB" dirty="0"/>
              <a:t>Prototype</a:t>
            </a:r>
          </a:p>
          <a:p>
            <a:endParaRPr lang="en-GB" sz="1800" dirty="0"/>
          </a:p>
        </p:txBody>
      </p:sp>
      <p:sp>
        <p:nvSpPr>
          <p:cNvPr id="5" name="Title 1">
            <a:extLst>
              <a:ext uri="{FF2B5EF4-FFF2-40B4-BE49-F238E27FC236}">
                <a16:creationId xmlns:a16="http://schemas.microsoft.com/office/drawing/2014/main" id="{54695FA4-2262-26A8-1CBF-994D5C4D5C00}"/>
              </a:ext>
            </a:extLst>
          </p:cNvPr>
          <p:cNvSpPr txBox="1">
            <a:spLocks/>
          </p:cNvSpPr>
          <p:nvPr/>
        </p:nvSpPr>
        <p:spPr>
          <a:xfrm>
            <a:off x="242237" y="219831"/>
            <a:ext cx="5029200" cy="682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352D28"/>
                </a:solidFill>
                <a:effectLst/>
                <a:uLnTx/>
                <a:uFillTx/>
                <a:latin typeface="Arial Regular"/>
                <a:ea typeface="Verdana" panose="020B0604030504040204" pitchFamily="34" charset="0"/>
              </a:rPr>
              <a:t>Agenda</a:t>
            </a:r>
            <a:endParaRPr kumimoji="0" lang="en-US" sz="2600" b="0" i="0" u="none" strike="noStrike" kern="1200" cap="none" spc="0" normalizeH="0" baseline="0" noProof="0" dirty="0">
              <a:ln>
                <a:noFill/>
              </a:ln>
              <a:solidFill>
                <a:srgbClr val="352D28"/>
              </a:solidFill>
              <a:effectLst/>
              <a:uLnTx/>
              <a:uFillTx/>
              <a:latin typeface="Arial Regular"/>
              <a:ea typeface="Verdana" panose="020B0604030504040204" pitchFamily="34" charset="0"/>
            </a:endParaRPr>
          </a:p>
        </p:txBody>
      </p:sp>
    </p:spTree>
    <p:extLst>
      <p:ext uri="{BB962C8B-B14F-4D97-AF65-F5344CB8AC3E}">
        <p14:creationId xmlns:p14="http://schemas.microsoft.com/office/powerpoint/2010/main" val="936688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0EDB-6E7C-9CFB-0A38-D1330DBB4AB1}"/>
              </a:ext>
            </a:extLst>
          </p:cNvPr>
          <p:cNvSpPr>
            <a:spLocks noGrp="1"/>
          </p:cNvSpPr>
          <p:nvPr>
            <p:ph type="title"/>
          </p:nvPr>
        </p:nvSpPr>
        <p:spPr/>
        <p:txBody>
          <a:bodyPr/>
          <a:lstStyle/>
          <a:p>
            <a:r>
              <a:rPr lang="en-GB"/>
              <a:t>Create a Project Charter</a:t>
            </a:r>
            <a:endParaRPr lang="en-GB" dirty="0"/>
          </a:p>
        </p:txBody>
      </p:sp>
      <p:sp>
        <p:nvSpPr>
          <p:cNvPr id="3" name="Content Placeholder 2">
            <a:extLst>
              <a:ext uri="{FF2B5EF4-FFF2-40B4-BE49-F238E27FC236}">
                <a16:creationId xmlns:a16="http://schemas.microsoft.com/office/drawing/2014/main" id="{23E72770-3565-A29A-4498-524F76B7DF38}"/>
              </a:ext>
            </a:extLst>
          </p:cNvPr>
          <p:cNvSpPr>
            <a:spLocks noGrp="1"/>
          </p:cNvSpPr>
          <p:nvPr>
            <p:ph idx="1"/>
          </p:nvPr>
        </p:nvSpPr>
        <p:spPr>
          <a:xfrm>
            <a:off x="390525" y="2033930"/>
            <a:ext cx="3725240" cy="2165777"/>
          </a:xfrm>
        </p:spPr>
        <p:txBody>
          <a:bodyPr>
            <a:normAutofit/>
          </a:bodyPr>
          <a:lstStyle/>
          <a:p>
            <a:r>
              <a:rPr lang="en-GB" sz="1200" dirty="0"/>
              <a:t>Concise summary of key project information</a:t>
            </a:r>
          </a:p>
          <a:p>
            <a:r>
              <a:rPr lang="en-GB" sz="1200" dirty="0"/>
              <a:t>Useful communication tool for stakeholders</a:t>
            </a:r>
          </a:p>
          <a:p>
            <a:r>
              <a:rPr lang="en-GB" sz="1200" dirty="0"/>
              <a:t>Documents initial problem statement</a:t>
            </a:r>
          </a:p>
          <a:p>
            <a:r>
              <a:rPr lang="en-GB" sz="1200" dirty="0"/>
              <a:t>States goals and objectives</a:t>
            </a:r>
          </a:p>
          <a:p>
            <a:r>
              <a:rPr lang="en-GB" sz="1200" dirty="0"/>
              <a:t>Details roles &amp; responsibilities</a:t>
            </a:r>
          </a:p>
          <a:p>
            <a:r>
              <a:rPr lang="en-GB" sz="1200" dirty="0"/>
              <a:t>Sets out project plan &amp; milestones</a:t>
            </a:r>
          </a:p>
          <a:p>
            <a:r>
              <a:rPr lang="en-GB" sz="1200" dirty="0"/>
              <a:t>Signed by Project Sponsor</a:t>
            </a:r>
          </a:p>
        </p:txBody>
      </p:sp>
      <p:sp>
        <p:nvSpPr>
          <p:cNvPr id="6" name="TextBox 5">
            <a:extLst>
              <a:ext uri="{FF2B5EF4-FFF2-40B4-BE49-F238E27FC236}">
                <a16:creationId xmlns:a16="http://schemas.microsoft.com/office/drawing/2014/main" id="{CA64A933-A466-B36B-01BD-58EADC7C29E3}"/>
              </a:ext>
            </a:extLst>
          </p:cNvPr>
          <p:cNvSpPr txBox="1"/>
          <p:nvPr/>
        </p:nvSpPr>
        <p:spPr>
          <a:xfrm>
            <a:off x="167524" y="1109843"/>
            <a:ext cx="5206342" cy="523220"/>
          </a:xfrm>
          <a:prstGeom prst="rect">
            <a:avLst/>
          </a:prstGeom>
          <a:noFill/>
        </p:spPr>
        <p:txBody>
          <a:bodyPr wrap="square" rtlCol="0">
            <a:spAutoFit/>
          </a:bodyPr>
          <a:lstStyle/>
          <a:p>
            <a:r>
              <a:rPr lang="en-GB" sz="1400" dirty="0">
                <a:solidFill>
                  <a:srgbClr val="B01C87"/>
                </a:solidFill>
              </a:rPr>
              <a:t>Raising a ‘Project Charter as you start a new initiative is an important first step to ensure the purpose is understood. </a:t>
            </a:r>
          </a:p>
        </p:txBody>
      </p:sp>
      <p:pic>
        <p:nvPicPr>
          <p:cNvPr id="5" name="Picture 4">
            <a:extLst>
              <a:ext uri="{FF2B5EF4-FFF2-40B4-BE49-F238E27FC236}">
                <a16:creationId xmlns:a16="http://schemas.microsoft.com/office/drawing/2014/main" id="{A2D890EE-2E51-F471-2B37-97EF3D327962}"/>
              </a:ext>
            </a:extLst>
          </p:cNvPr>
          <p:cNvPicPr>
            <a:picLocks noChangeAspect="1"/>
          </p:cNvPicPr>
          <p:nvPr/>
        </p:nvPicPr>
        <p:blipFill>
          <a:blip r:embed="rId3"/>
          <a:stretch>
            <a:fillRect/>
          </a:stretch>
        </p:blipFill>
        <p:spPr>
          <a:xfrm>
            <a:off x="5373866" y="1109843"/>
            <a:ext cx="2479902" cy="3490732"/>
          </a:xfrm>
          <a:prstGeom prst="rect">
            <a:avLst/>
          </a:prstGeom>
        </p:spPr>
      </p:pic>
    </p:spTree>
    <p:extLst>
      <p:ext uri="{BB962C8B-B14F-4D97-AF65-F5344CB8AC3E}">
        <p14:creationId xmlns:p14="http://schemas.microsoft.com/office/powerpoint/2010/main" val="110716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90FB-B602-7790-C28C-021D50C131ED}"/>
              </a:ext>
            </a:extLst>
          </p:cNvPr>
          <p:cNvSpPr>
            <a:spLocks noGrp="1"/>
          </p:cNvSpPr>
          <p:nvPr>
            <p:ph type="title"/>
          </p:nvPr>
        </p:nvSpPr>
        <p:spPr/>
        <p:txBody>
          <a:bodyPr/>
          <a:lstStyle/>
          <a:p>
            <a:r>
              <a:rPr lang="en-GB" dirty="0"/>
              <a:t>The Discovery Workbook</a:t>
            </a:r>
          </a:p>
        </p:txBody>
      </p:sp>
      <p:pic>
        <p:nvPicPr>
          <p:cNvPr id="5" name="Picture 4">
            <a:extLst>
              <a:ext uri="{FF2B5EF4-FFF2-40B4-BE49-F238E27FC236}">
                <a16:creationId xmlns:a16="http://schemas.microsoft.com/office/drawing/2014/main" id="{A73972E3-DB8F-51BA-5433-5BA4A658621E}"/>
              </a:ext>
            </a:extLst>
          </p:cNvPr>
          <p:cNvPicPr>
            <a:picLocks noChangeAspect="1"/>
          </p:cNvPicPr>
          <p:nvPr/>
        </p:nvPicPr>
        <p:blipFill>
          <a:blip r:embed="rId3"/>
          <a:stretch>
            <a:fillRect/>
          </a:stretch>
        </p:blipFill>
        <p:spPr>
          <a:xfrm>
            <a:off x="5865295" y="1166992"/>
            <a:ext cx="2394778" cy="3381374"/>
          </a:xfrm>
          <a:prstGeom prst="rect">
            <a:avLst/>
          </a:prstGeom>
        </p:spPr>
      </p:pic>
      <p:sp>
        <p:nvSpPr>
          <p:cNvPr id="6" name="TextBox 5">
            <a:extLst>
              <a:ext uri="{FF2B5EF4-FFF2-40B4-BE49-F238E27FC236}">
                <a16:creationId xmlns:a16="http://schemas.microsoft.com/office/drawing/2014/main" id="{A4E55110-F979-9565-7202-314C3CF916FE}"/>
              </a:ext>
            </a:extLst>
          </p:cNvPr>
          <p:cNvSpPr txBox="1"/>
          <p:nvPr/>
        </p:nvSpPr>
        <p:spPr>
          <a:xfrm>
            <a:off x="342898" y="1276216"/>
            <a:ext cx="5206342" cy="738664"/>
          </a:xfrm>
          <a:prstGeom prst="rect">
            <a:avLst/>
          </a:prstGeom>
          <a:noFill/>
        </p:spPr>
        <p:txBody>
          <a:bodyPr wrap="square" rtlCol="0">
            <a:spAutoFit/>
          </a:bodyPr>
          <a:lstStyle/>
          <a:p>
            <a:r>
              <a:rPr lang="en-GB" sz="1400" dirty="0">
                <a:solidFill>
                  <a:srgbClr val="B01C87"/>
                </a:solidFill>
              </a:rPr>
              <a:t>The Discovery workbook is central place for you to document your journey through the fellowship programme.</a:t>
            </a:r>
          </a:p>
          <a:p>
            <a:endParaRPr lang="en-GB" sz="1400" dirty="0">
              <a:solidFill>
                <a:srgbClr val="B01C87"/>
              </a:solidFill>
            </a:endParaRPr>
          </a:p>
        </p:txBody>
      </p:sp>
      <p:sp>
        <p:nvSpPr>
          <p:cNvPr id="7" name="Content Placeholder 2">
            <a:extLst>
              <a:ext uri="{FF2B5EF4-FFF2-40B4-BE49-F238E27FC236}">
                <a16:creationId xmlns:a16="http://schemas.microsoft.com/office/drawing/2014/main" id="{B55B50F2-18C8-0B08-DCB9-41BB32E31D50}"/>
              </a:ext>
            </a:extLst>
          </p:cNvPr>
          <p:cNvSpPr>
            <a:spLocks noGrp="1"/>
          </p:cNvSpPr>
          <p:nvPr>
            <p:ph idx="1"/>
          </p:nvPr>
        </p:nvSpPr>
        <p:spPr>
          <a:xfrm>
            <a:off x="342899" y="2014880"/>
            <a:ext cx="5206341" cy="2165777"/>
          </a:xfrm>
        </p:spPr>
        <p:txBody>
          <a:bodyPr>
            <a:normAutofit/>
          </a:bodyPr>
          <a:lstStyle/>
          <a:p>
            <a:r>
              <a:rPr lang="en-GB" sz="1200" dirty="0"/>
              <a:t>Document all activity undertaken within each phase.</a:t>
            </a:r>
          </a:p>
          <a:p>
            <a:r>
              <a:rPr lang="en-GB" sz="1200" dirty="0"/>
              <a:t>Bring it updated to drop-in sessions to help me support you through your individual projects.</a:t>
            </a:r>
          </a:p>
          <a:p>
            <a:r>
              <a:rPr lang="en-GB" sz="1200" dirty="0"/>
              <a:t>Handwritten or typed, your preference is fine</a:t>
            </a:r>
          </a:p>
          <a:p>
            <a:r>
              <a:rPr lang="en-GB" sz="1200" dirty="0"/>
              <a:t>Add more pages if you need to, it’s your workbook and can be as detailed as you need it to be.</a:t>
            </a:r>
          </a:p>
          <a:p>
            <a:r>
              <a:rPr lang="en-GB" sz="1200" dirty="0"/>
              <a:t>At the end of the programme, we will collectively reflect on your individual projects and the programme, your workbook will be a useful resource for reflection.</a:t>
            </a:r>
          </a:p>
          <a:p>
            <a:endParaRPr lang="en-GB" sz="1200" dirty="0"/>
          </a:p>
        </p:txBody>
      </p:sp>
    </p:spTree>
    <p:extLst>
      <p:ext uri="{BB962C8B-B14F-4D97-AF65-F5344CB8AC3E}">
        <p14:creationId xmlns:p14="http://schemas.microsoft.com/office/powerpoint/2010/main" val="1768558985"/>
      </p:ext>
    </p:extLst>
  </p:cSld>
  <p:clrMapOvr>
    <a:masterClrMapping/>
  </p:clrMapOvr>
</p:sld>
</file>

<file path=ppt/theme/theme1.xml><?xml version="1.0" encoding="utf-8"?>
<a:theme xmlns:a="http://schemas.openxmlformats.org/drawingml/2006/main" name="1_Office Theme">
  <a:themeElements>
    <a:clrScheme name="Custom 4">
      <a:dk1>
        <a:srgbClr val="000000"/>
      </a:dk1>
      <a:lt1>
        <a:srgbClr val="FFFFFF"/>
      </a:lt1>
      <a:dk2>
        <a:srgbClr val="44546A"/>
      </a:dk2>
      <a:lt2>
        <a:srgbClr val="E7E6E6"/>
      </a:lt2>
      <a:accent1>
        <a:srgbClr val="B01C87"/>
      </a:accent1>
      <a:accent2>
        <a:srgbClr val="7D716D"/>
      </a:accent2>
      <a:accent3>
        <a:srgbClr val="D30EA5"/>
      </a:accent3>
      <a:accent4>
        <a:srgbClr val="D30C55"/>
      </a:accent4>
      <a:accent5>
        <a:srgbClr val="A39DA3"/>
      </a:accent5>
      <a:accent6>
        <a:srgbClr val="582873"/>
      </a:accent6>
      <a:hlink>
        <a:srgbClr val="5CADD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167A"/>
        </a:solidFill>
      </a:spPr>
      <a:bodyPr rtlCol="0" anchor="ctr"/>
      <a:lstStyle>
        <a:defPPr algn="ctr">
          <a:defRPr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sight_2023_PPT_Template" id="{1B94FACE-98CA-471F-8834-77C1B1044B23}" vid="{61D80C5D-3675-43A5-A313-8CFFF3E792B5}"/>
    </a:ext>
  </a:extLst>
</a:theme>
</file>

<file path=ppt/theme/theme2.xml><?xml version="1.0" encoding="utf-8"?>
<a:theme xmlns:a="http://schemas.openxmlformats.org/drawingml/2006/main" name="3_Office Theme">
  <a:themeElements>
    <a:clrScheme name="Custom 4">
      <a:dk1>
        <a:srgbClr val="000000"/>
      </a:dk1>
      <a:lt1>
        <a:srgbClr val="FFFFFF"/>
      </a:lt1>
      <a:dk2>
        <a:srgbClr val="44546A"/>
      </a:dk2>
      <a:lt2>
        <a:srgbClr val="E7E6E6"/>
      </a:lt2>
      <a:accent1>
        <a:srgbClr val="B01C87"/>
      </a:accent1>
      <a:accent2>
        <a:srgbClr val="7D716D"/>
      </a:accent2>
      <a:accent3>
        <a:srgbClr val="D30EA5"/>
      </a:accent3>
      <a:accent4>
        <a:srgbClr val="D30C55"/>
      </a:accent4>
      <a:accent5>
        <a:srgbClr val="A39DA3"/>
      </a:accent5>
      <a:accent6>
        <a:srgbClr val="582873"/>
      </a:accent6>
      <a:hlink>
        <a:srgbClr val="5CADD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167A"/>
        </a:solidFill>
      </a:spPr>
      <a:bodyPr rtlCol="0" anchor="ctr"/>
      <a:lstStyle>
        <a:defPPr algn="ctr">
          <a:defRPr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sight_2023_PPT_Template" id="{1B94FACE-98CA-471F-8834-77C1B1044B23}" vid="{61D80C5D-3675-43A5-A313-8CFFF3E792B5}"/>
    </a:ext>
  </a:extLst>
</a:theme>
</file>

<file path=ppt/theme/theme3.xml><?xml version="1.0" encoding="utf-8"?>
<a:theme xmlns:a="http://schemas.openxmlformats.org/drawingml/2006/main" name="2_Office Theme">
  <a:themeElements>
    <a:clrScheme name="Custom 12">
      <a:dk1>
        <a:srgbClr val="3A3838"/>
      </a:dk1>
      <a:lt1>
        <a:srgbClr val="FFFFFF"/>
      </a:lt1>
      <a:dk2>
        <a:srgbClr val="44546A"/>
      </a:dk2>
      <a:lt2>
        <a:srgbClr val="E7E6E6"/>
      </a:lt2>
      <a:accent1>
        <a:srgbClr val="B01C87"/>
      </a:accent1>
      <a:accent2>
        <a:srgbClr val="7D716D"/>
      </a:accent2>
      <a:accent3>
        <a:srgbClr val="D30EA5"/>
      </a:accent3>
      <a:accent4>
        <a:srgbClr val="D30C55"/>
      </a:accent4>
      <a:accent5>
        <a:srgbClr val="A39DA3"/>
      </a:accent5>
      <a:accent6>
        <a:srgbClr val="582873"/>
      </a:accent6>
      <a:hlink>
        <a:srgbClr val="5CADD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167A"/>
        </a:solidFill>
      </a:spPr>
      <a:bodyPr rtlCol="0" anchor="ctr"/>
      <a:lstStyle>
        <a:defPPr algn="ctr">
          <a:defRPr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24_Insight_PPT_Template" id="{01B2920E-254F-4A15-9DEA-0955C68760D2}" vid="{1F9C2761-D47D-4AAB-8F95-DA270EDC532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D9FE4CC-88B3-4242-A4A8-961271319ADF}">
  <we:reference id="428ed577-d8a5-436b-abd3-73814ff59257" version="1.0.0.1"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B4FAB8A8D05F499E0AEA87C6B2F74B" ma:contentTypeVersion="16" ma:contentTypeDescription="Create a new document." ma:contentTypeScope="" ma:versionID="1f89eeb37c27089d133a8af42c106501">
  <xsd:schema xmlns:xsd="http://www.w3.org/2001/XMLSchema" xmlns:xs="http://www.w3.org/2001/XMLSchema" xmlns:p="http://schemas.microsoft.com/office/2006/metadata/properties" xmlns:ns2="1302c57f-75ba-4e8c-a643-fdf77e793687" xmlns:ns3="7c31d4c3-fbfb-4b5a-97a6-af48d3743e42" targetNamespace="http://schemas.microsoft.com/office/2006/metadata/properties" ma:root="true" ma:fieldsID="5a621d8485e708287ae140e65df80a3e" ns2:_="" ns3:_="">
    <xsd:import namespace="1302c57f-75ba-4e8c-a643-fdf77e793687"/>
    <xsd:import namespace="7c31d4c3-fbfb-4b5a-97a6-af48d3743e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2c57f-75ba-4e8c-a643-fdf77e7936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75f0790-b448-4443-8e9a-aed00f2c2bd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31d4c3-fbfb-4b5a-97a6-af48d3743e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c3be2d1-20ec-4cb7-aea5-1447a03c0a44}" ma:internalName="TaxCatchAll" ma:showField="CatchAllData" ma:web="7c31d4c3-fbfb-4b5a-97a6-af48d3743e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302c57f-75ba-4e8c-a643-fdf77e793687">
      <Terms xmlns="http://schemas.microsoft.com/office/infopath/2007/PartnerControls"/>
    </lcf76f155ced4ddcb4097134ff3c332f>
    <TaxCatchAll xmlns="7c31d4c3-fbfb-4b5a-97a6-af48d3743e4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5EFB7C-A890-4467-9850-7BEDFC6EF9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02c57f-75ba-4e8c-a643-fdf77e793687"/>
    <ds:schemaRef ds:uri="7c31d4c3-fbfb-4b5a-97a6-af48d3743e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9B3610-13AE-4E1D-A7D0-E92A7646322F}">
  <ds:schemaRefs>
    <ds:schemaRef ds:uri="http://schemas.microsoft.com/office/infopath/2007/PartnerControls"/>
    <ds:schemaRef ds:uri="http://purl.org/dc/elements/1.1/"/>
    <ds:schemaRef ds:uri="7c31d4c3-fbfb-4b5a-97a6-af48d3743e42"/>
    <ds:schemaRef ds:uri="http://purl.org/dc/terms/"/>
    <ds:schemaRef ds:uri="http://schemas.microsoft.com/office/2006/documentManagement/types"/>
    <ds:schemaRef ds:uri="http://schemas.openxmlformats.org/package/2006/metadata/core-properties"/>
    <ds:schemaRef ds:uri="http://www.w3.org/XML/1998/namespace"/>
    <ds:schemaRef ds:uri="1302c57f-75ba-4e8c-a643-fdf77e79368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06A9201-11E5-497C-8C53-161F0FE5BCF5}">
  <ds:schemaRefs>
    <ds:schemaRef ds:uri="http://schemas.microsoft.com/sharepoint/v3/contenttype/forms"/>
  </ds:schemaRefs>
</ds:datastoreItem>
</file>

<file path=docMetadata/LabelInfo.xml><?xml version="1.0" encoding="utf-8"?>
<clbl:labelList xmlns:clbl="http://schemas.microsoft.com/office/2020/mipLabelMetadata">
  <clbl:label id="{f956267e-7d50-46d0-9b27-8f911a5b38ff}" enabled="1" method="Standard" siteId="{6c637512-c417-4e78-9d62-b61258e4b619}" removed="0"/>
</clbl:labelList>
</file>

<file path=docProps/app.xml><?xml version="1.0" encoding="utf-8"?>
<Properties xmlns="http://schemas.openxmlformats.org/officeDocument/2006/extended-properties" xmlns:vt="http://schemas.openxmlformats.org/officeDocument/2006/docPropsVTypes">
  <Template>Insight_PPT_Template_LogoTop_Widescreen</Template>
  <TotalTime>2438</TotalTime>
  <Words>3654</Words>
  <Application>Microsoft Office PowerPoint</Application>
  <PresentationFormat>On-screen Show (16:9)</PresentationFormat>
  <Paragraphs>583</Paragraphs>
  <Slides>47</Slides>
  <Notes>34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Arial</vt:lpstr>
      <vt:lpstr>Arial Regular</vt:lpstr>
      <vt:lpstr>Calibri</vt:lpstr>
      <vt:lpstr>League Spartan</vt:lpstr>
      <vt:lpstr>Poppins</vt:lpstr>
      <vt:lpstr>Vladimir Script</vt:lpstr>
      <vt:lpstr>1_Office Theme</vt:lpstr>
      <vt:lpstr>3_Office Theme</vt:lpstr>
      <vt:lpstr>2_Office Theme</vt:lpstr>
      <vt:lpstr>Social Care Integration Fellowship Programme</vt:lpstr>
      <vt:lpstr>PowerPoint Presentation</vt:lpstr>
      <vt:lpstr>The Role of a Fellow</vt:lpstr>
      <vt:lpstr>What skills do you need?</vt:lpstr>
      <vt:lpstr>The cost of not addressing problems</vt:lpstr>
      <vt:lpstr>Additional costs of not addressing problems</vt:lpstr>
      <vt:lpstr>PowerPoint Presentation</vt:lpstr>
      <vt:lpstr>Create a Project Charter</vt:lpstr>
      <vt:lpstr>The Discovery Workbook</vt:lpstr>
      <vt:lpstr>PowerPoint Presentation</vt:lpstr>
      <vt:lpstr>Why the Design Thinking Approach?</vt:lpstr>
      <vt:lpstr>Introduction into The Design Thinking Approach</vt:lpstr>
      <vt:lpstr>PowerPoint Presentation</vt:lpstr>
      <vt:lpstr>Empathise – Understanding Your People</vt:lpstr>
      <vt:lpstr>Build a Network – Team Based Problem Solving</vt:lpstr>
      <vt:lpstr>Baseline the problem with research</vt:lpstr>
      <vt:lpstr>Tools to consider for documenting current state</vt:lpstr>
      <vt:lpstr>Process Mapping Steps</vt:lpstr>
      <vt:lpstr>PowerPoint Presentation</vt:lpstr>
      <vt:lpstr>Introduction into The Design Thinking Approach</vt:lpstr>
      <vt:lpstr>Root Causes of Issues</vt:lpstr>
      <vt:lpstr>Tools to consider for Root Cause Analysis</vt:lpstr>
      <vt:lpstr>Fishbone Tool – Cause &amp; Effect</vt:lpstr>
      <vt:lpstr>Fishbone Tool – Cause &amp; Effect Template</vt:lpstr>
      <vt:lpstr>Joe’s Bakery Scenario</vt:lpstr>
      <vt:lpstr>Medical Clinic Scenario</vt:lpstr>
      <vt:lpstr>Tools to consider for Root Cause Analysis</vt:lpstr>
      <vt:lpstr>5 Y’s Analysis</vt:lpstr>
      <vt:lpstr>5 Y’s Analysis - Example</vt:lpstr>
      <vt:lpstr>Common Mistakes with 5 Y’s</vt:lpstr>
      <vt:lpstr>PowerPoint Presentation</vt:lpstr>
      <vt:lpstr>Introduction into The Design Thinking Approach</vt:lpstr>
      <vt:lpstr>Ideate – How do we Brainstorm new ideas?</vt:lpstr>
      <vt:lpstr>Round Robin Brainstorming</vt:lpstr>
      <vt:lpstr>Project Scope Considerations</vt:lpstr>
      <vt:lpstr>In/Out Scoping Tool/Method</vt:lpstr>
      <vt:lpstr>PowerPoint Presentation</vt:lpstr>
      <vt:lpstr>Introduction into The Design Thinking Approach</vt:lpstr>
      <vt:lpstr>Document the Prototype (new solution)</vt:lpstr>
      <vt:lpstr>Prototype - Document the proposed new solution</vt:lpstr>
      <vt:lpstr>Importance of Communication</vt:lpstr>
      <vt:lpstr>Introduction into The Design Thinking Approach</vt:lpstr>
      <vt:lpstr>PowerPoint Presentation</vt:lpstr>
      <vt:lpstr>How do we measure the success?</vt:lpstr>
      <vt:lpstr>Helpful Hints</vt:lpstr>
      <vt:lpstr>Questions and your thoughts……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Microsoft Office User</dc:creator>
  <cp:lastModifiedBy>Mistry, Sheetal</cp:lastModifiedBy>
  <cp:revision>10</cp:revision>
  <dcterms:created xsi:type="dcterms:W3CDTF">2017-04-12T19:34:37Z</dcterms:created>
  <dcterms:modified xsi:type="dcterms:W3CDTF">2024-02-14T12:33:16Z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0x010100E8B4FAB8A8D05F499E0AEA87C6B2F74B</vt:lpwstr>
  </property>
  <property fmtid="{D5CDD505-2E9C-101B-9397-08002B2CF9AE}" pid="3" name="MediaServiceImageTags">
    <vt:lpwstr/>
  </property>
</Properties>
</file>